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08" r:id="rId4"/>
    <p:sldMasterId id="2147483720" r:id="rId5"/>
    <p:sldMasterId id="2147483732" r:id="rId6"/>
  </p:sldMasterIdLst>
  <p:notesMasterIdLst>
    <p:notesMasterId r:id="rId28"/>
  </p:notesMasterIdLst>
  <p:sldIdLst>
    <p:sldId id="305" r:id="rId7"/>
    <p:sldId id="369" r:id="rId8"/>
    <p:sldId id="376" r:id="rId9"/>
    <p:sldId id="379" r:id="rId10"/>
    <p:sldId id="380" r:id="rId11"/>
    <p:sldId id="377" r:id="rId12"/>
    <p:sldId id="382" r:id="rId13"/>
    <p:sldId id="381" r:id="rId14"/>
    <p:sldId id="403" r:id="rId15"/>
    <p:sldId id="385" r:id="rId16"/>
    <p:sldId id="386" r:id="rId17"/>
    <p:sldId id="387" r:id="rId18"/>
    <p:sldId id="399" r:id="rId19"/>
    <p:sldId id="400" r:id="rId20"/>
    <p:sldId id="401" r:id="rId21"/>
    <p:sldId id="402" r:id="rId22"/>
    <p:sldId id="391" r:id="rId23"/>
    <p:sldId id="392" r:id="rId24"/>
    <p:sldId id="393" r:id="rId25"/>
    <p:sldId id="394" r:id="rId26"/>
    <p:sldId id="395" r:id="rId27"/>
  </p:sldIdLst>
  <p:sldSz cx="12192000" cy="6858000"/>
  <p:notesSz cx="6735763" cy="9869488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3300"/>
    <a:srgbClr val="006600"/>
    <a:srgbClr val="333300"/>
    <a:srgbClr val="33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76" autoAdjust="0"/>
    <p:restoredTop sz="87176" autoAdjust="0"/>
  </p:normalViewPr>
  <p:slideViewPr>
    <p:cSldViewPr>
      <p:cViewPr varScale="1">
        <p:scale>
          <a:sx n="75" d="100"/>
          <a:sy n="75" d="100"/>
        </p:scale>
        <p:origin x="52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Relationship Id="rId8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B5B6CC-6C57-4AB2-9286-B600392F66D1}" type="doc">
      <dgm:prSet loTypeId="urn:diagrams.loki3.com/Bracke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SG"/>
        </a:p>
      </dgm:t>
    </dgm:pt>
    <dgm:pt modelId="{D902E03F-8D08-427E-BE1C-0DBB8240F8CB}">
      <dgm:prSet phldrT="[Text]" custT="1"/>
      <dgm:spPr/>
      <dgm:t>
        <a:bodyPr/>
        <a:lstStyle/>
        <a:p>
          <a:r>
            <a:rPr lang="en-US" sz="2400" b="1" dirty="0">
              <a:solidFill>
                <a:schemeClr val="accent2"/>
              </a:solidFill>
            </a:rPr>
            <a:t>NỘI DUNG 1</a:t>
          </a:r>
          <a:endParaRPr lang="en-SG" sz="2400" b="1" dirty="0">
            <a:solidFill>
              <a:schemeClr val="accent2"/>
            </a:solidFill>
          </a:endParaRPr>
        </a:p>
      </dgm:t>
    </dgm:pt>
    <dgm:pt modelId="{9F4D0314-4894-4AEC-8195-FC4FD47634EF}" type="parTrans" cxnId="{72FE444C-06B4-4866-A7A6-1C47BF528CF2}">
      <dgm:prSet/>
      <dgm:spPr/>
      <dgm:t>
        <a:bodyPr/>
        <a:lstStyle/>
        <a:p>
          <a:endParaRPr lang="en-SG"/>
        </a:p>
      </dgm:t>
    </dgm:pt>
    <dgm:pt modelId="{185E822E-0634-4DF8-A893-E874ECDBF73C}" type="sibTrans" cxnId="{72FE444C-06B4-4866-A7A6-1C47BF528CF2}">
      <dgm:prSet/>
      <dgm:spPr/>
      <dgm:t>
        <a:bodyPr/>
        <a:lstStyle/>
        <a:p>
          <a:endParaRPr lang="en-SG"/>
        </a:p>
      </dgm:t>
    </dgm:pt>
    <dgm:pt modelId="{58936034-BB76-4856-A078-8ADFD4FBEA34}">
      <dgm:prSet phldrT="[Text]" custT="1"/>
      <dgm:spPr/>
      <dgm:t>
        <a:bodyPr/>
        <a:lstStyle/>
        <a:p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Ôn</a:t>
          </a:r>
          <a:r>
            <a:rPr lang="vi-VN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năm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động tác vươn thở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vi-VN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tay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chân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vặn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mình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toàn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thân</a:t>
          </a:r>
          <a:r>
            <a:rPr lang="vi-VN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của bài TDPTC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SG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90219F-F530-4CA8-85B9-6AC55673FB0F}" type="parTrans" cxnId="{0FE38F62-A383-4DB5-A41D-79A098C56AEE}">
      <dgm:prSet/>
      <dgm:spPr/>
      <dgm:t>
        <a:bodyPr/>
        <a:lstStyle/>
        <a:p>
          <a:endParaRPr lang="en-SG"/>
        </a:p>
      </dgm:t>
    </dgm:pt>
    <dgm:pt modelId="{0AA5EE5A-2219-4B50-9A35-6504A85E39B6}" type="sibTrans" cxnId="{0FE38F62-A383-4DB5-A41D-79A098C56AEE}">
      <dgm:prSet/>
      <dgm:spPr/>
      <dgm:t>
        <a:bodyPr/>
        <a:lstStyle/>
        <a:p>
          <a:endParaRPr lang="en-SG"/>
        </a:p>
      </dgm:t>
    </dgm:pt>
    <dgm:pt modelId="{11509FF5-C0DC-4B4E-9FCC-B7DE4D57C383}">
      <dgm:prSet phldrT="[Text]" custT="1"/>
      <dgm:spPr/>
      <dgm:t>
        <a:bodyPr/>
        <a:lstStyle/>
        <a:p>
          <a:r>
            <a:rPr lang="en-US" sz="2400" b="1" dirty="0">
              <a:solidFill>
                <a:schemeClr val="accent2"/>
              </a:solidFill>
            </a:rPr>
            <a:t>NỘI DUNG 2</a:t>
          </a:r>
          <a:endParaRPr lang="en-SG" sz="2400" b="1" dirty="0">
            <a:solidFill>
              <a:schemeClr val="accent2"/>
            </a:solidFill>
          </a:endParaRPr>
        </a:p>
      </dgm:t>
    </dgm:pt>
    <dgm:pt modelId="{9C22689F-4BD4-4B44-AE4C-98D1642E7FE4}" type="parTrans" cxnId="{94E48D17-BF69-4D30-A282-C3A75579C5BA}">
      <dgm:prSet/>
      <dgm:spPr/>
      <dgm:t>
        <a:bodyPr/>
        <a:lstStyle/>
        <a:p>
          <a:endParaRPr lang="en-SG"/>
        </a:p>
      </dgm:t>
    </dgm:pt>
    <dgm:pt modelId="{5BDC1C80-43A9-4F01-95BE-F0823AF96179}" type="sibTrans" cxnId="{94E48D17-BF69-4D30-A282-C3A75579C5BA}">
      <dgm:prSet/>
      <dgm:spPr/>
      <dgm:t>
        <a:bodyPr/>
        <a:lstStyle/>
        <a:p>
          <a:endParaRPr lang="en-SG"/>
        </a:p>
      </dgm:t>
    </dgm:pt>
    <dgm:pt modelId="{05B8FBB4-E142-4530-816E-47327AF355C3}">
      <dgm:prSet phldrT="[Text]" custT="1"/>
      <dgm:spPr/>
      <dgm:t>
        <a:bodyPr/>
        <a:lstStyle/>
        <a:p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Trò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chơi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“</a:t>
          </a:r>
          <a:r>
            <a:rPr lang="es-ES" sz="3600" b="1" i="1" dirty="0" err="1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Chạy</a:t>
          </a:r>
          <a:r>
            <a:rPr lang="es-ES" sz="3600" b="1" i="1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S" sz="3600" b="1" i="1" dirty="0" err="1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nhanh</a:t>
          </a:r>
          <a:r>
            <a:rPr lang="es-ES" sz="3600" b="1" i="1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S" sz="3600" b="1" i="1" dirty="0" err="1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theo</a:t>
          </a:r>
          <a:r>
            <a:rPr lang="es-ES" sz="3600" b="1" i="1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s-ES" sz="3600" b="1" i="1" dirty="0" err="1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số</a:t>
          </a:r>
          <a:r>
            <a: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”</a:t>
          </a:r>
          <a:endParaRPr lang="en-SG" sz="3600" dirty="0"/>
        </a:p>
      </dgm:t>
    </dgm:pt>
    <dgm:pt modelId="{9D4FF77B-1846-428E-A49B-E5066A524CC5}" type="parTrans" cxnId="{5129C1D1-892C-40D6-8610-C5180B086CC9}">
      <dgm:prSet/>
      <dgm:spPr/>
      <dgm:t>
        <a:bodyPr/>
        <a:lstStyle/>
        <a:p>
          <a:endParaRPr lang="en-SG"/>
        </a:p>
      </dgm:t>
    </dgm:pt>
    <dgm:pt modelId="{684F98E4-DD71-4B85-9485-146B0489F18F}" type="sibTrans" cxnId="{5129C1D1-892C-40D6-8610-C5180B086CC9}">
      <dgm:prSet/>
      <dgm:spPr/>
      <dgm:t>
        <a:bodyPr/>
        <a:lstStyle/>
        <a:p>
          <a:endParaRPr lang="en-SG"/>
        </a:p>
      </dgm:t>
    </dgm:pt>
    <dgm:pt modelId="{9A975806-51A9-4E5C-9EC8-80BE24AEF3AC}" type="pres">
      <dgm:prSet presAssocID="{CBB5B6CC-6C57-4AB2-9286-B600392F66D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7E4CD23-8702-44DA-83BB-C68273DE85EA}" type="pres">
      <dgm:prSet presAssocID="{D902E03F-8D08-427E-BE1C-0DBB8240F8CB}" presName="linNode" presStyleCnt="0"/>
      <dgm:spPr/>
    </dgm:pt>
    <dgm:pt modelId="{D51664F5-A192-4A2F-9CFE-C4F1D7DA7924}" type="pres">
      <dgm:prSet presAssocID="{D902E03F-8D08-427E-BE1C-0DBB8240F8CB}" presName="parTx" presStyleLbl="revTx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DB6559-55F3-4B08-BB4A-31873C4E2FCF}" type="pres">
      <dgm:prSet presAssocID="{D902E03F-8D08-427E-BE1C-0DBB8240F8CB}" presName="bracket" presStyleLbl="parChTrans1D1" presStyleIdx="0" presStyleCnt="2"/>
      <dgm:spPr/>
    </dgm:pt>
    <dgm:pt modelId="{F023BEAB-B92B-4EA2-B99D-90610BFC879A}" type="pres">
      <dgm:prSet presAssocID="{D902E03F-8D08-427E-BE1C-0DBB8240F8CB}" presName="spH" presStyleCnt="0"/>
      <dgm:spPr/>
    </dgm:pt>
    <dgm:pt modelId="{2A809E7D-3E8B-4505-AEE9-084280575B7A}" type="pres">
      <dgm:prSet presAssocID="{D902E03F-8D08-427E-BE1C-0DBB8240F8CB}" presName="desTx" presStyleLbl="node1" presStyleIdx="0" presStyleCnt="2" custLinFactNeighborX="64551" custLinFactNeighborY="-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20E787-DCF2-4C6F-A8D4-C9C5C187707D}" type="pres">
      <dgm:prSet presAssocID="{185E822E-0634-4DF8-A893-E874ECDBF73C}" presName="spV" presStyleCnt="0"/>
      <dgm:spPr/>
    </dgm:pt>
    <dgm:pt modelId="{747123DB-1156-476D-ABEC-E823167D4AD7}" type="pres">
      <dgm:prSet presAssocID="{11509FF5-C0DC-4B4E-9FCC-B7DE4D57C383}" presName="linNode" presStyleCnt="0"/>
      <dgm:spPr/>
    </dgm:pt>
    <dgm:pt modelId="{24FCB35C-0D23-45C2-9569-9BB84BC7E72C}" type="pres">
      <dgm:prSet presAssocID="{11509FF5-C0DC-4B4E-9FCC-B7DE4D57C383}" presName="parTx" presStyleLbl="revTx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38EE8A-0FE1-4126-A243-ECEA96DDB89E}" type="pres">
      <dgm:prSet presAssocID="{11509FF5-C0DC-4B4E-9FCC-B7DE4D57C383}" presName="bracket" presStyleLbl="parChTrans1D1" presStyleIdx="1" presStyleCnt="2"/>
      <dgm:spPr/>
    </dgm:pt>
    <dgm:pt modelId="{F5070B1E-16A3-4928-B0BF-5FDE33314B19}" type="pres">
      <dgm:prSet presAssocID="{11509FF5-C0DC-4B4E-9FCC-B7DE4D57C383}" presName="spH" presStyleCnt="0"/>
      <dgm:spPr/>
    </dgm:pt>
    <dgm:pt modelId="{80DAC6D8-B14F-4C21-9B67-6170D5D45678}" type="pres">
      <dgm:prSet presAssocID="{11509FF5-C0DC-4B4E-9FCC-B7DE4D57C383}" presName="desT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23D62C3-BEA9-410A-BBAF-CC3C20FD3C96}" type="presOf" srcId="{05B8FBB4-E142-4530-816E-47327AF355C3}" destId="{80DAC6D8-B14F-4C21-9B67-6170D5D45678}" srcOrd="0" destOrd="0" presId="urn:diagrams.loki3.com/BracketList"/>
    <dgm:cxn modelId="{72FE444C-06B4-4866-A7A6-1C47BF528CF2}" srcId="{CBB5B6CC-6C57-4AB2-9286-B600392F66D1}" destId="{D902E03F-8D08-427E-BE1C-0DBB8240F8CB}" srcOrd="0" destOrd="0" parTransId="{9F4D0314-4894-4AEC-8195-FC4FD47634EF}" sibTransId="{185E822E-0634-4DF8-A893-E874ECDBF73C}"/>
    <dgm:cxn modelId="{0FE38F62-A383-4DB5-A41D-79A098C56AEE}" srcId="{D902E03F-8D08-427E-BE1C-0DBB8240F8CB}" destId="{58936034-BB76-4856-A078-8ADFD4FBEA34}" srcOrd="0" destOrd="0" parTransId="{A290219F-F530-4CA8-85B9-6AC55673FB0F}" sibTransId="{0AA5EE5A-2219-4B50-9A35-6504A85E39B6}"/>
    <dgm:cxn modelId="{94E48D17-BF69-4D30-A282-C3A75579C5BA}" srcId="{CBB5B6CC-6C57-4AB2-9286-B600392F66D1}" destId="{11509FF5-C0DC-4B4E-9FCC-B7DE4D57C383}" srcOrd="1" destOrd="0" parTransId="{9C22689F-4BD4-4B44-AE4C-98D1642E7FE4}" sibTransId="{5BDC1C80-43A9-4F01-95BE-F0823AF96179}"/>
    <dgm:cxn modelId="{3C3AD549-271B-48A3-856E-88E84A46B7BA}" type="presOf" srcId="{CBB5B6CC-6C57-4AB2-9286-B600392F66D1}" destId="{9A975806-51A9-4E5C-9EC8-80BE24AEF3AC}" srcOrd="0" destOrd="0" presId="urn:diagrams.loki3.com/BracketList"/>
    <dgm:cxn modelId="{A5681CD4-7296-41F2-9CB2-1104A4220240}" type="presOf" srcId="{D902E03F-8D08-427E-BE1C-0DBB8240F8CB}" destId="{D51664F5-A192-4A2F-9CFE-C4F1D7DA7924}" srcOrd="0" destOrd="0" presId="urn:diagrams.loki3.com/BracketList"/>
    <dgm:cxn modelId="{5129C1D1-892C-40D6-8610-C5180B086CC9}" srcId="{11509FF5-C0DC-4B4E-9FCC-B7DE4D57C383}" destId="{05B8FBB4-E142-4530-816E-47327AF355C3}" srcOrd="0" destOrd="0" parTransId="{9D4FF77B-1846-428E-A49B-E5066A524CC5}" sibTransId="{684F98E4-DD71-4B85-9485-146B0489F18F}"/>
    <dgm:cxn modelId="{52B43F78-F44F-4F23-896D-1AD9817B20F0}" type="presOf" srcId="{58936034-BB76-4856-A078-8ADFD4FBEA34}" destId="{2A809E7D-3E8B-4505-AEE9-084280575B7A}" srcOrd="0" destOrd="0" presId="urn:diagrams.loki3.com/BracketList"/>
    <dgm:cxn modelId="{F3AA05AB-E4C7-400F-9DCC-0CC4E6592F55}" type="presOf" srcId="{11509FF5-C0DC-4B4E-9FCC-B7DE4D57C383}" destId="{24FCB35C-0D23-45C2-9569-9BB84BC7E72C}" srcOrd="0" destOrd="0" presId="urn:diagrams.loki3.com/BracketList"/>
    <dgm:cxn modelId="{335992F0-D906-480B-957D-84933A4BF149}" type="presParOf" srcId="{9A975806-51A9-4E5C-9EC8-80BE24AEF3AC}" destId="{C7E4CD23-8702-44DA-83BB-C68273DE85EA}" srcOrd="0" destOrd="0" presId="urn:diagrams.loki3.com/BracketList"/>
    <dgm:cxn modelId="{6F68C54F-D958-4A7B-9875-5F3D4D4BB69D}" type="presParOf" srcId="{C7E4CD23-8702-44DA-83BB-C68273DE85EA}" destId="{D51664F5-A192-4A2F-9CFE-C4F1D7DA7924}" srcOrd="0" destOrd="0" presId="urn:diagrams.loki3.com/BracketList"/>
    <dgm:cxn modelId="{3A7DC86F-6CAD-4FEE-B022-6CA6BA156875}" type="presParOf" srcId="{C7E4CD23-8702-44DA-83BB-C68273DE85EA}" destId="{2FDB6559-55F3-4B08-BB4A-31873C4E2FCF}" srcOrd="1" destOrd="0" presId="urn:diagrams.loki3.com/BracketList"/>
    <dgm:cxn modelId="{630DFB89-5CA6-4AC9-A818-A3084CC476B8}" type="presParOf" srcId="{C7E4CD23-8702-44DA-83BB-C68273DE85EA}" destId="{F023BEAB-B92B-4EA2-B99D-90610BFC879A}" srcOrd="2" destOrd="0" presId="urn:diagrams.loki3.com/BracketList"/>
    <dgm:cxn modelId="{FC9622B4-2B28-4F1B-885B-7585A5B02840}" type="presParOf" srcId="{C7E4CD23-8702-44DA-83BB-C68273DE85EA}" destId="{2A809E7D-3E8B-4505-AEE9-084280575B7A}" srcOrd="3" destOrd="0" presId="urn:diagrams.loki3.com/BracketList"/>
    <dgm:cxn modelId="{E78FBEC6-93BB-4006-8D3D-00D8204893D9}" type="presParOf" srcId="{9A975806-51A9-4E5C-9EC8-80BE24AEF3AC}" destId="{8720E787-DCF2-4C6F-A8D4-C9C5C187707D}" srcOrd="1" destOrd="0" presId="urn:diagrams.loki3.com/BracketList"/>
    <dgm:cxn modelId="{834DC3FF-B43D-4C50-96DF-9185C7653348}" type="presParOf" srcId="{9A975806-51A9-4E5C-9EC8-80BE24AEF3AC}" destId="{747123DB-1156-476D-ABEC-E823167D4AD7}" srcOrd="2" destOrd="0" presId="urn:diagrams.loki3.com/BracketList"/>
    <dgm:cxn modelId="{E92E26ED-5DFA-4004-A251-85DB0009F9AD}" type="presParOf" srcId="{747123DB-1156-476D-ABEC-E823167D4AD7}" destId="{24FCB35C-0D23-45C2-9569-9BB84BC7E72C}" srcOrd="0" destOrd="0" presId="urn:diagrams.loki3.com/BracketList"/>
    <dgm:cxn modelId="{2F1F769C-12F0-489D-89F8-42991EB2234B}" type="presParOf" srcId="{747123DB-1156-476D-ABEC-E823167D4AD7}" destId="{6E38EE8A-0FE1-4126-A243-ECEA96DDB89E}" srcOrd="1" destOrd="0" presId="urn:diagrams.loki3.com/BracketList"/>
    <dgm:cxn modelId="{1F58CEC2-7FB4-447A-989D-B96F0A827C25}" type="presParOf" srcId="{747123DB-1156-476D-ABEC-E823167D4AD7}" destId="{F5070B1E-16A3-4928-B0BF-5FDE33314B19}" srcOrd="2" destOrd="0" presId="urn:diagrams.loki3.com/BracketList"/>
    <dgm:cxn modelId="{6DF25ED7-0E0C-433E-B0A4-EF3C0F496AC3}" type="presParOf" srcId="{747123DB-1156-476D-ABEC-E823167D4AD7}" destId="{80DAC6D8-B14F-4C21-9B67-6170D5D45678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4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4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76D0DA-2272-4056-B082-25EE51D3FE0C}" type="datetimeFigureOut">
              <a:rPr lang="en-US" smtClean="0"/>
              <a:pPr/>
              <a:t>15/05/2024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8" y="739775"/>
            <a:ext cx="6580187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688007"/>
            <a:ext cx="5388610" cy="444127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4301"/>
            <a:ext cx="2918831" cy="49347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4301"/>
            <a:ext cx="2918831" cy="49347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7961C4-6926-46A6-825E-4983F9C79A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036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0CFAE-F67F-4D4A-B520-5C2B540616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15/05/2024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2B77E-F397-4061-9F31-A43FD676D25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775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0CFAE-F67F-4D4A-B520-5C2B540616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15/05/2024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2B77E-F397-4061-9F31-A43FD676D25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018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0CFAE-F67F-4D4A-B520-5C2B540616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15/05/2024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2B77E-F397-4061-9F31-A43FD676D25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1853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1AFBB5-6395-4DDF-B320-E73296F562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4C08530-1729-4ADD-B3D7-EECD29F74F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958351F-5EE8-4FD5-B0DD-DE67F245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15/5/2024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4053A9F-F98E-4BA6-ABA6-4BECC8D0E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115E8D7-0627-4229-B9D1-3430D1AE7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32297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148CBA-55AD-4728-9AED-FDAFC23C6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A0F1D5-C48F-43A7-A970-2F9B5DA01C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C15F29C-815F-4B48-B27F-0C419FF2D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15/5/2024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640AC4-12AD-4342-A955-EA9E087DA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E118109-4F1A-4ABF-9AAB-83B176454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661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A1C6BA-4F92-430E-8478-8756BF1B7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E62287C-D573-408D-9389-B4A01ADF32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99431AB-DD5A-45E6-A376-0ABECCBE7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15/5/2024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92C9F0C-FCA1-4608-A5CC-C3B69B31E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CD889A-ACE7-476D-8410-764E37DD3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47771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222C46-651A-4410-8ADA-D8693BE61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8ABCEA9-3F45-462A-B7A1-ED834A6E90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082296F-14E1-4C5B-9022-D2A825E766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DE110AC-3C1E-4BD0-B214-1F0610EC6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15/5/2024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D06AA84-F0D6-4EB8-BE3F-FEF47D474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E46981E-03C8-46BB-993A-32B6AEC72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91541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180302-E473-4D76-B216-35BBC95CB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2024873-6F27-4E78-9435-CEA4EC0530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FB841FD-33FF-4C82-8627-8E8B2E35AD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2A77CA2-11D3-4F8C-8B67-8237D43849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C673FB1-5D13-40C1-955F-D1AAF1A62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F691E4E-2C4D-4DB4-8958-BFDEF9C10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15/5/2024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3178FE1-5247-406B-9F49-A1DAB78A5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13B0400-C5BE-48C6-AAED-380A6F491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57092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4DDB3F-2358-47D3-BCE9-6B6B97F4B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97A6D44-DB9E-449E-A647-9CBCFC260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15/5/2024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E9549C9-55BD-423D-9390-094835370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CFEC3FC-35C0-4A8F-A36A-FB94A3DC4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334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9FF6EFD-199F-40B9-A12F-CA1C6834E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15/5/2024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39C84E4-A41B-4AEC-8A19-BB99ABC3F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A7CBDC0-7B86-4EBA-9987-48C3FD544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1637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72B5E4-1CB8-4E92-8091-223D8FB9C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E8B013D-E82D-40EC-993A-02EDFA09F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B6A0D09-C879-4340-8DEF-CB76BC4CDA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C551490-5C30-4DE8-9288-C5016CCBE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15/5/2024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768DF1D-FF4E-4D0E-AD02-0FA041B0F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709E8AA-B2DA-4DB7-9586-22CD7C7DD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5661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0CFAE-F67F-4D4A-B520-5C2B540616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15/05/2024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2B77E-F397-4061-9F31-A43FD676D25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2152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F905FA-EA54-406A-8CA8-D3323C207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9834EA4-DD40-46EF-B8AC-E30A20DFE7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EE7237C-CAD4-4FC9-AC36-11A03E7FAE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B148CDD-E789-46AB-9860-725C69ED9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15/5/2024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0B21162-FC0B-4A55-99B8-4130E96C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066C943-BDAA-44CA-8E38-AC22FCD3E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01915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5E1F9B-16CB-4893-A0CE-0E17B055F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1BE5226-3D86-4435-97DD-C57E6C5C1A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C913B13-4BB0-4FBD-ADDE-DA49DA100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15/5/2024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750557-2ED1-49FA-852C-2B9754439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7EEE4B-A4B7-4EE7-A7FD-6B483B0F5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055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3EF2B4C-DEB0-4C38-9803-2FDA29A2B3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5EC7CD2-8E99-4BB5-8A00-1EEFAF8D41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E3BE9F-3833-4786-BE60-5860ABCD2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15/5/2024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33BA35-4DFC-431E-8CB5-9444D4F79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C0CC12-8067-483D-AC0D-154354363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2585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1AFBB5-6395-4DDF-B320-E73296F562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4C08530-1729-4ADD-B3D7-EECD29F74F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958351F-5EE8-4FD5-B0DD-DE67F245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15/5/2024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4053A9F-F98E-4BA6-ABA6-4BECC8D0E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115E8D7-0627-4229-B9D1-3430D1AE7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76153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148CBA-55AD-4728-9AED-FDAFC23C6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A0F1D5-C48F-43A7-A970-2F9B5DA01C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C15F29C-815F-4B48-B27F-0C419FF2D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15/5/2024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640AC4-12AD-4342-A955-EA9E087DA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E118109-4F1A-4ABF-9AAB-83B176454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93881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A1C6BA-4F92-430E-8478-8756BF1B7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E62287C-D573-408D-9389-B4A01ADF32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99431AB-DD5A-45E6-A376-0ABECCBE7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15/5/2024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92C9F0C-FCA1-4608-A5CC-C3B69B31E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CD889A-ACE7-476D-8410-764E37DD3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3177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222C46-651A-4410-8ADA-D8693BE61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8ABCEA9-3F45-462A-B7A1-ED834A6E90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082296F-14E1-4C5B-9022-D2A825E766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DE110AC-3C1E-4BD0-B214-1F0610EC6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15/5/2024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D06AA84-F0D6-4EB8-BE3F-FEF47D474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E46981E-03C8-46BB-993A-32B6AEC72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149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180302-E473-4D76-B216-35BBC95CB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2024873-6F27-4E78-9435-CEA4EC0530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FB841FD-33FF-4C82-8627-8E8B2E35AD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2A77CA2-11D3-4F8C-8B67-8237D43849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C673FB1-5D13-40C1-955F-D1AAF1A62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F691E4E-2C4D-4DB4-8958-BFDEF9C10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15/5/2024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3178FE1-5247-406B-9F49-A1DAB78A5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13B0400-C5BE-48C6-AAED-380A6F491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1610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4DDB3F-2358-47D3-BCE9-6B6B97F4B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97A6D44-DB9E-449E-A647-9CBCFC260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15/5/2024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E9549C9-55BD-423D-9390-094835370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CFEC3FC-35C0-4A8F-A36A-FB94A3DC4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08778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9FF6EFD-199F-40B9-A12F-CA1C6834E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15/5/2024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39C84E4-A41B-4AEC-8A19-BB99ABC3F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A7CBDC0-7B86-4EBA-9987-48C3FD544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104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0CFAE-F67F-4D4A-B520-5C2B540616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15/05/2024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2B77E-F397-4061-9F31-A43FD676D25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4745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72B5E4-1CB8-4E92-8091-223D8FB9C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E8B013D-E82D-40EC-993A-02EDFA09F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B6A0D09-C879-4340-8DEF-CB76BC4CDA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C551490-5C30-4DE8-9288-C5016CCBE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15/5/2024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768DF1D-FF4E-4D0E-AD02-0FA041B0F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709E8AA-B2DA-4DB7-9586-22CD7C7DD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05820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F905FA-EA54-406A-8CA8-D3323C207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9834EA4-DD40-46EF-B8AC-E30A20DFE7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EE7237C-CAD4-4FC9-AC36-11A03E7FAE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B148CDD-E789-46AB-9860-725C69ED9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15/5/2024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0B21162-FC0B-4A55-99B8-4130E96C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066C943-BDAA-44CA-8E38-AC22FCD3E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73019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5E1F9B-16CB-4893-A0CE-0E17B055F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1BE5226-3D86-4435-97DD-C57E6C5C1A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C913B13-4BB0-4FBD-ADDE-DA49DA100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15/5/2024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750557-2ED1-49FA-852C-2B9754439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7EEE4B-A4B7-4EE7-A7FD-6B483B0F5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21484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3EF2B4C-DEB0-4C38-9803-2FDA29A2B3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5EC7CD2-8E99-4BB5-8A00-1EEFAF8D41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E3BE9F-3833-4786-BE60-5860ABCD2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15/5/2024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33BA35-4DFC-431E-8CB5-9444D4F79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C0CC12-8067-483D-AC0D-154354363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19346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1AFBB5-6395-4DDF-B320-E73296F562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4C08530-1729-4ADD-B3D7-EECD29F74F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958351F-5EE8-4FD5-B0DD-DE67F245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15/5/2024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4053A9F-F98E-4BA6-ABA6-4BECC8D0E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115E8D7-0627-4229-B9D1-3430D1AE7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754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148CBA-55AD-4728-9AED-FDAFC23C6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A0F1D5-C48F-43A7-A970-2F9B5DA01C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C15F29C-815F-4B48-B27F-0C419FF2D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15/5/2024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640AC4-12AD-4342-A955-EA9E087DA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E118109-4F1A-4ABF-9AAB-83B176454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5336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A1C6BA-4F92-430E-8478-8756BF1B7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E62287C-D573-408D-9389-B4A01ADF32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99431AB-DD5A-45E6-A376-0ABECCBE7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15/5/2024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92C9F0C-FCA1-4608-A5CC-C3B69B31E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CD889A-ACE7-476D-8410-764E37DD3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647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222C46-651A-4410-8ADA-D8693BE61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8ABCEA9-3F45-462A-B7A1-ED834A6E90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082296F-14E1-4C5B-9022-D2A825E766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DE110AC-3C1E-4BD0-B214-1F0610EC6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15/5/2024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D06AA84-F0D6-4EB8-BE3F-FEF47D474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E46981E-03C8-46BB-993A-32B6AEC72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54784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180302-E473-4D76-B216-35BBC95CB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2024873-6F27-4E78-9435-CEA4EC0530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FB841FD-33FF-4C82-8627-8E8B2E35AD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2A77CA2-11D3-4F8C-8B67-8237D43849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C673FB1-5D13-40C1-955F-D1AAF1A62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F691E4E-2C4D-4DB4-8958-BFDEF9C10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15/5/2024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3178FE1-5247-406B-9F49-A1DAB78A5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13B0400-C5BE-48C6-AAED-380A6F491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9664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4DDB3F-2358-47D3-BCE9-6B6B97F4B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97A6D44-DB9E-449E-A647-9CBCFC260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15/5/2024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E9549C9-55BD-423D-9390-094835370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CFEC3FC-35C0-4A8F-A36A-FB94A3DC4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9872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0CFAE-F67F-4D4A-B520-5C2B540616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15/05/2024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2B77E-F397-4061-9F31-A43FD676D25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2617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9FF6EFD-199F-40B9-A12F-CA1C6834E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15/5/2024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39C84E4-A41B-4AEC-8A19-BB99ABC3F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A7CBDC0-7B86-4EBA-9987-48C3FD544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2061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72B5E4-1CB8-4E92-8091-223D8FB9C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E8B013D-E82D-40EC-993A-02EDFA09F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B6A0D09-C879-4340-8DEF-CB76BC4CDA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C551490-5C30-4DE8-9288-C5016CCBE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15/5/2024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768DF1D-FF4E-4D0E-AD02-0FA041B0F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709E8AA-B2DA-4DB7-9586-22CD7C7DD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3846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F905FA-EA54-406A-8CA8-D3323C207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9834EA4-DD40-46EF-B8AC-E30A20DFE7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EE7237C-CAD4-4FC9-AC36-11A03E7FAE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B148CDD-E789-46AB-9860-725C69ED9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15/5/2024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0B21162-FC0B-4A55-99B8-4130E96C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066C943-BDAA-44CA-8E38-AC22FCD3E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75214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5E1F9B-16CB-4893-A0CE-0E17B055F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1BE5226-3D86-4435-97DD-C57E6C5C1A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C913B13-4BB0-4FBD-ADDE-DA49DA100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15/5/2024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750557-2ED1-49FA-852C-2B9754439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7EEE4B-A4B7-4EE7-A7FD-6B483B0F5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6040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3EF2B4C-DEB0-4C38-9803-2FDA29A2B3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5EC7CD2-8E99-4BB5-8A00-1EEFAF8D41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E3BE9F-3833-4786-BE60-5860ABCD2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15/5/2024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33BA35-4DFC-431E-8CB5-9444D4F79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C0CC12-8067-483D-AC0D-154354363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02810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1AFBB5-6395-4DDF-B320-E73296F562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4C08530-1729-4ADD-B3D7-EECD29F74F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958351F-5EE8-4FD5-B0DD-DE67F245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15/5/2024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4053A9F-F98E-4BA6-ABA6-4BECC8D0E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115E8D7-0627-4229-B9D1-3430D1AE7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08145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148CBA-55AD-4728-9AED-FDAFC23C6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A0F1D5-C48F-43A7-A970-2F9B5DA01C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C15F29C-815F-4B48-B27F-0C419FF2D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15/5/2024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640AC4-12AD-4342-A955-EA9E087DA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E118109-4F1A-4ABF-9AAB-83B176454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99071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A1C6BA-4F92-430E-8478-8756BF1B7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E62287C-D573-408D-9389-B4A01ADF32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99431AB-DD5A-45E6-A376-0ABECCBE7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15/5/2024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92C9F0C-FCA1-4608-A5CC-C3B69B31E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CD889A-ACE7-476D-8410-764E37DD3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62138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222C46-651A-4410-8ADA-D8693BE61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8ABCEA9-3F45-462A-B7A1-ED834A6E90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082296F-14E1-4C5B-9022-D2A825E766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DE110AC-3C1E-4BD0-B214-1F0610EC6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15/5/2024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D06AA84-F0D6-4EB8-BE3F-FEF47D474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E46981E-03C8-46BB-993A-32B6AEC72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8360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180302-E473-4D76-B216-35BBC95CB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2024873-6F27-4E78-9435-CEA4EC0530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FB841FD-33FF-4C82-8627-8E8B2E35AD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2A77CA2-11D3-4F8C-8B67-8237D43849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C673FB1-5D13-40C1-955F-D1AAF1A62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F691E4E-2C4D-4DB4-8958-BFDEF9C10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15/5/2024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3178FE1-5247-406B-9F49-A1DAB78A5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13B0400-C5BE-48C6-AAED-380A6F491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766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0CFAE-F67F-4D4A-B520-5C2B540616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15/05/2024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2B77E-F397-4061-9F31-A43FD676D25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85797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4DDB3F-2358-47D3-BCE9-6B6B97F4B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97A6D44-DB9E-449E-A647-9CBCFC260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15/5/2024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E9549C9-55BD-423D-9390-094835370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CFEC3FC-35C0-4A8F-A36A-FB94A3DC4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1544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9FF6EFD-199F-40B9-A12F-CA1C6834E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15/5/2024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39C84E4-A41B-4AEC-8A19-BB99ABC3F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A7CBDC0-7B86-4EBA-9987-48C3FD544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85766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72B5E4-1CB8-4E92-8091-223D8FB9C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E8B013D-E82D-40EC-993A-02EDFA09F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B6A0D09-C879-4340-8DEF-CB76BC4CDA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C551490-5C30-4DE8-9288-C5016CCBE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15/5/2024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768DF1D-FF4E-4D0E-AD02-0FA041B0F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709E8AA-B2DA-4DB7-9586-22CD7C7DD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45093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F905FA-EA54-406A-8CA8-D3323C207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9834EA4-DD40-46EF-B8AC-E30A20DFE7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EE7237C-CAD4-4FC9-AC36-11A03E7FAE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B148CDD-E789-46AB-9860-725C69ED9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15/5/2024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0B21162-FC0B-4A55-99B8-4130E96C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066C943-BDAA-44CA-8E38-AC22FCD3E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68051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5E1F9B-16CB-4893-A0CE-0E17B055F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1BE5226-3D86-4435-97DD-C57E6C5C1A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C913B13-4BB0-4FBD-ADDE-DA49DA100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15/5/2024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750557-2ED1-49FA-852C-2B9754439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7EEE4B-A4B7-4EE7-A7FD-6B483B0F5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8988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3EF2B4C-DEB0-4C38-9803-2FDA29A2B3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5EC7CD2-8E99-4BB5-8A00-1EEFAF8D41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E3BE9F-3833-4786-BE60-5860ABCD2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15/5/2024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33BA35-4DFC-431E-8CB5-9444D4F79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C0CC12-8067-483D-AC0D-154354363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02433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1AFBB5-6395-4DDF-B320-E73296F562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4C08530-1729-4ADD-B3D7-EECD29F74F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958351F-5EE8-4FD5-B0DD-DE67F245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15/5/2024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4053A9F-F98E-4BA6-ABA6-4BECC8D0E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115E8D7-0627-4229-B9D1-3430D1AE7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5467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148CBA-55AD-4728-9AED-FDAFC23C6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A0F1D5-C48F-43A7-A970-2F9B5DA01C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C15F29C-815F-4B48-B27F-0C419FF2D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15/5/2024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640AC4-12AD-4342-A955-EA9E087DA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E118109-4F1A-4ABF-9AAB-83B176454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53168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A1C6BA-4F92-430E-8478-8756BF1B7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E62287C-D573-408D-9389-B4A01ADF32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99431AB-DD5A-45E6-A376-0ABECCBE7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15/5/2024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92C9F0C-FCA1-4608-A5CC-C3B69B31E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CD889A-ACE7-476D-8410-764E37DD3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98986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222C46-651A-4410-8ADA-D8693BE61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8ABCEA9-3F45-462A-B7A1-ED834A6E90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082296F-14E1-4C5B-9022-D2A825E766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DE110AC-3C1E-4BD0-B214-1F0610EC6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15/5/2024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D06AA84-F0D6-4EB8-BE3F-FEF47D474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E46981E-03C8-46BB-993A-32B6AEC72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802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0CFAE-F67F-4D4A-B520-5C2B540616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15/05/2024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2B77E-F397-4061-9F31-A43FD676D25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6531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180302-E473-4D76-B216-35BBC95CB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2024873-6F27-4E78-9435-CEA4EC0530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FB841FD-33FF-4C82-8627-8E8B2E35AD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2A77CA2-11D3-4F8C-8B67-8237D43849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C673FB1-5D13-40C1-955F-D1AAF1A62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F691E4E-2C4D-4DB4-8958-BFDEF9C10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15/5/2024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3178FE1-5247-406B-9F49-A1DAB78A5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13B0400-C5BE-48C6-AAED-380A6F491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1720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4DDB3F-2358-47D3-BCE9-6B6B97F4B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97A6D44-DB9E-449E-A647-9CBCFC260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15/5/2024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E9549C9-55BD-423D-9390-094835370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CFEC3FC-35C0-4A8F-A36A-FB94A3DC4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98873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9FF6EFD-199F-40B9-A12F-CA1C6834E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15/5/2024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39C84E4-A41B-4AEC-8A19-BB99ABC3F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A7CBDC0-7B86-4EBA-9987-48C3FD544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53859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72B5E4-1CB8-4E92-8091-223D8FB9C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E8B013D-E82D-40EC-993A-02EDFA09F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B6A0D09-C879-4340-8DEF-CB76BC4CDA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C551490-5C30-4DE8-9288-C5016CCBE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15/5/2024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768DF1D-FF4E-4D0E-AD02-0FA041B0F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709E8AA-B2DA-4DB7-9586-22CD7C7DD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13539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F905FA-EA54-406A-8CA8-D3323C207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9834EA4-DD40-46EF-B8AC-E30A20DFE7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EE7237C-CAD4-4FC9-AC36-11A03E7FAE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B148CDD-E789-46AB-9860-725C69ED9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15/5/2024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0B21162-FC0B-4A55-99B8-4130E96C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066C943-BDAA-44CA-8E38-AC22FCD3E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0941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5E1F9B-16CB-4893-A0CE-0E17B055F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1BE5226-3D86-4435-97DD-C57E6C5C1A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C913B13-4BB0-4FBD-ADDE-DA49DA100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15/5/2024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750557-2ED1-49FA-852C-2B9754439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7EEE4B-A4B7-4EE7-A7FD-6B483B0F5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75959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3EF2B4C-DEB0-4C38-9803-2FDA29A2B3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5EC7CD2-8E99-4BB5-8A00-1EEFAF8D41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E3BE9F-3833-4786-BE60-5860ABCD2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15/5/2024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33BA35-4DFC-431E-8CB5-9444D4F79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C0CC12-8067-483D-AC0D-154354363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0990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0CFAE-F67F-4D4A-B520-5C2B540616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15/05/2024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2B77E-F397-4061-9F31-A43FD676D25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514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0CFAE-F67F-4D4A-B520-5C2B540616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15/05/2024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2B77E-F397-4061-9F31-A43FD676D25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634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0CFAE-F67F-4D4A-B520-5C2B540616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15/05/2024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2B77E-F397-4061-9F31-A43FD676D25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05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00CFAE-F67F-4D4A-B520-5C2B540616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15/05/2024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F2B77E-F397-4061-9F31-A43FD676D25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734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AF5097C-BC59-4EA4-958A-F60880128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64094FA-CC70-4B3E-8CBA-ECD47A9833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4540197-64F6-4EEA-8C19-AE1B441543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15/5/2024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A86E7E-E62A-4590-AEDC-E128F995AC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F52E6C7-7F6C-446E-987B-7E60686A7E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6634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AF5097C-BC59-4EA4-958A-F60880128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64094FA-CC70-4B3E-8CBA-ECD47A9833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4540197-64F6-4EEA-8C19-AE1B441543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15/5/2024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A86E7E-E62A-4590-AEDC-E128F995AC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F52E6C7-7F6C-446E-987B-7E60686A7E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643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AF5097C-BC59-4EA4-958A-F60880128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64094FA-CC70-4B3E-8CBA-ECD47A9833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4540197-64F6-4EEA-8C19-AE1B441543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15/5/2024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A86E7E-E62A-4590-AEDC-E128F995AC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F52E6C7-7F6C-446E-987B-7E60686A7E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474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AF5097C-BC59-4EA4-958A-F60880128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64094FA-CC70-4B3E-8CBA-ECD47A9833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4540197-64F6-4EEA-8C19-AE1B441543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15/5/2024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A86E7E-E62A-4590-AEDC-E128F995AC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F52E6C7-7F6C-446E-987B-7E60686A7E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6591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AF5097C-BC59-4EA4-958A-F60880128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64094FA-CC70-4B3E-8CBA-ECD47A9833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4540197-64F6-4EEA-8C19-AE1B441543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B76598-FF1B-4D6D-A891-B29C4A5DE895}" type="datetimeFigureOut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15/5/2024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A86E7E-E62A-4590-AEDC-E128F995AC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F52E6C7-7F6C-446E-987B-7E60686A7E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67BD1-57AB-4483-9BC7-3CEFA32AB0C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8619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5000" y="321830"/>
            <a:ext cx="92170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 HỨA TẠO</a:t>
            </a:r>
          </a:p>
          <a:p>
            <a:pPr lvl="0" algn="ctr">
              <a:defRPr/>
            </a:pP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NGUYỄN ĐẠI PHƯỚC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52800" y="2514600"/>
            <a:ext cx="525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2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3200" b="1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68779" y="3581400"/>
            <a:ext cx="98502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</a:rPr>
              <a:t>Bài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en-US" sz="3200" b="1" dirty="0" smtClean="0">
                <a:solidFill>
                  <a:schemeClr val="bg1"/>
                </a:solidFill>
              </a:rPr>
              <a:t>: 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ỘNG TÁC 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 THÂN</a:t>
            </a:r>
            <a:endParaRPr lang="vi-V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TRÒ CHƠI :</a:t>
            </a:r>
            <a:r>
              <a:rPr lang="vi-VN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 NHANH THEO SỐ”</a:t>
            </a:r>
          </a:p>
        </p:txBody>
      </p:sp>
    </p:spTree>
    <p:extLst>
      <p:ext uri="{BB962C8B-B14F-4D97-AF65-F5344CB8AC3E}">
        <p14:creationId xmlns:p14="http://schemas.microsoft.com/office/powerpoint/2010/main" val="18786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969773" y="234494"/>
            <a:ext cx="921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11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65717" y="757714"/>
            <a:ext cx="97210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dục</a:t>
            </a:r>
            <a:r>
              <a:rPr kumimoji="0" 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endParaRPr kumimoji="0" lang="en-US" sz="2800" b="1" i="0" u="sng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21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ỘNG TÁC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 THÂN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TRÒ CHƠI :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 NHANH THEO SỐ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D9FEB95-FB14-4C3F-BCF7-DB0225259644}"/>
              </a:ext>
            </a:extLst>
          </p:cNvPr>
          <p:cNvSpPr txBox="1"/>
          <p:nvPr/>
        </p:nvSpPr>
        <p:spPr>
          <a:xfrm>
            <a:off x="191344" y="2123507"/>
            <a:ext cx="11673963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II. 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CƠ BẢN </a:t>
            </a:r>
            <a:endParaRPr lang="en-US" sz="4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</a:t>
            </a:r>
            <a:r>
              <a:rPr lang="en-US" sz="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động tác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toàn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thân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vi-VN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(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/>
              </a:rPr>
              <a:t>3-4</a:t>
            </a:r>
            <a:r>
              <a:rPr kumimoji="0" lang="vi-VN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 lần), mỗi lần 2x8 nhịp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GV nêu động tác, phân tích, làm mẫu.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Sau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đó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 HS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thực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hiện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</a:endParaRPr>
          </a:p>
          <a:p>
            <a:pPr marL="457200" indent="-457200">
              <a:buFontTx/>
              <a:buChar char="-"/>
              <a:defRPr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GV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HS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  <a:defRPr/>
            </a:pP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32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GV cho HS tập.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</a:rPr>
              <a:t>GV nhận xét sửa ĐT.</a:t>
            </a:r>
          </a:p>
        </p:txBody>
      </p:sp>
    </p:spTree>
    <p:extLst>
      <p:ext uri="{BB962C8B-B14F-4D97-AF65-F5344CB8AC3E}">
        <p14:creationId xmlns:p14="http://schemas.microsoft.com/office/powerpoint/2010/main" val="628037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D9FEB95-FB14-4C3F-BCF7-DB0225259644}"/>
              </a:ext>
            </a:extLst>
          </p:cNvPr>
          <p:cNvSpPr txBox="1"/>
          <p:nvPr/>
        </p:nvSpPr>
        <p:spPr>
          <a:xfrm>
            <a:off x="0" y="21027"/>
            <a:ext cx="1189363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II. HOẠT</a:t>
            </a:r>
            <a:r>
              <a:rPr kumimoji="0" lang="en-US" sz="4000" b="0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ĐỘNG</a:t>
            </a: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CƠ BẢN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HĐ2: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động tác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toàn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thân</a:t>
            </a:r>
            <a:r>
              <a:rPr kumimoji="0" lang="vi-VN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(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3-4</a:t>
            </a:r>
            <a:r>
              <a:rPr kumimoji="0" lang="vi-VN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lần), mỗi lần 2x8 nhịp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GV nêu động tác, phân tích, làm mẫu.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Sau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đó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cho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HS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thực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hiện</a:t>
            </a:r>
            <a:endParaRPr kumimoji="0" lang="vi-VN" sz="32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GV cho HS tập.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GV nhận xét sửa ĐT.</a:t>
            </a:r>
          </a:p>
        </p:txBody>
      </p:sp>
      <p:sp>
        <p:nvSpPr>
          <p:cNvPr id="2" name="Rectangle 1"/>
          <p:cNvSpPr/>
          <p:nvPr/>
        </p:nvSpPr>
        <p:spPr>
          <a:xfrm>
            <a:off x="4511824" y="6237312"/>
            <a:ext cx="34996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b="1" i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toàn</a:t>
            </a:r>
            <a:r>
              <a:rPr lang="en-US" sz="3200" b="1" i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thân</a:t>
            </a:r>
            <a:endParaRPr lang="en-US" sz="3200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2698683"/>
            <a:ext cx="11630285" cy="3538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158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D9FEB95-FB14-4C3F-BCF7-DB0225259644}"/>
              </a:ext>
            </a:extLst>
          </p:cNvPr>
          <p:cNvSpPr txBox="1"/>
          <p:nvPr/>
        </p:nvSpPr>
        <p:spPr>
          <a:xfrm>
            <a:off x="0" y="21027"/>
            <a:ext cx="11893637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III. HOẠT</a:t>
            </a:r>
            <a:r>
              <a:rPr kumimoji="0" lang="en-US" sz="4000" b="0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ĐỘNG THỰC HÀNH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          HĐ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vi-VN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tác vươn thở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tay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vặn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3-4</a:t>
            </a:r>
            <a:r>
              <a:rPr lang="vi-VN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lần), mỗi lần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2x8 nhịp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Cả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lớp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thực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hiện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dưới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sự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điều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khiển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GV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hoặc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cán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sự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GV chia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nhóm</a:t>
            </a:r>
            <a:endParaRPr kumimoji="0" lang="en-US" sz="3200" b="1" i="0" u="none" strike="noStrike" kern="0" cap="none" spc="0" normalizeH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(HS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luyện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tập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theo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nhóm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)</a:t>
            </a:r>
            <a:r>
              <a:rPr kumimoji="0" lang="vi-VN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Sau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đó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báo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cáo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kết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quả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bằng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cách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từng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tổ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trình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diễn</a:t>
            </a:r>
            <a:endParaRPr kumimoji="0" lang="vi-VN" sz="32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GV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cùng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những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HS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khác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nhận xét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đánh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giá</a:t>
            </a:r>
            <a:r>
              <a:rPr kumimoji="0" lang="vi-VN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</p:txBody>
      </p:sp>
      <p:pic>
        <p:nvPicPr>
          <p:cNvPr id="3" name="Picture 2" descr="IMG (2)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692696"/>
            <a:ext cx="866775" cy="51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18" y="2650644"/>
            <a:ext cx="866775" cy="533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7430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7" descr="VUON THO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241329"/>
            <a:ext cx="5400600" cy="2132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695400" y="2374184"/>
            <a:ext cx="57158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Động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tác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Vươn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Thở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36" descr="TAY 5"/>
          <p:cNvPicPr>
            <a:picLocks noChangeAspect="1" noChangeArrowheads="1"/>
          </p:cNvPicPr>
          <p:nvPr/>
        </p:nvPicPr>
        <p:blipFill>
          <a:blip r:embed="rId3">
            <a:lum bright="-36000"/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326" y="344255"/>
            <a:ext cx="4907569" cy="214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7430407" y="2492897"/>
            <a:ext cx="57158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Động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tác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tay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IMG_0027"/>
          <p:cNvPicPr/>
          <p:nvPr/>
        </p:nvPicPr>
        <p:blipFill>
          <a:blip r:embed="rId4" cstate="print">
            <a:lum bright="-30000"/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3168794"/>
            <a:ext cx="5590712" cy="267649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695400" y="6011219"/>
            <a:ext cx="57158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Động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tác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Chân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72" y="3233207"/>
            <a:ext cx="4789524" cy="2547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176120" y="5845284"/>
            <a:ext cx="57158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Động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tác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vặn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mình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93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11824" y="6237312"/>
            <a:ext cx="34996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tác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toàn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thân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476673"/>
            <a:ext cx="11630285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8283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D9FEB95-FB14-4C3F-BCF7-DB0225259644}"/>
              </a:ext>
            </a:extLst>
          </p:cNvPr>
          <p:cNvSpPr txBox="1"/>
          <p:nvPr/>
        </p:nvSpPr>
        <p:spPr>
          <a:xfrm>
            <a:off x="162484" y="2070628"/>
            <a:ext cx="120006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*HĐ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s-E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s-ES" sz="32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s-E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s-E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s-ES" sz="32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</a:t>
            </a:r>
            <a:r>
              <a:rPr kumimoji="0" lang="es-E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s-E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s-E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</a:t>
            </a:r>
            <a:r>
              <a:rPr kumimoji="0" lang="es-E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s-E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s-E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s-E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s-ES" sz="32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</a:p>
          <a:p>
            <a:pPr lvl="0">
              <a:defRPr/>
            </a:pP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GV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dirty="0" smtClean="0">
                <a:solidFill>
                  <a:prstClr val="white"/>
                </a:solidFill>
                <a:latin typeface="VNI-Times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 smtClean="0">
              <a:solidFill>
                <a:prstClr val="white"/>
              </a:solidFill>
              <a:latin typeface="VNI-Time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aseline="0" dirty="0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aseline="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2-3m,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10-15m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D9FEB95-FB14-4C3F-BCF7-DB0225259644}"/>
              </a:ext>
            </a:extLst>
          </p:cNvPr>
          <p:cNvSpPr txBox="1"/>
          <p:nvPr/>
        </p:nvSpPr>
        <p:spPr>
          <a:xfrm>
            <a:off x="162484" y="4581128"/>
            <a:ext cx="118936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- Chia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đợt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HS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0,5-0,6m,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GV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HS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95600" y="143674"/>
            <a:ext cx="921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11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31504" y="666894"/>
            <a:ext cx="97210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dục</a:t>
            </a:r>
            <a:r>
              <a:rPr kumimoji="0" 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endParaRPr kumimoji="0" lang="en-US" sz="2800" b="1" i="0" u="sng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2800" b="1" dirty="0" err="1">
                <a:solidFill>
                  <a:prstClr val="white"/>
                </a:solidFill>
              </a:rPr>
              <a:t>Bài</a:t>
            </a:r>
            <a:r>
              <a:rPr lang="en-US" sz="2800" b="1" dirty="0">
                <a:solidFill>
                  <a:prstClr val="white"/>
                </a:solidFill>
              </a:rPr>
              <a:t> 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en-US" sz="2800" b="1" dirty="0">
                <a:solidFill>
                  <a:prstClr val="white"/>
                </a:solidFill>
              </a:rPr>
              <a:t>: 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ỘNG TÁC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 THÂN</a:t>
            </a:r>
            <a:endParaRPr lang="vi-VN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TRÒ CHƠI :</a:t>
            </a:r>
            <a:r>
              <a:rPr lang="vi-VN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 NHANH THEO SỐ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7992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D9FEB95-FB14-4C3F-BCF7-DB0225259644}"/>
              </a:ext>
            </a:extLst>
          </p:cNvPr>
          <p:cNvSpPr txBox="1"/>
          <p:nvPr/>
        </p:nvSpPr>
        <p:spPr>
          <a:xfrm>
            <a:off x="0" y="472205"/>
            <a:ext cx="1170381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- C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ách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GV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(VD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2),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2)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T/C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1344" y="0"/>
            <a:ext cx="9217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*HĐ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s-E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s-E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s-E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s-E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</a:t>
            </a:r>
            <a:r>
              <a:rPr kumimoji="0" lang="es-E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s-E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s-E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</a:t>
            </a:r>
            <a:r>
              <a:rPr kumimoji="0" lang="es-E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s-E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s-E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s-E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s-ES" sz="3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3026750"/>
            <a:ext cx="11665296" cy="3642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4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7F19F3F-3FD4-4F29-BDE5-27A2DF389182}"/>
              </a:ext>
            </a:extLst>
          </p:cNvPr>
          <p:cNvSpPr txBox="1"/>
          <p:nvPr/>
        </p:nvSpPr>
        <p:spPr>
          <a:xfrm>
            <a:off x="133449" y="-113174"/>
            <a:ext cx="104990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Trò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r>
              <a:rPr lang="es-E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s-E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s-E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s-E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”</a:t>
            </a:r>
          </a:p>
          <a:p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GV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HD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2132856"/>
            <a:ext cx="12000656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557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607A636-01F7-4B2C-86C8-4CD19683F7F1}"/>
              </a:ext>
            </a:extLst>
          </p:cNvPr>
          <p:cNvSpPr txBox="1"/>
          <p:nvPr/>
        </p:nvSpPr>
        <p:spPr>
          <a:xfrm>
            <a:off x="-715616" y="1277255"/>
            <a:ext cx="5499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Thả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lỏng</a:t>
            </a:r>
            <a:endParaRPr kumimoji="0" lang="en-SG" sz="54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FABD787-A1E0-453D-8E52-C3E0AECD369A}"/>
              </a:ext>
            </a:extLst>
          </p:cNvPr>
          <p:cNvSpPr txBox="1"/>
          <p:nvPr/>
        </p:nvSpPr>
        <p:spPr>
          <a:xfrm>
            <a:off x="397565" y="384313"/>
            <a:ext cx="5310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smtClean="0">
                <a:solidFill>
                  <a:srgbClr val="4472C4"/>
                </a:solidFill>
                <a:latin typeface="Calibri"/>
              </a:rPr>
              <a:t>HĐ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4.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KẾT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THÚC</a:t>
            </a:r>
            <a:endParaRPr kumimoji="0" lang="en-SG" sz="40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chúng em với an toang giao thông">
            <a:hlinkClick r:id="" action="ppaction://media"/>
            <a:extLst>
              <a:ext uri="{FF2B5EF4-FFF2-40B4-BE49-F238E27FC236}">
                <a16:creationId xmlns:a16="http://schemas.microsoft.com/office/drawing/2014/main" xmlns="" id="{47A2A5AA-4844-4DFD-917F-E392452B83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86758" y="0"/>
            <a:ext cx="3854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820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0D0871F-DB84-435A-97E7-BAEEE5F2845F}"/>
              </a:ext>
            </a:extLst>
          </p:cNvPr>
          <p:cNvSpPr txBox="1"/>
          <p:nvPr/>
        </p:nvSpPr>
        <p:spPr>
          <a:xfrm>
            <a:off x="975360" y="286437"/>
            <a:ext cx="89785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VẬN DỤNG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Lồng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ghép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Chế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uống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đảm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dinh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dưỡng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endParaRPr kumimoji="0" lang="en-SG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0114" y="1838929"/>
            <a:ext cx="644434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Nạp đủ chất đạm – Protein.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 “kiêng” chất béo.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Tăng lượng tinh bột cho cơ thể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Uống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đủ nước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20212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sáng trước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8h.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20212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trưa trước 12h.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tối trước 19h.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1071" y="2158909"/>
            <a:ext cx="5715000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24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15B77DF-4425-44A5-8203-A1A76C219199}"/>
              </a:ext>
            </a:extLst>
          </p:cNvPr>
          <p:cNvSpPr txBox="1"/>
          <p:nvPr/>
        </p:nvSpPr>
        <p:spPr>
          <a:xfrm>
            <a:off x="119336" y="2476265"/>
            <a:ext cx="1207266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vi-VN" sz="40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YÊU CẦU CẦN ĐẠT</a:t>
            </a:r>
            <a:r>
              <a:rPr lang="en-US" sz="4000" dirty="0" smtClean="0">
                <a:solidFill>
                  <a:schemeClr val="bg1"/>
                </a:solidFill>
                <a:latin typeface="Calibri Light"/>
              </a:rPr>
              <a:t> 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solidFill>
                  <a:schemeClr val="bg1"/>
                </a:solidFill>
                <a:latin typeface="Calibri Light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tác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bài TDPTC</a:t>
            </a:r>
            <a:r>
              <a:rPr lang="en-US" sz="3200" dirty="0" smtClean="0">
                <a:solidFill>
                  <a:schemeClr val="bg1"/>
                </a:solidFill>
                <a:latin typeface="Calibri Light"/>
                <a:cs typeface="Times New Roman" panose="02020603050405020304" pitchFamily="18" charset="0"/>
              </a:rPr>
              <a:t>.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pt-BR" sz="3200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Biết cách thực hiên động tác vươn thở, tay, chân, vặn mình và động tác toàn thân của bài thể dục phát triển </a:t>
            </a:r>
            <a:r>
              <a:rPr lang="pt-BR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chung</a:t>
            </a:r>
            <a:endParaRPr lang="en-US" sz="3200" dirty="0" smtClean="0">
              <a:solidFill>
                <a:schemeClr val="bg1"/>
              </a:solidFill>
              <a:latin typeface="Calibri Light"/>
              <a:cs typeface="Times New Roman" panose="02020603050405020304" pitchFamily="18" charset="0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000" dirty="0">
              <a:solidFill>
                <a:schemeClr val="bg1"/>
              </a:solidFill>
              <a:latin typeface="Calibri Ligh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T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hực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động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vi-VN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TDPTC đúng</a:t>
            </a:r>
            <a:r>
              <a:rPr lang="en-US" sz="3200" dirty="0" smtClean="0">
                <a:solidFill>
                  <a:schemeClr val="bg1"/>
                </a:solidFill>
                <a:latin typeface="Calibri Light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bg1"/>
              </a:solidFill>
              <a:latin typeface="Calibri Light"/>
              <a:cs typeface="Times New Roman" panose="02020603050405020304" pitchFamily="18" charset="0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vi-VN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nhiệt tình, chủ động</a:t>
            </a:r>
            <a:r>
              <a:rPr lang="en-US" sz="3200" dirty="0" smtClean="0">
                <a:solidFill>
                  <a:schemeClr val="bg1"/>
                </a:solidFill>
                <a:latin typeface="Calibri Light"/>
              </a:rPr>
              <a:t>.</a:t>
            </a:r>
            <a:endParaRPr lang="en-US" sz="3200" dirty="0">
              <a:solidFill>
                <a:schemeClr val="bg1"/>
              </a:solidFill>
              <a:latin typeface="Calibri L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91544" y="312837"/>
            <a:ext cx="9217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en-US" sz="3200" b="1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87488" y="906605"/>
            <a:ext cx="97210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2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3200" b="1" u="sng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chemeClr val="bg1"/>
                </a:solidFill>
              </a:rPr>
              <a:t>Bài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en-US" sz="3200" b="1" dirty="0" smtClean="0">
                <a:solidFill>
                  <a:schemeClr val="bg1"/>
                </a:solidFill>
              </a:rPr>
              <a:t>: 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ỘNG TÁC 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 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vi-VN" sz="32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:</a:t>
            </a:r>
            <a:r>
              <a:rPr lang="vi-VN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 NHANH THEO SỐ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95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7F3F181-D885-4B4C-A159-40928D18EFCA}"/>
              </a:ext>
            </a:extLst>
          </p:cNvPr>
          <p:cNvSpPr txBox="1"/>
          <p:nvPr/>
        </p:nvSpPr>
        <p:spPr>
          <a:xfrm>
            <a:off x="318998" y="0"/>
            <a:ext cx="5022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rgbClr val="4472C4"/>
                </a:solidFill>
                <a:latin typeface="Calibri"/>
              </a:rPr>
              <a:t>HĐ 4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thức</a:t>
            </a:r>
            <a:endParaRPr kumimoji="0" lang="en-SG" sz="32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xmlns="" id="{4F3F7847-6A94-4F76-80AD-221DD90658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47294883"/>
              </p:ext>
            </p:extLst>
          </p:nvPr>
        </p:nvGraphicFramePr>
        <p:xfrm>
          <a:off x="0" y="757713"/>
          <a:ext cx="8122024" cy="54100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Flowchart: Terminator 8">
            <a:extLst>
              <a:ext uri="{FF2B5EF4-FFF2-40B4-BE49-F238E27FC236}">
                <a16:creationId xmlns:a16="http://schemas.microsoft.com/office/drawing/2014/main" xmlns="" id="{C9E9914B-2C33-4ADB-933C-355B58D60778}"/>
              </a:ext>
            </a:extLst>
          </p:cNvPr>
          <p:cNvSpPr/>
          <p:nvPr/>
        </p:nvSpPr>
        <p:spPr>
          <a:xfrm>
            <a:off x="8193564" y="2060848"/>
            <a:ext cx="3926540" cy="1200329"/>
          </a:xfrm>
          <a:prstGeom prst="flowChartTermina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Vận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dụng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hoạt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thể</a:t>
            </a:r>
            <a:endParaRPr kumimoji="0" lang="en-SG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lowchart: Terminator 9">
            <a:extLst>
              <a:ext uri="{FF2B5EF4-FFF2-40B4-BE49-F238E27FC236}">
                <a16:creationId xmlns:a16="http://schemas.microsoft.com/office/drawing/2014/main" xmlns="" id="{5E0B9FDD-5A20-4431-BD13-8B89C6EC7D57}"/>
              </a:ext>
            </a:extLst>
          </p:cNvPr>
          <p:cNvSpPr/>
          <p:nvPr/>
        </p:nvSpPr>
        <p:spPr>
          <a:xfrm>
            <a:off x="8193742" y="3789040"/>
            <a:ext cx="4069975" cy="1362635"/>
          </a:xfrm>
          <a:prstGeom prst="flowChartTermina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86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xmlns="" id="{8BB2D145-1842-4252-A8D5-EFACB41A5790}"/>
              </a:ext>
            </a:extLst>
          </p:cNvPr>
          <p:cNvSpPr/>
          <p:nvPr/>
        </p:nvSpPr>
        <p:spPr>
          <a:xfrm>
            <a:off x="0" y="0"/>
            <a:ext cx="11851341" cy="6113929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HẸN GẶP LẠI CÁC EM Ở TIẾT HỌC SAU</a:t>
            </a:r>
            <a:endParaRPr kumimoji="0" lang="en-SG" sz="6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31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393082" y="0"/>
            <a:ext cx="11463557" cy="6718299"/>
          </a:xfrm>
          <a:prstGeom prst="rect">
            <a:avLst/>
          </a:prstGeom>
          <a:noFill/>
          <a:ln w="76200" cmpd="tri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57463" name="AutoShape 119"/>
          <p:cNvSpPr>
            <a:spLocks noChangeArrowheads="1"/>
          </p:cNvSpPr>
          <p:nvPr/>
        </p:nvSpPr>
        <p:spPr bwMode="auto">
          <a:xfrm>
            <a:off x="5638800" y="3581400"/>
            <a:ext cx="609600" cy="381000"/>
          </a:xfrm>
          <a:prstGeom prst="flowChartExtract">
            <a:avLst/>
          </a:prstGeom>
          <a:solidFill>
            <a:srgbClr val="66FF33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grpSp>
        <p:nvGrpSpPr>
          <p:cNvPr id="2" name="Group 120"/>
          <p:cNvGrpSpPr>
            <a:grpSpLocks/>
          </p:cNvGrpSpPr>
          <p:nvPr/>
        </p:nvGrpSpPr>
        <p:grpSpPr bwMode="auto">
          <a:xfrm>
            <a:off x="4429125" y="5203826"/>
            <a:ext cx="431800" cy="892175"/>
            <a:chOff x="4320" y="2702"/>
            <a:chExt cx="272" cy="562"/>
          </a:xfrm>
        </p:grpSpPr>
        <p:sp>
          <p:nvSpPr>
            <p:cNvPr id="5305" name="Line 121"/>
            <p:cNvSpPr>
              <a:spLocks noChangeShapeType="1"/>
            </p:cNvSpPr>
            <p:nvPr/>
          </p:nvSpPr>
          <p:spPr bwMode="auto">
            <a:xfrm>
              <a:off x="4430" y="2860"/>
              <a:ext cx="0" cy="144"/>
            </a:xfrm>
            <a:prstGeom prst="line">
              <a:avLst/>
            </a:prstGeom>
            <a:noFill/>
            <a:ln w="5080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306" name="Group 122"/>
            <p:cNvGrpSpPr>
              <a:grpSpLocks/>
            </p:cNvGrpSpPr>
            <p:nvPr/>
          </p:nvGrpSpPr>
          <p:grpSpPr bwMode="auto">
            <a:xfrm>
              <a:off x="4320" y="2702"/>
              <a:ext cx="272" cy="562"/>
              <a:chOff x="4560" y="2702"/>
              <a:chExt cx="272" cy="562"/>
            </a:xfrm>
          </p:grpSpPr>
          <p:grpSp>
            <p:nvGrpSpPr>
              <p:cNvPr id="5307" name="Group 123"/>
              <p:cNvGrpSpPr>
                <a:grpSpLocks/>
              </p:cNvGrpSpPr>
              <p:nvPr/>
            </p:nvGrpSpPr>
            <p:grpSpPr bwMode="auto">
              <a:xfrm>
                <a:off x="4560" y="2702"/>
                <a:ext cx="272" cy="562"/>
                <a:chOff x="4560" y="2702"/>
                <a:chExt cx="272" cy="562"/>
              </a:xfrm>
            </p:grpSpPr>
            <p:sp>
              <p:nvSpPr>
                <p:cNvPr id="5309" name="Line 124"/>
                <p:cNvSpPr>
                  <a:spLocks noChangeShapeType="1"/>
                </p:cNvSpPr>
                <p:nvPr/>
              </p:nvSpPr>
              <p:spPr bwMode="auto">
                <a:xfrm flipH="1">
                  <a:off x="4574" y="2852"/>
                  <a:ext cx="96" cy="144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5310" name="Group 125"/>
                <p:cNvGrpSpPr>
                  <a:grpSpLocks/>
                </p:cNvGrpSpPr>
                <p:nvPr/>
              </p:nvGrpSpPr>
              <p:grpSpPr bwMode="auto">
                <a:xfrm>
                  <a:off x="4560" y="2702"/>
                  <a:ext cx="272" cy="562"/>
                  <a:chOff x="4560" y="2702"/>
                  <a:chExt cx="272" cy="562"/>
                </a:xfrm>
              </p:grpSpPr>
              <p:sp>
                <p:nvSpPr>
                  <p:cNvPr id="5311" name="Line 126"/>
                  <p:cNvSpPr>
                    <a:spLocks noChangeShapeType="1"/>
                  </p:cNvSpPr>
                  <p:nvPr/>
                </p:nvSpPr>
                <p:spPr bwMode="auto">
                  <a:xfrm>
                    <a:off x="4704" y="2880"/>
                    <a:ext cx="48" cy="96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5312" name="Group 127"/>
                  <p:cNvGrpSpPr>
                    <a:grpSpLocks/>
                  </p:cNvGrpSpPr>
                  <p:nvPr/>
                </p:nvGrpSpPr>
                <p:grpSpPr bwMode="auto">
                  <a:xfrm>
                    <a:off x="4560" y="2702"/>
                    <a:ext cx="272" cy="562"/>
                    <a:chOff x="4562" y="2702"/>
                    <a:chExt cx="272" cy="562"/>
                  </a:xfrm>
                </p:grpSpPr>
                <p:sp>
                  <p:nvSpPr>
                    <p:cNvPr id="5313" name="Line 1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676" y="3010"/>
                      <a:ext cx="96" cy="24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314" name="Line 12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594" y="3024"/>
                      <a:ext cx="96" cy="240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5315" name="Group 13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562" y="2702"/>
                      <a:ext cx="272" cy="538"/>
                      <a:chOff x="4560" y="2702"/>
                      <a:chExt cx="272" cy="538"/>
                    </a:xfrm>
                  </p:grpSpPr>
                  <p:sp>
                    <p:nvSpPr>
                      <p:cNvPr id="5316" name="Oval 13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656" y="2702"/>
                        <a:ext cx="62" cy="144"/>
                      </a:xfrm>
                      <a:prstGeom prst="ellipse">
                        <a:avLst/>
                      </a:prstGeom>
                      <a:solidFill>
                        <a:srgbClr val="66FF33"/>
                      </a:solidFill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>
                        <a:lvl1pPr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1pPr>
                        <a:lvl2pPr marL="742950" indent="-285750"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2pPr>
                        <a:lvl3pPr marL="1143000" indent="-228600"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3pPr>
                        <a:lvl4pPr marL="1600200" indent="-228600"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4pPr>
                        <a:lvl5pPr marL="2057400" indent="-228600"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5pPr>
                        <a:lvl6pPr marL="2514600" indent="-228600" algn="ctr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6pPr>
                        <a:lvl7pPr marL="2971800" indent="-228600" algn="ctr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7pPr>
                        <a:lvl8pPr marL="3429000" indent="-228600" algn="ctr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8pPr>
                        <a:lvl9pPr marL="3886200" indent="-228600" algn="ctr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9pPr>
                      </a:lstStyle>
                      <a:p>
                        <a:pPr>
                          <a:spcBef>
                            <a:spcPct val="0"/>
                          </a:spcBef>
                        </a:pPr>
                        <a:endParaRPr lang="en-US" altLang="en-US" sz="1800" b="0">
                          <a:solidFill>
                            <a:srgbClr val="0000CC"/>
                          </a:solidFill>
                          <a:latin typeface="Arial Black" panose="020B0A04020102020204" pitchFamily="34" charset="0"/>
                        </a:endParaRPr>
                      </a:p>
                    </p:txBody>
                  </p:sp>
                  <p:sp>
                    <p:nvSpPr>
                      <p:cNvPr id="5317" name="Line 13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560" y="3010"/>
                        <a:ext cx="96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318" name="Line 13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716" y="2976"/>
                        <a:ext cx="48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319" name="Line 13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784" y="3240"/>
                        <a:ext cx="48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  <p:sp>
            <p:nvSpPr>
              <p:cNvPr id="5308" name="Line 135"/>
              <p:cNvSpPr>
                <a:spLocks noChangeShapeType="1"/>
              </p:cNvSpPr>
              <p:nvPr/>
            </p:nvSpPr>
            <p:spPr bwMode="auto">
              <a:xfrm>
                <a:off x="4608" y="3264"/>
                <a:ext cx="48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8" name="Group 136"/>
          <p:cNvGrpSpPr>
            <a:grpSpLocks/>
          </p:cNvGrpSpPr>
          <p:nvPr/>
        </p:nvGrpSpPr>
        <p:grpSpPr bwMode="auto">
          <a:xfrm>
            <a:off x="4946650" y="5203826"/>
            <a:ext cx="431800" cy="892175"/>
            <a:chOff x="4320" y="2702"/>
            <a:chExt cx="272" cy="562"/>
          </a:xfrm>
        </p:grpSpPr>
        <p:sp>
          <p:nvSpPr>
            <p:cNvPr id="5290" name="Line 137"/>
            <p:cNvSpPr>
              <a:spLocks noChangeShapeType="1"/>
            </p:cNvSpPr>
            <p:nvPr/>
          </p:nvSpPr>
          <p:spPr bwMode="auto">
            <a:xfrm>
              <a:off x="4430" y="2860"/>
              <a:ext cx="0" cy="144"/>
            </a:xfrm>
            <a:prstGeom prst="line">
              <a:avLst/>
            </a:prstGeom>
            <a:noFill/>
            <a:ln w="5080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291" name="Group 138"/>
            <p:cNvGrpSpPr>
              <a:grpSpLocks/>
            </p:cNvGrpSpPr>
            <p:nvPr/>
          </p:nvGrpSpPr>
          <p:grpSpPr bwMode="auto">
            <a:xfrm>
              <a:off x="4320" y="2702"/>
              <a:ext cx="272" cy="562"/>
              <a:chOff x="4560" y="2702"/>
              <a:chExt cx="272" cy="562"/>
            </a:xfrm>
          </p:grpSpPr>
          <p:grpSp>
            <p:nvGrpSpPr>
              <p:cNvPr id="5292" name="Group 139"/>
              <p:cNvGrpSpPr>
                <a:grpSpLocks/>
              </p:cNvGrpSpPr>
              <p:nvPr/>
            </p:nvGrpSpPr>
            <p:grpSpPr bwMode="auto">
              <a:xfrm>
                <a:off x="4560" y="2702"/>
                <a:ext cx="272" cy="562"/>
                <a:chOff x="4560" y="2702"/>
                <a:chExt cx="272" cy="562"/>
              </a:xfrm>
            </p:grpSpPr>
            <p:sp>
              <p:nvSpPr>
                <p:cNvPr id="5294" name="Line 140"/>
                <p:cNvSpPr>
                  <a:spLocks noChangeShapeType="1"/>
                </p:cNvSpPr>
                <p:nvPr/>
              </p:nvSpPr>
              <p:spPr bwMode="auto">
                <a:xfrm flipH="1">
                  <a:off x="4574" y="2852"/>
                  <a:ext cx="96" cy="144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5295" name="Group 141"/>
                <p:cNvGrpSpPr>
                  <a:grpSpLocks/>
                </p:cNvGrpSpPr>
                <p:nvPr/>
              </p:nvGrpSpPr>
              <p:grpSpPr bwMode="auto">
                <a:xfrm>
                  <a:off x="4560" y="2702"/>
                  <a:ext cx="272" cy="562"/>
                  <a:chOff x="4560" y="2702"/>
                  <a:chExt cx="272" cy="562"/>
                </a:xfrm>
              </p:grpSpPr>
              <p:sp>
                <p:nvSpPr>
                  <p:cNvPr id="5296" name="Line 142"/>
                  <p:cNvSpPr>
                    <a:spLocks noChangeShapeType="1"/>
                  </p:cNvSpPr>
                  <p:nvPr/>
                </p:nvSpPr>
                <p:spPr bwMode="auto">
                  <a:xfrm>
                    <a:off x="4704" y="2880"/>
                    <a:ext cx="48" cy="96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5297" name="Group 143"/>
                  <p:cNvGrpSpPr>
                    <a:grpSpLocks/>
                  </p:cNvGrpSpPr>
                  <p:nvPr/>
                </p:nvGrpSpPr>
                <p:grpSpPr bwMode="auto">
                  <a:xfrm>
                    <a:off x="4560" y="2702"/>
                    <a:ext cx="272" cy="562"/>
                    <a:chOff x="4562" y="2702"/>
                    <a:chExt cx="272" cy="562"/>
                  </a:xfrm>
                </p:grpSpPr>
                <p:sp>
                  <p:nvSpPr>
                    <p:cNvPr id="5298" name="Line 14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676" y="3010"/>
                      <a:ext cx="96" cy="24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299" name="Line 14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594" y="3024"/>
                      <a:ext cx="96" cy="240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5300" name="Group 14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562" y="2702"/>
                      <a:ext cx="272" cy="538"/>
                      <a:chOff x="4560" y="2702"/>
                      <a:chExt cx="272" cy="538"/>
                    </a:xfrm>
                  </p:grpSpPr>
                  <p:sp>
                    <p:nvSpPr>
                      <p:cNvPr id="5301" name="Oval 14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656" y="2702"/>
                        <a:ext cx="62" cy="144"/>
                      </a:xfrm>
                      <a:prstGeom prst="ellipse">
                        <a:avLst/>
                      </a:prstGeom>
                      <a:solidFill>
                        <a:srgbClr val="66FF33"/>
                      </a:solidFill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>
                        <a:lvl1pPr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1pPr>
                        <a:lvl2pPr marL="742950" indent="-285750"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2pPr>
                        <a:lvl3pPr marL="1143000" indent="-228600"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3pPr>
                        <a:lvl4pPr marL="1600200" indent="-228600"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4pPr>
                        <a:lvl5pPr marL="2057400" indent="-228600"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5pPr>
                        <a:lvl6pPr marL="2514600" indent="-228600" algn="ctr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6pPr>
                        <a:lvl7pPr marL="2971800" indent="-228600" algn="ctr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7pPr>
                        <a:lvl8pPr marL="3429000" indent="-228600" algn="ctr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8pPr>
                        <a:lvl9pPr marL="3886200" indent="-228600" algn="ctr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9pPr>
                      </a:lstStyle>
                      <a:p>
                        <a:pPr>
                          <a:spcBef>
                            <a:spcPct val="0"/>
                          </a:spcBef>
                        </a:pPr>
                        <a:endParaRPr lang="en-US" altLang="en-US" sz="1800" b="0">
                          <a:solidFill>
                            <a:srgbClr val="0000CC"/>
                          </a:solidFill>
                          <a:latin typeface="Arial Black" panose="020B0A04020102020204" pitchFamily="34" charset="0"/>
                        </a:endParaRPr>
                      </a:p>
                    </p:txBody>
                  </p:sp>
                  <p:sp>
                    <p:nvSpPr>
                      <p:cNvPr id="5302" name="Line 14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560" y="3010"/>
                        <a:ext cx="96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303" name="Line 14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716" y="2976"/>
                        <a:ext cx="48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304" name="Line 15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784" y="3240"/>
                        <a:ext cx="48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  <p:sp>
            <p:nvSpPr>
              <p:cNvPr id="5293" name="Line 151"/>
              <p:cNvSpPr>
                <a:spLocks noChangeShapeType="1"/>
              </p:cNvSpPr>
              <p:nvPr/>
            </p:nvSpPr>
            <p:spPr bwMode="auto">
              <a:xfrm>
                <a:off x="4608" y="3264"/>
                <a:ext cx="48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4" name="Group 152"/>
          <p:cNvGrpSpPr>
            <a:grpSpLocks/>
          </p:cNvGrpSpPr>
          <p:nvPr/>
        </p:nvGrpSpPr>
        <p:grpSpPr bwMode="auto">
          <a:xfrm>
            <a:off x="5464175" y="5203826"/>
            <a:ext cx="431800" cy="892175"/>
            <a:chOff x="4320" y="2702"/>
            <a:chExt cx="272" cy="562"/>
          </a:xfrm>
        </p:grpSpPr>
        <p:sp>
          <p:nvSpPr>
            <p:cNvPr id="5275" name="Line 153"/>
            <p:cNvSpPr>
              <a:spLocks noChangeShapeType="1"/>
            </p:cNvSpPr>
            <p:nvPr/>
          </p:nvSpPr>
          <p:spPr bwMode="auto">
            <a:xfrm>
              <a:off x="4430" y="2860"/>
              <a:ext cx="0" cy="144"/>
            </a:xfrm>
            <a:prstGeom prst="line">
              <a:avLst/>
            </a:prstGeom>
            <a:noFill/>
            <a:ln w="5080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276" name="Group 154"/>
            <p:cNvGrpSpPr>
              <a:grpSpLocks/>
            </p:cNvGrpSpPr>
            <p:nvPr/>
          </p:nvGrpSpPr>
          <p:grpSpPr bwMode="auto">
            <a:xfrm>
              <a:off x="4320" y="2702"/>
              <a:ext cx="272" cy="562"/>
              <a:chOff x="4560" y="2702"/>
              <a:chExt cx="272" cy="562"/>
            </a:xfrm>
          </p:grpSpPr>
          <p:grpSp>
            <p:nvGrpSpPr>
              <p:cNvPr id="5277" name="Group 155"/>
              <p:cNvGrpSpPr>
                <a:grpSpLocks/>
              </p:cNvGrpSpPr>
              <p:nvPr/>
            </p:nvGrpSpPr>
            <p:grpSpPr bwMode="auto">
              <a:xfrm>
                <a:off x="4560" y="2702"/>
                <a:ext cx="272" cy="562"/>
                <a:chOff x="4560" y="2702"/>
                <a:chExt cx="272" cy="562"/>
              </a:xfrm>
            </p:grpSpPr>
            <p:sp>
              <p:nvSpPr>
                <p:cNvPr id="5279" name="Line 156"/>
                <p:cNvSpPr>
                  <a:spLocks noChangeShapeType="1"/>
                </p:cNvSpPr>
                <p:nvPr/>
              </p:nvSpPr>
              <p:spPr bwMode="auto">
                <a:xfrm flipH="1">
                  <a:off x="4574" y="2852"/>
                  <a:ext cx="96" cy="144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5280" name="Group 157"/>
                <p:cNvGrpSpPr>
                  <a:grpSpLocks/>
                </p:cNvGrpSpPr>
                <p:nvPr/>
              </p:nvGrpSpPr>
              <p:grpSpPr bwMode="auto">
                <a:xfrm>
                  <a:off x="4560" y="2702"/>
                  <a:ext cx="272" cy="562"/>
                  <a:chOff x="4560" y="2702"/>
                  <a:chExt cx="272" cy="562"/>
                </a:xfrm>
              </p:grpSpPr>
              <p:sp>
                <p:nvSpPr>
                  <p:cNvPr id="5281" name="Line 158"/>
                  <p:cNvSpPr>
                    <a:spLocks noChangeShapeType="1"/>
                  </p:cNvSpPr>
                  <p:nvPr/>
                </p:nvSpPr>
                <p:spPr bwMode="auto">
                  <a:xfrm>
                    <a:off x="4704" y="2880"/>
                    <a:ext cx="48" cy="96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5282" name="Group 159"/>
                  <p:cNvGrpSpPr>
                    <a:grpSpLocks/>
                  </p:cNvGrpSpPr>
                  <p:nvPr/>
                </p:nvGrpSpPr>
                <p:grpSpPr bwMode="auto">
                  <a:xfrm>
                    <a:off x="4560" y="2702"/>
                    <a:ext cx="272" cy="562"/>
                    <a:chOff x="4562" y="2702"/>
                    <a:chExt cx="272" cy="562"/>
                  </a:xfrm>
                </p:grpSpPr>
                <p:sp>
                  <p:nvSpPr>
                    <p:cNvPr id="5283" name="Line 16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676" y="3010"/>
                      <a:ext cx="96" cy="24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284" name="Line 16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594" y="3024"/>
                      <a:ext cx="96" cy="240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5285" name="Group 16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562" y="2702"/>
                      <a:ext cx="272" cy="538"/>
                      <a:chOff x="4560" y="2702"/>
                      <a:chExt cx="272" cy="538"/>
                    </a:xfrm>
                  </p:grpSpPr>
                  <p:sp>
                    <p:nvSpPr>
                      <p:cNvPr id="5286" name="Oval 16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656" y="2702"/>
                        <a:ext cx="62" cy="144"/>
                      </a:xfrm>
                      <a:prstGeom prst="ellipse">
                        <a:avLst/>
                      </a:prstGeom>
                      <a:solidFill>
                        <a:srgbClr val="66FF33"/>
                      </a:solidFill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>
                        <a:lvl1pPr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1pPr>
                        <a:lvl2pPr marL="742950" indent="-285750"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2pPr>
                        <a:lvl3pPr marL="1143000" indent="-228600"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3pPr>
                        <a:lvl4pPr marL="1600200" indent="-228600"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4pPr>
                        <a:lvl5pPr marL="2057400" indent="-228600"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5pPr>
                        <a:lvl6pPr marL="2514600" indent="-228600" algn="ctr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6pPr>
                        <a:lvl7pPr marL="2971800" indent="-228600" algn="ctr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7pPr>
                        <a:lvl8pPr marL="3429000" indent="-228600" algn="ctr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8pPr>
                        <a:lvl9pPr marL="3886200" indent="-228600" algn="ctr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9pPr>
                      </a:lstStyle>
                      <a:p>
                        <a:pPr>
                          <a:spcBef>
                            <a:spcPct val="0"/>
                          </a:spcBef>
                        </a:pPr>
                        <a:endParaRPr lang="en-US" altLang="en-US" sz="1800" b="0">
                          <a:solidFill>
                            <a:srgbClr val="0000CC"/>
                          </a:solidFill>
                          <a:latin typeface="Arial Black" panose="020B0A04020102020204" pitchFamily="34" charset="0"/>
                        </a:endParaRPr>
                      </a:p>
                    </p:txBody>
                  </p:sp>
                  <p:sp>
                    <p:nvSpPr>
                      <p:cNvPr id="5287" name="Line 16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560" y="3010"/>
                        <a:ext cx="96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288" name="Line 16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716" y="2976"/>
                        <a:ext cx="48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289" name="Line 16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784" y="3240"/>
                        <a:ext cx="48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  <p:sp>
            <p:nvSpPr>
              <p:cNvPr id="5278" name="Line 167"/>
              <p:cNvSpPr>
                <a:spLocks noChangeShapeType="1"/>
              </p:cNvSpPr>
              <p:nvPr/>
            </p:nvSpPr>
            <p:spPr bwMode="auto">
              <a:xfrm>
                <a:off x="4608" y="3264"/>
                <a:ext cx="48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0" name="Group 168"/>
          <p:cNvGrpSpPr>
            <a:grpSpLocks/>
          </p:cNvGrpSpPr>
          <p:nvPr/>
        </p:nvGrpSpPr>
        <p:grpSpPr bwMode="auto">
          <a:xfrm>
            <a:off x="5983288" y="5203826"/>
            <a:ext cx="431800" cy="892175"/>
            <a:chOff x="4320" y="2702"/>
            <a:chExt cx="272" cy="562"/>
          </a:xfrm>
        </p:grpSpPr>
        <p:sp>
          <p:nvSpPr>
            <p:cNvPr id="5260" name="Line 169"/>
            <p:cNvSpPr>
              <a:spLocks noChangeShapeType="1"/>
            </p:cNvSpPr>
            <p:nvPr/>
          </p:nvSpPr>
          <p:spPr bwMode="auto">
            <a:xfrm>
              <a:off x="4430" y="2860"/>
              <a:ext cx="0" cy="144"/>
            </a:xfrm>
            <a:prstGeom prst="line">
              <a:avLst/>
            </a:prstGeom>
            <a:noFill/>
            <a:ln w="5080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261" name="Group 170"/>
            <p:cNvGrpSpPr>
              <a:grpSpLocks/>
            </p:cNvGrpSpPr>
            <p:nvPr/>
          </p:nvGrpSpPr>
          <p:grpSpPr bwMode="auto">
            <a:xfrm>
              <a:off x="4320" y="2702"/>
              <a:ext cx="272" cy="562"/>
              <a:chOff x="4560" y="2702"/>
              <a:chExt cx="272" cy="562"/>
            </a:xfrm>
          </p:grpSpPr>
          <p:grpSp>
            <p:nvGrpSpPr>
              <p:cNvPr id="5262" name="Group 171"/>
              <p:cNvGrpSpPr>
                <a:grpSpLocks/>
              </p:cNvGrpSpPr>
              <p:nvPr/>
            </p:nvGrpSpPr>
            <p:grpSpPr bwMode="auto">
              <a:xfrm>
                <a:off x="4560" y="2702"/>
                <a:ext cx="272" cy="562"/>
                <a:chOff x="4560" y="2702"/>
                <a:chExt cx="272" cy="562"/>
              </a:xfrm>
            </p:grpSpPr>
            <p:sp>
              <p:nvSpPr>
                <p:cNvPr id="5264" name="Line 172"/>
                <p:cNvSpPr>
                  <a:spLocks noChangeShapeType="1"/>
                </p:cNvSpPr>
                <p:nvPr/>
              </p:nvSpPr>
              <p:spPr bwMode="auto">
                <a:xfrm flipH="1">
                  <a:off x="4574" y="2852"/>
                  <a:ext cx="96" cy="144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5265" name="Group 173"/>
                <p:cNvGrpSpPr>
                  <a:grpSpLocks/>
                </p:cNvGrpSpPr>
                <p:nvPr/>
              </p:nvGrpSpPr>
              <p:grpSpPr bwMode="auto">
                <a:xfrm>
                  <a:off x="4560" y="2702"/>
                  <a:ext cx="272" cy="562"/>
                  <a:chOff x="4560" y="2702"/>
                  <a:chExt cx="272" cy="562"/>
                </a:xfrm>
              </p:grpSpPr>
              <p:sp>
                <p:nvSpPr>
                  <p:cNvPr id="5266" name="Line 174"/>
                  <p:cNvSpPr>
                    <a:spLocks noChangeShapeType="1"/>
                  </p:cNvSpPr>
                  <p:nvPr/>
                </p:nvSpPr>
                <p:spPr bwMode="auto">
                  <a:xfrm>
                    <a:off x="4704" y="2880"/>
                    <a:ext cx="48" cy="96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5267" name="Group 175"/>
                  <p:cNvGrpSpPr>
                    <a:grpSpLocks/>
                  </p:cNvGrpSpPr>
                  <p:nvPr/>
                </p:nvGrpSpPr>
                <p:grpSpPr bwMode="auto">
                  <a:xfrm>
                    <a:off x="4560" y="2702"/>
                    <a:ext cx="272" cy="562"/>
                    <a:chOff x="4562" y="2702"/>
                    <a:chExt cx="272" cy="562"/>
                  </a:xfrm>
                </p:grpSpPr>
                <p:sp>
                  <p:nvSpPr>
                    <p:cNvPr id="5268" name="Line 17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676" y="3010"/>
                      <a:ext cx="96" cy="24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269" name="Line 17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594" y="3024"/>
                      <a:ext cx="96" cy="240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5270" name="Group 17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562" y="2702"/>
                      <a:ext cx="272" cy="538"/>
                      <a:chOff x="4560" y="2702"/>
                      <a:chExt cx="272" cy="538"/>
                    </a:xfrm>
                  </p:grpSpPr>
                  <p:sp>
                    <p:nvSpPr>
                      <p:cNvPr id="5271" name="Oval 17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656" y="2702"/>
                        <a:ext cx="62" cy="144"/>
                      </a:xfrm>
                      <a:prstGeom prst="ellipse">
                        <a:avLst/>
                      </a:prstGeom>
                      <a:solidFill>
                        <a:srgbClr val="66FF33"/>
                      </a:solidFill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>
                        <a:lvl1pPr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1pPr>
                        <a:lvl2pPr marL="742950" indent="-285750"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2pPr>
                        <a:lvl3pPr marL="1143000" indent="-228600"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3pPr>
                        <a:lvl4pPr marL="1600200" indent="-228600"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4pPr>
                        <a:lvl5pPr marL="2057400" indent="-228600"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5pPr>
                        <a:lvl6pPr marL="2514600" indent="-228600" algn="ctr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6pPr>
                        <a:lvl7pPr marL="2971800" indent="-228600" algn="ctr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7pPr>
                        <a:lvl8pPr marL="3429000" indent="-228600" algn="ctr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8pPr>
                        <a:lvl9pPr marL="3886200" indent="-228600" algn="ctr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9pPr>
                      </a:lstStyle>
                      <a:p>
                        <a:pPr>
                          <a:spcBef>
                            <a:spcPct val="0"/>
                          </a:spcBef>
                        </a:pPr>
                        <a:endParaRPr lang="en-US" altLang="en-US" sz="1800" b="0">
                          <a:solidFill>
                            <a:srgbClr val="0000CC"/>
                          </a:solidFill>
                          <a:latin typeface="Arial Black" panose="020B0A04020102020204" pitchFamily="34" charset="0"/>
                        </a:endParaRPr>
                      </a:p>
                    </p:txBody>
                  </p:sp>
                  <p:sp>
                    <p:nvSpPr>
                      <p:cNvPr id="5272" name="Line 18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560" y="3010"/>
                        <a:ext cx="96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273" name="Line 18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716" y="2976"/>
                        <a:ext cx="48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274" name="Line 18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784" y="3240"/>
                        <a:ext cx="48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  <p:sp>
            <p:nvSpPr>
              <p:cNvPr id="5263" name="Line 183"/>
              <p:cNvSpPr>
                <a:spLocks noChangeShapeType="1"/>
              </p:cNvSpPr>
              <p:nvPr/>
            </p:nvSpPr>
            <p:spPr bwMode="auto">
              <a:xfrm>
                <a:off x="4608" y="3264"/>
                <a:ext cx="48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6" name="Group 184"/>
          <p:cNvGrpSpPr>
            <a:grpSpLocks/>
          </p:cNvGrpSpPr>
          <p:nvPr/>
        </p:nvGrpSpPr>
        <p:grpSpPr bwMode="auto">
          <a:xfrm>
            <a:off x="6500813" y="5203826"/>
            <a:ext cx="431800" cy="892175"/>
            <a:chOff x="4320" y="2702"/>
            <a:chExt cx="272" cy="562"/>
          </a:xfrm>
        </p:grpSpPr>
        <p:sp>
          <p:nvSpPr>
            <p:cNvPr id="5245" name="Line 185"/>
            <p:cNvSpPr>
              <a:spLocks noChangeShapeType="1"/>
            </p:cNvSpPr>
            <p:nvPr/>
          </p:nvSpPr>
          <p:spPr bwMode="auto">
            <a:xfrm>
              <a:off x="4430" y="2860"/>
              <a:ext cx="0" cy="144"/>
            </a:xfrm>
            <a:prstGeom prst="line">
              <a:avLst/>
            </a:prstGeom>
            <a:noFill/>
            <a:ln w="5080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246" name="Group 186"/>
            <p:cNvGrpSpPr>
              <a:grpSpLocks/>
            </p:cNvGrpSpPr>
            <p:nvPr/>
          </p:nvGrpSpPr>
          <p:grpSpPr bwMode="auto">
            <a:xfrm>
              <a:off x="4320" y="2702"/>
              <a:ext cx="272" cy="562"/>
              <a:chOff x="4560" y="2702"/>
              <a:chExt cx="272" cy="562"/>
            </a:xfrm>
          </p:grpSpPr>
          <p:grpSp>
            <p:nvGrpSpPr>
              <p:cNvPr id="5247" name="Group 187"/>
              <p:cNvGrpSpPr>
                <a:grpSpLocks/>
              </p:cNvGrpSpPr>
              <p:nvPr/>
            </p:nvGrpSpPr>
            <p:grpSpPr bwMode="auto">
              <a:xfrm>
                <a:off x="4560" y="2702"/>
                <a:ext cx="272" cy="562"/>
                <a:chOff x="4560" y="2702"/>
                <a:chExt cx="272" cy="562"/>
              </a:xfrm>
            </p:grpSpPr>
            <p:sp>
              <p:nvSpPr>
                <p:cNvPr id="5249" name="Line 188"/>
                <p:cNvSpPr>
                  <a:spLocks noChangeShapeType="1"/>
                </p:cNvSpPr>
                <p:nvPr/>
              </p:nvSpPr>
              <p:spPr bwMode="auto">
                <a:xfrm flipH="1">
                  <a:off x="4574" y="2852"/>
                  <a:ext cx="96" cy="144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5250" name="Group 189"/>
                <p:cNvGrpSpPr>
                  <a:grpSpLocks/>
                </p:cNvGrpSpPr>
                <p:nvPr/>
              </p:nvGrpSpPr>
              <p:grpSpPr bwMode="auto">
                <a:xfrm>
                  <a:off x="4560" y="2702"/>
                  <a:ext cx="272" cy="562"/>
                  <a:chOff x="4560" y="2702"/>
                  <a:chExt cx="272" cy="562"/>
                </a:xfrm>
              </p:grpSpPr>
              <p:sp>
                <p:nvSpPr>
                  <p:cNvPr id="5251" name="Line 190"/>
                  <p:cNvSpPr>
                    <a:spLocks noChangeShapeType="1"/>
                  </p:cNvSpPr>
                  <p:nvPr/>
                </p:nvSpPr>
                <p:spPr bwMode="auto">
                  <a:xfrm>
                    <a:off x="4704" y="2880"/>
                    <a:ext cx="48" cy="96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5252" name="Group 191"/>
                  <p:cNvGrpSpPr>
                    <a:grpSpLocks/>
                  </p:cNvGrpSpPr>
                  <p:nvPr/>
                </p:nvGrpSpPr>
                <p:grpSpPr bwMode="auto">
                  <a:xfrm>
                    <a:off x="4560" y="2702"/>
                    <a:ext cx="272" cy="562"/>
                    <a:chOff x="4562" y="2702"/>
                    <a:chExt cx="272" cy="562"/>
                  </a:xfrm>
                </p:grpSpPr>
                <p:sp>
                  <p:nvSpPr>
                    <p:cNvPr id="5253" name="Line 19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676" y="3010"/>
                      <a:ext cx="96" cy="24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254" name="Line 19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594" y="3024"/>
                      <a:ext cx="96" cy="240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5255" name="Group 19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562" y="2702"/>
                      <a:ext cx="272" cy="538"/>
                      <a:chOff x="4560" y="2702"/>
                      <a:chExt cx="272" cy="538"/>
                    </a:xfrm>
                  </p:grpSpPr>
                  <p:sp>
                    <p:nvSpPr>
                      <p:cNvPr id="5256" name="Oval 1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656" y="2702"/>
                        <a:ext cx="62" cy="144"/>
                      </a:xfrm>
                      <a:prstGeom prst="ellipse">
                        <a:avLst/>
                      </a:prstGeom>
                      <a:solidFill>
                        <a:srgbClr val="66FF33"/>
                      </a:solidFill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>
                        <a:lvl1pPr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1pPr>
                        <a:lvl2pPr marL="742950" indent="-285750"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2pPr>
                        <a:lvl3pPr marL="1143000" indent="-228600"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3pPr>
                        <a:lvl4pPr marL="1600200" indent="-228600"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4pPr>
                        <a:lvl5pPr marL="2057400" indent="-228600"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5pPr>
                        <a:lvl6pPr marL="2514600" indent="-228600" algn="ctr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6pPr>
                        <a:lvl7pPr marL="2971800" indent="-228600" algn="ctr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7pPr>
                        <a:lvl8pPr marL="3429000" indent="-228600" algn="ctr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8pPr>
                        <a:lvl9pPr marL="3886200" indent="-228600" algn="ctr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9pPr>
                      </a:lstStyle>
                      <a:p>
                        <a:pPr>
                          <a:spcBef>
                            <a:spcPct val="0"/>
                          </a:spcBef>
                        </a:pPr>
                        <a:endParaRPr lang="en-US" altLang="en-US" sz="1800" b="0">
                          <a:solidFill>
                            <a:srgbClr val="0000CC"/>
                          </a:solidFill>
                          <a:latin typeface="Arial Black" panose="020B0A04020102020204" pitchFamily="34" charset="0"/>
                        </a:endParaRPr>
                      </a:p>
                    </p:txBody>
                  </p:sp>
                  <p:sp>
                    <p:nvSpPr>
                      <p:cNvPr id="5257" name="Line 19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560" y="3010"/>
                        <a:ext cx="96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258" name="Line 19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716" y="2976"/>
                        <a:ext cx="48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259" name="Line 19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784" y="3240"/>
                        <a:ext cx="48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  <p:sp>
            <p:nvSpPr>
              <p:cNvPr id="5248" name="Line 199"/>
              <p:cNvSpPr>
                <a:spLocks noChangeShapeType="1"/>
              </p:cNvSpPr>
              <p:nvPr/>
            </p:nvSpPr>
            <p:spPr bwMode="auto">
              <a:xfrm>
                <a:off x="4608" y="3264"/>
                <a:ext cx="48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5156" name="Group 200"/>
          <p:cNvGrpSpPr>
            <a:grpSpLocks/>
          </p:cNvGrpSpPr>
          <p:nvPr/>
        </p:nvGrpSpPr>
        <p:grpSpPr bwMode="auto">
          <a:xfrm>
            <a:off x="7019925" y="5203826"/>
            <a:ext cx="431800" cy="892175"/>
            <a:chOff x="4320" y="2702"/>
            <a:chExt cx="272" cy="562"/>
          </a:xfrm>
        </p:grpSpPr>
        <p:sp>
          <p:nvSpPr>
            <p:cNvPr id="5230" name="Line 201"/>
            <p:cNvSpPr>
              <a:spLocks noChangeShapeType="1"/>
            </p:cNvSpPr>
            <p:nvPr/>
          </p:nvSpPr>
          <p:spPr bwMode="auto">
            <a:xfrm>
              <a:off x="4430" y="2860"/>
              <a:ext cx="0" cy="144"/>
            </a:xfrm>
            <a:prstGeom prst="line">
              <a:avLst/>
            </a:prstGeom>
            <a:noFill/>
            <a:ln w="5080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231" name="Group 202"/>
            <p:cNvGrpSpPr>
              <a:grpSpLocks/>
            </p:cNvGrpSpPr>
            <p:nvPr/>
          </p:nvGrpSpPr>
          <p:grpSpPr bwMode="auto">
            <a:xfrm>
              <a:off x="4320" y="2702"/>
              <a:ext cx="272" cy="562"/>
              <a:chOff x="4560" y="2702"/>
              <a:chExt cx="272" cy="562"/>
            </a:xfrm>
          </p:grpSpPr>
          <p:grpSp>
            <p:nvGrpSpPr>
              <p:cNvPr id="5232" name="Group 203"/>
              <p:cNvGrpSpPr>
                <a:grpSpLocks/>
              </p:cNvGrpSpPr>
              <p:nvPr/>
            </p:nvGrpSpPr>
            <p:grpSpPr bwMode="auto">
              <a:xfrm>
                <a:off x="4560" y="2702"/>
                <a:ext cx="272" cy="562"/>
                <a:chOff x="4560" y="2702"/>
                <a:chExt cx="272" cy="562"/>
              </a:xfrm>
            </p:grpSpPr>
            <p:sp>
              <p:nvSpPr>
                <p:cNvPr id="5234" name="Line 204"/>
                <p:cNvSpPr>
                  <a:spLocks noChangeShapeType="1"/>
                </p:cNvSpPr>
                <p:nvPr/>
              </p:nvSpPr>
              <p:spPr bwMode="auto">
                <a:xfrm flipH="1">
                  <a:off x="4574" y="2852"/>
                  <a:ext cx="96" cy="144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5235" name="Group 205"/>
                <p:cNvGrpSpPr>
                  <a:grpSpLocks/>
                </p:cNvGrpSpPr>
                <p:nvPr/>
              </p:nvGrpSpPr>
              <p:grpSpPr bwMode="auto">
                <a:xfrm>
                  <a:off x="4560" y="2702"/>
                  <a:ext cx="272" cy="562"/>
                  <a:chOff x="4560" y="2702"/>
                  <a:chExt cx="272" cy="562"/>
                </a:xfrm>
              </p:grpSpPr>
              <p:sp>
                <p:nvSpPr>
                  <p:cNvPr id="5236" name="Line 206"/>
                  <p:cNvSpPr>
                    <a:spLocks noChangeShapeType="1"/>
                  </p:cNvSpPr>
                  <p:nvPr/>
                </p:nvSpPr>
                <p:spPr bwMode="auto">
                  <a:xfrm>
                    <a:off x="4704" y="2880"/>
                    <a:ext cx="48" cy="96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5237" name="Group 207"/>
                  <p:cNvGrpSpPr>
                    <a:grpSpLocks/>
                  </p:cNvGrpSpPr>
                  <p:nvPr/>
                </p:nvGrpSpPr>
                <p:grpSpPr bwMode="auto">
                  <a:xfrm>
                    <a:off x="4560" y="2702"/>
                    <a:ext cx="272" cy="562"/>
                    <a:chOff x="4562" y="2702"/>
                    <a:chExt cx="272" cy="562"/>
                  </a:xfrm>
                </p:grpSpPr>
                <p:sp>
                  <p:nvSpPr>
                    <p:cNvPr id="5238" name="Line 20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676" y="3010"/>
                      <a:ext cx="96" cy="24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239" name="Line 20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594" y="3024"/>
                      <a:ext cx="96" cy="240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5240" name="Group 21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562" y="2702"/>
                      <a:ext cx="272" cy="538"/>
                      <a:chOff x="4560" y="2702"/>
                      <a:chExt cx="272" cy="538"/>
                    </a:xfrm>
                  </p:grpSpPr>
                  <p:sp>
                    <p:nvSpPr>
                      <p:cNvPr id="5241" name="Oval 21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656" y="2702"/>
                        <a:ext cx="62" cy="144"/>
                      </a:xfrm>
                      <a:prstGeom prst="ellipse">
                        <a:avLst/>
                      </a:prstGeom>
                      <a:solidFill>
                        <a:srgbClr val="66FF33"/>
                      </a:solidFill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>
                        <a:lvl1pPr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1pPr>
                        <a:lvl2pPr marL="742950" indent="-285750"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2pPr>
                        <a:lvl3pPr marL="1143000" indent="-228600"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3pPr>
                        <a:lvl4pPr marL="1600200" indent="-228600"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4pPr>
                        <a:lvl5pPr marL="2057400" indent="-228600"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5pPr>
                        <a:lvl6pPr marL="2514600" indent="-228600" algn="ctr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6pPr>
                        <a:lvl7pPr marL="2971800" indent="-228600" algn="ctr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7pPr>
                        <a:lvl8pPr marL="3429000" indent="-228600" algn="ctr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8pPr>
                        <a:lvl9pPr marL="3886200" indent="-228600" algn="ctr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9pPr>
                      </a:lstStyle>
                      <a:p>
                        <a:pPr>
                          <a:spcBef>
                            <a:spcPct val="0"/>
                          </a:spcBef>
                        </a:pPr>
                        <a:endParaRPr lang="en-US" altLang="en-US" sz="1800" b="0">
                          <a:solidFill>
                            <a:srgbClr val="0000CC"/>
                          </a:solidFill>
                          <a:latin typeface="Arial Black" panose="020B0A04020102020204" pitchFamily="34" charset="0"/>
                        </a:endParaRPr>
                      </a:p>
                    </p:txBody>
                  </p:sp>
                  <p:sp>
                    <p:nvSpPr>
                      <p:cNvPr id="5242" name="Line 21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560" y="3010"/>
                        <a:ext cx="96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243" name="Line 21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716" y="2976"/>
                        <a:ext cx="48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244" name="Line 21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784" y="3240"/>
                        <a:ext cx="48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  <p:sp>
            <p:nvSpPr>
              <p:cNvPr id="5233" name="Line 215"/>
              <p:cNvSpPr>
                <a:spLocks noChangeShapeType="1"/>
              </p:cNvSpPr>
              <p:nvPr/>
            </p:nvSpPr>
            <p:spPr bwMode="auto">
              <a:xfrm>
                <a:off x="4608" y="3264"/>
                <a:ext cx="48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5172" name="Group 216"/>
          <p:cNvGrpSpPr>
            <a:grpSpLocks/>
          </p:cNvGrpSpPr>
          <p:nvPr/>
        </p:nvGrpSpPr>
        <p:grpSpPr bwMode="auto">
          <a:xfrm>
            <a:off x="4419600" y="4213226"/>
            <a:ext cx="431800" cy="892175"/>
            <a:chOff x="4320" y="2702"/>
            <a:chExt cx="272" cy="562"/>
          </a:xfrm>
        </p:grpSpPr>
        <p:sp>
          <p:nvSpPr>
            <p:cNvPr id="5215" name="Line 217"/>
            <p:cNvSpPr>
              <a:spLocks noChangeShapeType="1"/>
            </p:cNvSpPr>
            <p:nvPr/>
          </p:nvSpPr>
          <p:spPr bwMode="auto">
            <a:xfrm>
              <a:off x="4430" y="2860"/>
              <a:ext cx="0" cy="144"/>
            </a:xfrm>
            <a:prstGeom prst="line">
              <a:avLst/>
            </a:prstGeom>
            <a:noFill/>
            <a:ln w="5080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216" name="Group 218"/>
            <p:cNvGrpSpPr>
              <a:grpSpLocks/>
            </p:cNvGrpSpPr>
            <p:nvPr/>
          </p:nvGrpSpPr>
          <p:grpSpPr bwMode="auto">
            <a:xfrm>
              <a:off x="4320" y="2702"/>
              <a:ext cx="272" cy="562"/>
              <a:chOff x="4560" y="2702"/>
              <a:chExt cx="272" cy="562"/>
            </a:xfrm>
          </p:grpSpPr>
          <p:grpSp>
            <p:nvGrpSpPr>
              <p:cNvPr id="5217" name="Group 219"/>
              <p:cNvGrpSpPr>
                <a:grpSpLocks/>
              </p:cNvGrpSpPr>
              <p:nvPr/>
            </p:nvGrpSpPr>
            <p:grpSpPr bwMode="auto">
              <a:xfrm>
                <a:off x="4560" y="2702"/>
                <a:ext cx="272" cy="562"/>
                <a:chOff x="4560" y="2702"/>
                <a:chExt cx="272" cy="562"/>
              </a:xfrm>
            </p:grpSpPr>
            <p:sp>
              <p:nvSpPr>
                <p:cNvPr id="5219" name="Line 220"/>
                <p:cNvSpPr>
                  <a:spLocks noChangeShapeType="1"/>
                </p:cNvSpPr>
                <p:nvPr/>
              </p:nvSpPr>
              <p:spPr bwMode="auto">
                <a:xfrm flipH="1">
                  <a:off x="4574" y="2852"/>
                  <a:ext cx="96" cy="144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5220" name="Group 221"/>
                <p:cNvGrpSpPr>
                  <a:grpSpLocks/>
                </p:cNvGrpSpPr>
                <p:nvPr/>
              </p:nvGrpSpPr>
              <p:grpSpPr bwMode="auto">
                <a:xfrm>
                  <a:off x="4560" y="2702"/>
                  <a:ext cx="272" cy="562"/>
                  <a:chOff x="4560" y="2702"/>
                  <a:chExt cx="272" cy="562"/>
                </a:xfrm>
              </p:grpSpPr>
              <p:sp>
                <p:nvSpPr>
                  <p:cNvPr id="5221" name="Line 222"/>
                  <p:cNvSpPr>
                    <a:spLocks noChangeShapeType="1"/>
                  </p:cNvSpPr>
                  <p:nvPr/>
                </p:nvSpPr>
                <p:spPr bwMode="auto">
                  <a:xfrm>
                    <a:off x="4704" y="2880"/>
                    <a:ext cx="48" cy="96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5222" name="Group 223"/>
                  <p:cNvGrpSpPr>
                    <a:grpSpLocks/>
                  </p:cNvGrpSpPr>
                  <p:nvPr/>
                </p:nvGrpSpPr>
                <p:grpSpPr bwMode="auto">
                  <a:xfrm>
                    <a:off x="4560" y="2702"/>
                    <a:ext cx="272" cy="562"/>
                    <a:chOff x="4562" y="2702"/>
                    <a:chExt cx="272" cy="562"/>
                  </a:xfrm>
                </p:grpSpPr>
                <p:sp>
                  <p:nvSpPr>
                    <p:cNvPr id="5223" name="Line 22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676" y="3010"/>
                      <a:ext cx="96" cy="24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224" name="Line 22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594" y="3024"/>
                      <a:ext cx="96" cy="240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5225" name="Group 22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562" y="2702"/>
                      <a:ext cx="272" cy="538"/>
                      <a:chOff x="4560" y="2702"/>
                      <a:chExt cx="272" cy="538"/>
                    </a:xfrm>
                  </p:grpSpPr>
                  <p:sp>
                    <p:nvSpPr>
                      <p:cNvPr id="5226" name="Oval 22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656" y="2702"/>
                        <a:ext cx="62" cy="144"/>
                      </a:xfrm>
                      <a:prstGeom prst="ellipse">
                        <a:avLst/>
                      </a:prstGeom>
                      <a:solidFill>
                        <a:srgbClr val="66FF33"/>
                      </a:solidFill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>
                        <a:lvl1pPr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1pPr>
                        <a:lvl2pPr marL="742950" indent="-285750"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2pPr>
                        <a:lvl3pPr marL="1143000" indent="-228600"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3pPr>
                        <a:lvl4pPr marL="1600200" indent="-228600"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4pPr>
                        <a:lvl5pPr marL="2057400" indent="-228600"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5pPr>
                        <a:lvl6pPr marL="2514600" indent="-228600" algn="ctr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6pPr>
                        <a:lvl7pPr marL="2971800" indent="-228600" algn="ctr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7pPr>
                        <a:lvl8pPr marL="3429000" indent="-228600" algn="ctr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8pPr>
                        <a:lvl9pPr marL="3886200" indent="-228600" algn="ctr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9pPr>
                      </a:lstStyle>
                      <a:p>
                        <a:pPr>
                          <a:spcBef>
                            <a:spcPct val="0"/>
                          </a:spcBef>
                        </a:pPr>
                        <a:endParaRPr lang="en-US" altLang="en-US" sz="1800" b="0">
                          <a:solidFill>
                            <a:srgbClr val="0000CC"/>
                          </a:solidFill>
                          <a:latin typeface="Arial Black" panose="020B0A04020102020204" pitchFamily="34" charset="0"/>
                        </a:endParaRPr>
                      </a:p>
                    </p:txBody>
                  </p:sp>
                  <p:sp>
                    <p:nvSpPr>
                      <p:cNvPr id="5227" name="Line 22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560" y="3010"/>
                        <a:ext cx="96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228" name="Line 22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716" y="2976"/>
                        <a:ext cx="48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229" name="Line 23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784" y="3240"/>
                        <a:ext cx="48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  <p:sp>
            <p:nvSpPr>
              <p:cNvPr id="5218" name="Line 231"/>
              <p:cNvSpPr>
                <a:spLocks noChangeShapeType="1"/>
              </p:cNvSpPr>
              <p:nvPr/>
            </p:nvSpPr>
            <p:spPr bwMode="auto">
              <a:xfrm>
                <a:off x="4608" y="3264"/>
                <a:ext cx="48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5190" name="Group 232"/>
          <p:cNvGrpSpPr>
            <a:grpSpLocks/>
          </p:cNvGrpSpPr>
          <p:nvPr/>
        </p:nvGrpSpPr>
        <p:grpSpPr bwMode="auto">
          <a:xfrm>
            <a:off x="4937125" y="4213226"/>
            <a:ext cx="431800" cy="892175"/>
            <a:chOff x="4320" y="2702"/>
            <a:chExt cx="272" cy="562"/>
          </a:xfrm>
        </p:grpSpPr>
        <p:sp>
          <p:nvSpPr>
            <p:cNvPr id="5200" name="Line 233"/>
            <p:cNvSpPr>
              <a:spLocks noChangeShapeType="1"/>
            </p:cNvSpPr>
            <p:nvPr/>
          </p:nvSpPr>
          <p:spPr bwMode="auto">
            <a:xfrm>
              <a:off x="4430" y="2860"/>
              <a:ext cx="0" cy="144"/>
            </a:xfrm>
            <a:prstGeom prst="line">
              <a:avLst/>
            </a:prstGeom>
            <a:noFill/>
            <a:ln w="5080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201" name="Group 234"/>
            <p:cNvGrpSpPr>
              <a:grpSpLocks/>
            </p:cNvGrpSpPr>
            <p:nvPr/>
          </p:nvGrpSpPr>
          <p:grpSpPr bwMode="auto">
            <a:xfrm>
              <a:off x="4320" y="2702"/>
              <a:ext cx="272" cy="562"/>
              <a:chOff x="4560" y="2702"/>
              <a:chExt cx="272" cy="562"/>
            </a:xfrm>
          </p:grpSpPr>
          <p:grpSp>
            <p:nvGrpSpPr>
              <p:cNvPr id="5202" name="Group 235"/>
              <p:cNvGrpSpPr>
                <a:grpSpLocks/>
              </p:cNvGrpSpPr>
              <p:nvPr/>
            </p:nvGrpSpPr>
            <p:grpSpPr bwMode="auto">
              <a:xfrm>
                <a:off x="4560" y="2702"/>
                <a:ext cx="272" cy="562"/>
                <a:chOff x="4560" y="2702"/>
                <a:chExt cx="272" cy="562"/>
              </a:xfrm>
            </p:grpSpPr>
            <p:sp>
              <p:nvSpPr>
                <p:cNvPr id="5204" name="Line 236"/>
                <p:cNvSpPr>
                  <a:spLocks noChangeShapeType="1"/>
                </p:cNvSpPr>
                <p:nvPr/>
              </p:nvSpPr>
              <p:spPr bwMode="auto">
                <a:xfrm flipH="1">
                  <a:off x="4574" y="2852"/>
                  <a:ext cx="96" cy="144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5205" name="Group 237"/>
                <p:cNvGrpSpPr>
                  <a:grpSpLocks/>
                </p:cNvGrpSpPr>
                <p:nvPr/>
              </p:nvGrpSpPr>
              <p:grpSpPr bwMode="auto">
                <a:xfrm>
                  <a:off x="4560" y="2702"/>
                  <a:ext cx="272" cy="562"/>
                  <a:chOff x="4560" y="2702"/>
                  <a:chExt cx="272" cy="562"/>
                </a:xfrm>
              </p:grpSpPr>
              <p:sp>
                <p:nvSpPr>
                  <p:cNvPr id="5206" name="Line 238"/>
                  <p:cNvSpPr>
                    <a:spLocks noChangeShapeType="1"/>
                  </p:cNvSpPr>
                  <p:nvPr/>
                </p:nvSpPr>
                <p:spPr bwMode="auto">
                  <a:xfrm>
                    <a:off x="4704" y="2880"/>
                    <a:ext cx="48" cy="96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3" name="Group 239"/>
                  <p:cNvGrpSpPr>
                    <a:grpSpLocks/>
                  </p:cNvGrpSpPr>
                  <p:nvPr/>
                </p:nvGrpSpPr>
                <p:grpSpPr bwMode="auto">
                  <a:xfrm>
                    <a:off x="4560" y="2702"/>
                    <a:ext cx="272" cy="562"/>
                    <a:chOff x="4562" y="2702"/>
                    <a:chExt cx="272" cy="562"/>
                  </a:xfrm>
                </p:grpSpPr>
                <p:sp>
                  <p:nvSpPr>
                    <p:cNvPr id="5208" name="Line 24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676" y="3010"/>
                      <a:ext cx="96" cy="24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209" name="Line 24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594" y="3024"/>
                      <a:ext cx="96" cy="240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5210" name="Group 24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562" y="2702"/>
                      <a:ext cx="272" cy="538"/>
                      <a:chOff x="4560" y="2702"/>
                      <a:chExt cx="272" cy="538"/>
                    </a:xfrm>
                  </p:grpSpPr>
                  <p:sp>
                    <p:nvSpPr>
                      <p:cNvPr id="5211" name="Oval 24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656" y="2702"/>
                        <a:ext cx="62" cy="144"/>
                      </a:xfrm>
                      <a:prstGeom prst="ellipse">
                        <a:avLst/>
                      </a:prstGeom>
                      <a:solidFill>
                        <a:srgbClr val="66FF33"/>
                      </a:solidFill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>
                        <a:lvl1pPr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1pPr>
                        <a:lvl2pPr marL="742950" indent="-285750"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2pPr>
                        <a:lvl3pPr marL="1143000" indent="-228600"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3pPr>
                        <a:lvl4pPr marL="1600200" indent="-228600"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4pPr>
                        <a:lvl5pPr marL="2057400" indent="-228600"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5pPr>
                        <a:lvl6pPr marL="2514600" indent="-228600" algn="ctr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6pPr>
                        <a:lvl7pPr marL="2971800" indent="-228600" algn="ctr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7pPr>
                        <a:lvl8pPr marL="3429000" indent="-228600" algn="ctr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8pPr>
                        <a:lvl9pPr marL="3886200" indent="-228600" algn="ctr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9pPr>
                      </a:lstStyle>
                      <a:p>
                        <a:pPr>
                          <a:spcBef>
                            <a:spcPct val="0"/>
                          </a:spcBef>
                        </a:pPr>
                        <a:endParaRPr lang="en-US" altLang="en-US" sz="1800" b="0">
                          <a:solidFill>
                            <a:srgbClr val="0000CC"/>
                          </a:solidFill>
                          <a:latin typeface="Arial Black" panose="020B0A04020102020204" pitchFamily="34" charset="0"/>
                        </a:endParaRPr>
                      </a:p>
                    </p:txBody>
                  </p:sp>
                  <p:sp>
                    <p:nvSpPr>
                      <p:cNvPr id="5212" name="Line 24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560" y="3010"/>
                        <a:ext cx="96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213" name="Line 24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716" y="2976"/>
                        <a:ext cx="48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214" name="Line 24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784" y="3240"/>
                        <a:ext cx="48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  <p:sp>
            <p:nvSpPr>
              <p:cNvPr id="5203" name="Line 247"/>
              <p:cNvSpPr>
                <a:spLocks noChangeShapeType="1"/>
              </p:cNvSpPr>
              <p:nvPr/>
            </p:nvSpPr>
            <p:spPr bwMode="auto">
              <a:xfrm>
                <a:off x="4608" y="3264"/>
                <a:ext cx="48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5207" name="Group 248"/>
          <p:cNvGrpSpPr>
            <a:grpSpLocks/>
          </p:cNvGrpSpPr>
          <p:nvPr/>
        </p:nvGrpSpPr>
        <p:grpSpPr bwMode="auto">
          <a:xfrm>
            <a:off x="5454650" y="4213226"/>
            <a:ext cx="431800" cy="892175"/>
            <a:chOff x="4320" y="2702"/>
            <a:chExt cx="272" cy="562"/>
          </a:xfrm>
        </p:grpSpPr>
        <p:sp>
          <p:nvSpPr>
            <p:cNvPr id="5185" name="Line 249"/>
            <p:cNvSpPr>
              <a:spLocks noChangeShapeType="1"/>
            </p:cNvSpPr>
            <p:nvPr/>
          </p:nvSpPr>
          <p:spPr bwMode="auto">
            <a:xfrm>
              <a:off x="4430" y="2860"/>
              <a:ext cx="0" cy="144"/>
            </a:xfrm>
            <a:prstGeom prst="line">
              <a:avLst/>
            </a:prstGeom>
            <a:noFill/>
            <a:ln w="5080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86" name="Group 250"/>
            <p:cNvGrpSpPr>
              <a:grpSpLocks/>
            </p:cNvGrpSpPr>
            <p:nvPr/>
          </p:nvGrpSpPr>
          <p:grpSpPr bwMode="auto">
            <a:xfrm>
              <a:off x="4320" y="2702"/>
              <a:ext cx="272" cy="562"/>
              <a:chOff x="4560" y="2702"/>
              <a:chExt cx="272" cy="562"/>
            </a:xfrm>
          </p:grpSpPr>
          <p:grpSp>
            <p:nvGrpSpPr>
              <p:cNvPr id="5187" name="Group 251"/>
              <p:cNvGrpSpPr>
                <a:grpSpLocks/>
              </p:cNvGrpSpPr>
              <p:nvPr/>
            </p:nvGrpSpPr>
            <p:grpSpPr bwMode="auto">
              <a:xfrm>
                <a:off x="4560" y="2702"/>
                <a:ext cx="272" cy="562"/>
                <a:chOff x="4560" y="2702"/>
                <a:chExt cx="272" cy="562"/>
              </a:xfrm>
            </p:grpSpPr>
            <p:sp>
              <p:nvSpPr>
                <p:cNvPr id="5189" name="Line 252"/>
                <p:cNvSpPr>
                  <a:spLocks noChangeShapeType="1"/>
                </p:cNvSpPr>
                <p:nvPr/>
              </p:nvSpPr>
              <p:spPr bwMode="auto">
                <a:xfrm flipH="1">
                  <a:off x="4574" y="2852"/>
                  <a:ext cx="96" cy="144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4" name="Group 253"/>
                <p:cNvGrpSpPr>
                  <a:grpSpLocks/>
                </p:cNvGrpSpPr>
                <p:nvPr/>
              </p:nvGrpSpPr>
              <p:grpSpPr bwMode="auto">
                <a:xfrm>
                  <a:off x="4560" y="2702"/>
                  <a:ext cx="272" cy="562"/>
                  <a:chOff x="4560" y="2702"/>
                  <a:chExt cx="272" cy="562"/>
                </a:xfrm>
              </p:grpSpPr>
              <p:sp>
                <p:nvSpPr>
                  <p:cNvPr id="5191" name="Line 254"/>
                  <p:cNvSpPr>
                    <a:spLocks noChangeShapeType="1"/>
                  </p:cNvSpPr>
                  <p:nvPr/>
                </p:nvSpPr>
                <p:spPr bwMode="auto">
                  <a:xfrm>
                    <a:off x="4704" y="2880"/>
                    <a:ext cx="48" cy="96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5192" name="Group 255"/>
                  <p:cNvGrpSpPr>
                    <a:grpSpLocks/>
                  </p:cNvGrpSpPr>
                  <p:nvPr/>
                </p:nvGrpSpPr>
                <p:grpSpPr bwMode="auto">
                  <a:xfrm>
                    <a:off x="4560" y="2702"/>
                    <a:ext cx="272" cy="562"/>
                    <a:chOff x="4562" y="2702"/>
                    <a:chExt cx="272" cy="562"/>
                  </a:xfrm>
                </p:grpSpPr>
                <p:sp>
                  <p:nvSpPr>
                    <p:cNvPr id="5193" name="Line 25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676" y="3010"/>
                      <a:ext cx="96" cy="24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194" name="Line 25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594" y="3024"/>
                      <a:ext cx="96" cy="240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5195" name="Group 25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562" y="2702"/>
                      <a:ext cx="272" cy="538"/>
                      <a:chOff x="4560" y="2702"/>
                      <a:chExt cx="272" cy="538"/>
                    </a:xfrm>
                  </p:grpSpPr>
                  <p:sp>
                    <p:nvSpPr>
                      <p:cNvPr id="5196" name="Oval 25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656" y="2702"/>
                        <a:ext cx="62" cy="144"/>
                      </a:xfrm>
                      <a:prstGeom prst="ellipse">
                        <a:avLst/>
                      </a:prstGeom>
                      <a:solidFill>
                        <a:srgbClr val="66FF33"/>
                      </a:solidFill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>
                        <a:lvl1pPr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1pPr>
                        <a:lvl2pPr marL="742950" indent="-285750"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2pPr>
                        <a:lvl3pPr marL="1143000" indent="-228600"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3pPr>
                        <a:lvl4pPr marL="1600200" indent="-228600"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4pPr>
                        <a:lvl5pPr marL="2057400" indent="-228600"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5pPr>
                        <a:lvl6pPr marL="2514600" indent="-228600" algn="ctr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6pPr>
                        <a:lvl7pPr marL="2971800" indent="-228600" algn="ctr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7pPr>
                        <a:lvl8pPr marL="3429000" indent="-228600" algn="ctr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8pPr>
                        <a:lvl9pPr marL="3886200" indent="-228600" algn="ctr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9pPr>
                      </a:lstStyle>
                      <a:p>
                        <a:pPr>
                          <a:spcBef>
                            <a:spcPct val="0"/>
                          </a:spcBef>
                        </a:pPr>
                        <a:endParaRPr lang="en-US" altLang="en-US" sz="1800" b="0">
                          <a:solidFill>
                            <a:srgbClr val="0000CC"/>
                          </a:solidFill>
                          <a:latin typeface="Arial Black" panose="020B0A04020102020204" pitchFamily="34" charset="0"/>
                        </a:endParaRPr>
                      </a:p>
                    </p:txBody>
                  </p:sp>
                  <p:sp>
                    <p:nvSpPr>
                      <p:cNvPr id="5197" name="Line 26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560" y="3010"/>
                        <a:ext cx="96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198" name="Line 26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716" y="2976"/>
                        <a:ext cx="48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199" name="Line 26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784" y="3240"/>
                        <a:ext cx="48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  <p:sp>
            <p:nvSpPr>
              <p:cNvPr id="5188" name="Line 263"/>
              <p:cNvSpPr>
                <a:spLocks noChangeShapeType="1"/>
              </p:cNvSpPr>
              <p:nvPr/>
            </p:nvSpPr>
            <p:spPr bwMode="auto">
              <a:xfrm>
                <a:off x="4608" y="3264"/>
                <a:ext cx="48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57444" name="Group 264"/>
          <p:cNvGrpSpPr>
            <a:grpSpLocks/>
          </p:cNvGrpSpPr>
          <p:nvPr/>
        </p:nvGrpSpPr>
        <p:grpSpPr bwMode="auto">
          <a:xfrm>
            <a:off x="5973763" y="4213226"/>
            <a:ext cx="431800" cy="892175"/>
            <a:chOff x="4320" y="2702"/>
            <a:chExt cx="272" cy="562"/>
          </a:xfrm>
        </p:grpSpPr>
        <p:sp>
          <p:nvSpPr>
            <p:cNvPr id="5170" name="Line 265"/>
            <p:cNvSpPr>
              <a:spLocks noChangeShapeType="1"/>
            </p:cNvSpPr>
            <p:nvPr/>
          </p:nvSpPr>
          <p:spPr bwMode="auto">
            <a:xfrm>
              <a:off x="4430" y="2860"/>
              <a:ext cx="0" cy="144"/>
            </a:xfrm>
            <a:prstGeom prst="line">
              <a:avLst/>
            </a:prstGeom>
            <a:noFill/>
            <a:ln w="5080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71" name="Group 266"/>
            <p:cNvGrpSpPr>
              <a:grpSpLocks/>
            </p:cNvGrpSpPr>
            <p:nvPr/>
          </p:nvGrpSpPr>
          <p:grpSpPr bwMode="auto">
            <a:xfrm>
              <a:off x="4320" y="2702"/>
              <a:ext cx="272" cy="562"/>
              <a:chOff x="4560" y="2702"/>
              <a:chExt cx="272" cy="562"/>
            </a:xfrm>
          </p:grpSpPr>
          <p:grpSp>
            <p:nvGrpSpPr>
              <p:cNvPr id="5" name="Group 267"/>
              <p:cNvGrpSpPr>
                <a:grpSpLocks/>
              </p:cNvGrpSpPr>
              <p:nvPr/>
            </p:nvGrpSpPr>
            <p:grpSpPr bwMode="auto">
              <a:xfrm>
                <a:off x="4560" y="2702"/>
                <a:ext cx="272" cy="562"/>
                <a:chOff x="4560" y="2702"/>
                <a:chExt cx="272" cy="562"/>
              </a:xfrm>
            </p:grpSpPr>
            <p:sp>
              <p:nvSpPr>
                <p:cNvPr id="5174" name="Line 268"/>
                <p:cNvSpPr>
                  <a:spLocks noChangeShapeType="1"/>
                </p:cNvSpPr>
                <p:nvPr/>
              </p:nvSpPr>
              <p:spPr bwMode="auto">
                <a:xfrm flipH="1">
                  <a:off x="4574" y="2852"/>
                  <a:ext cx="96" cy="144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5175" name="Group 269"/>
                <p:cNvGrpSpPr>
                  <a:grpSpLocks/>
                </p:cNvGrpSpPr>
                <p:nvPr/>
              </p:nvGrpSpPr>
              <p:grpSpPr bwMode="auto">
                <a:xfrm>
                  <a:off x="4560" y="2702"/>
                  <a:ext cx="272" cy="562"/>
                  <a:chOff x="4560" y="2702"/>
                  <a:chExt cx="272" cy="562"/>
                </a:xfrm>
              </p:grpSpPr>
              <p:sp>
                <p:nvSpPr>
                  <p:cNvPr id="5176" name="Line 270"/>
                  <p:cNvSpPr>
                    <a:spLocks noChangeShapeType="1"/>
                  </p:cNvSpPr>
                  <p:nvPr/>
                </p:nvSpPr>
                <p:spPr bwMode="auto">
                  <a:xfrm>
                    <a:off x="4704" y="2880"/>
                    <a:ext cx="48" cy="96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5177" name="Group 271"/>
                  <p:cNvGrpSpPr>
                    <a:grpSpLocks/>
                  </p:cNvGrpSpPr>
                  <p:nvPr/>
                </p:nvGrpSpPr>
                <p:grpSpPr bwMode="auto">
                  <a:xfrm>
                    <a:off x="4560" y="2702"/>
                    <a:ext cx="272" cy="562"/>
                    <a:chOff x="4562" y="2702"/>
                    <a:chExt cx="272" cy="562"/>
                  </a:xfrm>
                </p:grpSpPr>
                <p:sp>
                  <p:nvSpPr>
                    <p:cNvPr id="5178" name="Line 27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676" y="3010"/>
                      <a:ext cx="96" cy="24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179" name="Line 27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594" y="3024"/>
                      <a:ext cx="96" cy="240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5180" name="Group 27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562" y="2702"/>
                      <a:ext cx="272" cy="538"/>
                      <a:chOff x="4560" y="2702"/>
                      <a:chExt cx="272" cy="538"/>
                    </a:xfrm>
                  </p:grpSpPr>
                  <p:sp>
                    <p:nvSpPr>
                      <p:cNvPr id="5181" name="Oval 27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656" y="2702"/>
                        <a:ext cx="62" cy="144"/>
                      </a:xfrm>
                      <a:prstGeom prst="ellipse">
                        <a:avLst/>
                      </a:prstGeom>
                      <a:solidFill>
                        <a:srgbClr val="66FF33"/>
                      </a:solidFill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>
                        <a:lvl1pPr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1pPr>
                        <a:lvl2pPr marL="742950" indent="-285750"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2pPr>
                        <a:lvl3pPr marL="1143000" indent="-228600"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3pPr>
                        <a:lvl4pPr marL="1600200" indent="-228600"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4pPr>
                        <a:lvl5pPr marL="2057400" indent="-228600"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5pPr>
                        <a:lvl6pPr marL="2514600" indent="-228600" algn="ctr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6pPr>
                        <a:lvl7pPr marL="2971800" indent="-228600" algn="ctr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7pPr>
                        <a:lvl8pPr marL="3429000" indent="-228600" algn="ctr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8pPr>
                        <a:lvl9pPr marL="3886200" indent="-228600" algn="ctr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9pPr>
                      </a:lstStyle>
                      <a:p>
                        <a:pPr>
                          <a:spcBef>
                            <a:spcPct val="0"/>
                          </a:spcBef>
                        </a:pPr>
                        <a:endParaRPr lang="en-US" altLang="en-US" sz="1800" b="0">
                          <a:solidFill>
                            <a:srgbClr val="0000CC"/>
                          </a:solidFill>
                          <a:latin typeface="Arial Black" panose="020B0A04020102020204" pitchFamily="34" charset="0"/>
                        </a:endParaRPr>
                      </a:p>
                    </p:txBody>
                  </p:sp>
                  <p:sp>
                    <p:nvSpPr>
                      <p:cNvPr id="5182" name="Line 27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560" y="3010"/>
                        <a:ext cx="96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183" name="Line 27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716" y="2976"/>
                        <a:ext cx="48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184" name="Line 27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784" y="3240"/>
                        <a:ext cx="48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  <p:sp>
            <p:nvSpPr>
              <p:cNvPr id="5173" name="Line 279"/>
              <p:cNvSpPr>
                <a:spLocks noChangeShapeType="1"/>
              </p:cNvSpPr>
              <p:nvPr/>
            </p:nvSpPr>
            <p:spPr bwMode="auto">
              <a:xfrm>
                <a:off x="4608" y="3264"/>
                <a:ext cx="48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57450" name="Group 280"/>
          <p:cNvGrpSpPr>
            <a:grpSpLocks/>
          </p:cNvGrpSpPr>
          <p:nvPr/>
        </p:nvGrpSpPr>
        <p:grpSpPr bwMode="auto">
          <a:xfrm>
            <a:off x="6491288" y="4213226"/>
            <a:ext cx="431800" cy="892175"/>
            <a:chOff x="4320" y="2702"/>
            <a:chExt cx="272" cy="562"/>
          </a:xfrm>
        </p:grpSpPr>
        <p:sp>
          <p:nvSpPr>
            <p:cNvPr id="5155" name="Line 281"/>
            <p:cNvSpPr>
              <a:spLocks noChangeShapeType="1"/>
            </p:cNvSpPr>
            <p:nvPr/>
          </p:nvSpPr>
          <p:spPr bwMode="auto">
            <a:xfrm>
              <a:off x="4430" y="2860"/>
              <a:ext cx="0" cy="144"/>
            </a:xfrm>
            <a:prstGeom prst="line">
              <a:avLst/>
            </a:prstGeom>
            <a:noFill/>
            <a:ln w="5080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282"/>
            <p:cNvGrpSpPr>
              <a:grpSpLocks/>
            </p:cNvGrpSpPr>
            <p:nvPr/>
          </p:nvGrpSpPr>
          <p:grpSpPr bwMode="auto">
            <a:xfrm>
              <a:off x="4320" y="2702"/>
              <a:ext cx="272" cy="562"/>
              <a:chOff x="4560" y="2702"/>
              <a:chExt cx="272" cy="562"/>
            </a:xfrm>
          </p:grpSpPr>
          <p:grpSp>
            <p:nvGrpSpPr>
              <p:cNvPr id="5157" name="Group 283"/>
              <p:cNvGrpSpPr>
                <a:grpSpLocks/>
              </p:cNvGrpSpPr>
              <p:nvPr/>
            </p:nvGrpSpPr>
            <p:grpSpPr bwMode="auto">
              <a:xfrm>
                <a:off x="4560" y="2702"/>
                <a:ext cx="272" cy="562"/>
                <a:chOff x="4560" y="2702"/>
                <a:chExt cx="272" cy="562"/>
              </a:xfrm>
            </p:grpSpPr>
            <p:sp>
              <p:nvSpPr>
                <p:cNvPr id="5159" name="Line 284"/>
                <p:cNvSpPr>
                  <a:spLocks noChangeShapeType="1"/>
                </p:cNvSpPr>
                <p:nvPr/>
              </p:nvSpPr>
              <p:spPr bwMode="auto">
                <a:xfrm flipH="1">
                  <a:off x="4574" y="2852"/>
                  <a:ext cx="96" cy="144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5160" name="Group 285"/>
                <p:cNvGrpSpPr>
                  <a:grpSpLocks/>
                </p:cNvGrpSpPr>
                <p:nvPr/>
              </p:nvGrpSpPr>
              <p:grpSpPr bwMode="auto">
                <a:xfrm>
                  <a:off x="4560" y="2702"/>
                  <a:ext cx="272" cy="562"/>
                  <a:chOff x="4560" y="2702"/>
                  <a:chExt cx="272" cy="562"/>
                </a:xfrm>
              </p:grpSpPr>
              <p:sp>
                <p:nvSpPr>
                  <p:cNvPr id="5161" name="Line 286"/>
                  <p:cNvSpPr>
                    <a:spLocks noChangeShapeType="1"/>
                  </p:cNvSpPr>
                  <p:nvPr/>
                </p:nvSpPr>
                <p:spPr bwMode="auto">
                  <a:xfrm>
                    <a:off x="4704" y="2880"/>
                    <a:ext cx="48" cy="96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5162" name="Group 287"/>
                  <p:cNvGrpSpPr>
                    <a:grpSpLocks/>
                  </p:cNvGrpSpPr>
                  <p:nvPr/>
                </p:nvGrpSpPr>
                <p:grpSpPr bwMode="auto">
                  <a:xfrm>
                    <a:off x="4560" y="2702"/>
                    <a:ext cx="272" cy="562"/>
                    <a:chOff x="4562" y="2702"/>
                    <a:chExt cx="272" cy="562"/>
                  </a:xfrm>
                </p:grpSpPr>
                <p:sp>
                  <p:nvSpPr>
                    <p:cNvPr id="5163" name="Line 28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676" y="3010"/>
                      <a:ext cx="96" cy="24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164" name="Line 28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594" y="3024"/>
                      <a:ext cx="96" cy="240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5165" name="Group 29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562" y="2702"/>
                      <a:ext cx="272" cy="538"/>
                      <a:chOff x="4560" y="2702"/>
                      <a:chExt cx="272" cy="538"/>
                    </a:xfrm>
                  </p:grpSpPr>
                  <p:sp>
                    <p:nvSpPr>
                      <p:cNvPr id="5166" name="Oval 29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656" y="2702"/>
                        <a:ext cx="62" cy="144"/>
                      </a:xfrm>
                      <a:prstGeom prst="ellipse">
                        <a:avLst/>
                      </a:prstGeom>
                      <a:solidFill>
                        <a:srgbClr val="66FF33"/>
                      </a:solidFill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>
                        <a:lvl1pPr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1pPr>
                        <a:lvl2pPr marL="742950" indent="-285750"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2pPr>
                        <a:lvl3pPr marL="1143000" indent="-228600"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3pPr>
                        <a:lvl4pPr marL="1600200" indent="-228600"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4pPr>
                        <a:lvl5pPr marL="2057400" indent="-228600"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5pPr>
                        <a:lvl6pPr marL="2514600" indent="-228600" algn="ctr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6pPr>
                        <a:lvl7pPr marL="2971800" indent="-228600" algn="ctr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7pPr>
                        <a:lvl8pPr marL="3429000" indent="-228600" algn="ctr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8pPr>
                        <a:lvl9pPr marL="3886200" indent="-228600" algn="ctr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9pPr>
                      </a:lstStyle>
                      <a:p>
                        <a:pPr>
                          <a:spcBef>
                            <a:spcPct val="0"/>
                          </a:spcBef>
                        </a:pPr>
                        <a:endParaRPr lang="en-US" altLang="en-US" sz="1800" b="0">
                          <a:solidFill>
                            <a:srgbClr val="0000CC"/>
                          </a:solidFill>
                          <a:latin typeface="Arial Black" panose="020B0A04020102020204" pitchFamily="34" charset="0"/>
                        </a:endParaRPr>
                      </a:p>
                    </p:txBody>
                  </p:sp>
                  <p:sp>
                    <p:nvSpPr>
                      <p:cNvPr id="5167" name="Line 29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560" y="3010"/>
                        <a:ext cx="96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168" name="Line 29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716" y="2976"/>
                        <a:ext cx="48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169" name="Line 29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784" y="3240"/>
                        <a:ext cx="48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  <p:sp>
            <p:nvSpPr>
              <p:cNvPr id="5158" name="Line 295"/>
              <p:cNvSpPr>
                <a:spLocks noChangeShapeType="1"/>
              </p:cNvSpPr>
              <p:nvPr/>
            </p:nvSpPr>
            <p:spPr bwMode="auto">
              <a:xfrm>
                <a:off x="4608" y="3264"/>
                <a:ext cx="48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57456" name="Group 296"/>
          <p:cNvGrpSpPr>
            <a:grpSpLocks/>
          </p:cNvGrpSpPr>
          <p:nvPr/>
        </p:nvGrpSpPr>
        <p:grpSpPr bwMode="auto">
          <a:xfrm>
            <a:off x="7010400" y="4213226"/>
            <a:ext cx="431800" cy="892175"/>
            <a:chOff x="4320" y="2702"/>
            <a:chExt cx="272" cy="562"/>
          </a:xfrm>
        </p:grpSpPr>
        <p:sp>
          <p:nvSpPr>
            <p:cNvPr id="5140" name="Line 297"/>
            <p:cNvSpPr>
              <a:spLocks noChangeShapeType="1"/>
            </p:cNvSpPr>
            <p:nvPr/>
          </p:nvSpPr>
          <p:spPr bwMode="auto">
            <a:xfrm>
              <a:off x="4430" y="2860"/>
              <a:ext cx="0" cy="144"/>
            </a:xfrm>
            <a:prstGeom prst="line">
              <a:avLst/>
            </a:prstGeom>
            <a:noFill/>
            <a:ln w="5080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41" name="Group 298"/>
            <p:cNvGrpSpPr>
              <a:grpSpLocks/>
            </p:cNvGrpSpPr>
            <p:nvPr/>
          </p:nvGrpSpPr>
          <p:grpSpPr bwMode="auto">
            <a:xfrm>
              <a:off x="4320" y="2702"/>
              <a:ext cx="272" cy="562"/>
              <a:chOff x="4560" y="2702"/>
              <a:chExt cx="272" cy="562"/>
            </a:xfrm>
          </p:grpSpPr>
          <p:grpSp>
            <p:nvGrpSpPr>
              <p:cNvPr id="5142" name="Group 299"/>
              <p:cNvGrpSpPr>
                <a:grpSpLocks/>
              </p:cNvGrpSpPr>
              <p:nvPr/>
            </p:nvGrpSpPr>
            <p:grpSpPr bwMode="auto">
              <a:xfrm>
                <a:off x="4560" y="2702"/>
                <a:ext cx="272" cy="562"/>
                <a:chOff x="4560" y="2702"/>
                <a:chExt cx="272" cy="562"/>
              </a:xfrm>
            </p:grpSpPr>
            <p:sp>
              <p:nvSpPr>
                <p:cNvPr id="5144" name="Line 300"/>
                <p:cNvSpPr>
                  <a:spLocks noChangeShapeType="1"/>
                </p:cNvSpPr>
                <p:nvPr/>
              </p:nvSpPr>
              <p:spPr bwMode="auto">
                <a:xfrm flipH="1">
                  <a:off x="4574" y="2852"/>
                  <a:ext cx="96" cy="144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5145" name="Group 301"/>
                <p:cNvGrpSpPr>
                  <a:grpSpLocks/>
                </p:cNvGrpSpPr>
                <p:nvPr/>
              </p:nvGrpSpPr>
              <p:grpSpPr bwMode="auto">
                <a:xfrm>
                  <a:off x="4560" y="2702"/>
                  <a:ext cx="272" cy="562"/>
                  <a:chOff x="4560" y="2702"/>
                  <a:chExt cx="272" cy="562"/>
                </a:xfrm>
              </p:grpSpPr>
              <p:sp>
                <p:nvSpPr>
                  <p:cNvPr id="5146" name="Line 302"/>
                  <p:cNvSpPr>
                    <a:spLocks noChangeShapeType="1"/>
                  </p:cNvSpPr>
                  <p:nvPr/>
                </p:nvSpPr>
                <p:spPr bwMode="auto">
                  <a:xfrm>
                    <a:off x="4704" y="2880"/>
                    <a:ext cx="48" cy="96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5147" name="Group 303"/>
                  <p:cNvGrpSpPr>
                    <a:grpSpLocks/>
                  </p:cNvGrpSpPr>
                  <p:nvPr/>
                </p:nvGrpSpPr>
                <p:grpSpPr bwMode="auto">
                  <a:xfrm>
                    <a:off x="4560" y="2702"/>
                    <a:ext cx="272" cy="562"/>
                    <a:chOff x="4562" y="2702"/>
                    <a:chExt cx="272" cy="562"/>
                  </a:xfrm>
                </p:grpSpPr>
                <p:sp>
                  <p:nvSpPr>
                    <p:cNvPr id="5148" name="Line 30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676" y="3010"/>
                      <a:ext cx="96" cy="240"/>
                    </a:xfrm>
                    <a:prstGeom prst="line">
                      <a:avLst/>
                    </a:prstGeom>
                    <a:noFill/>
                    <a:ln w="3810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149" name="Line 30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594" y="3024"/>
                      <a:ext cx="96" cy="240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5150" name="Group 30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562" y="2702"/>
                      <a:ext cx="272" cy="538"/>
                      <a:chOff x="4560" y="2702"/>
                      <a:chExt cx="272" cy="538"/>
                    </a:xfrm>
                  </p:grpSpPr>
                  <p:sp>
                    <p:nvSpPr>
                      <p:cNvPr id="5151" name="Oval 30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656" y="2702"/>
                        <a:ext cx="62" cy="144"/>
                      </a:xfrm>
                      <a:prstGeom prst="ellipse">
                        <a:avLst/>
                      </a:prstGeom>
                      <a:solidFill>
                        <a:srgbClr val="66FF33"/>
                      </a:solidFill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>
                        <a:lvl1pPr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1pPr>
                        <a:lvl2pPr marL="742950" indent="-285750"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2pPr>
                        <a:lvl3pPr marL="1143000" indent="-228600"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3pPr>
                        <a:lvl4pPr marL="1600200" indent="-228600"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4pPr>
                        <a:lvl5pPr marL="2057400" indent="-228600"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5pPr>
                        <a:lvl6pPr marL="2514600" indent="-228600" algn="ctr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6pPr>
                        <a:lvl7pPr marL="2971800" indent="-228600" algn="ctr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7pPr>
                        <a:lvl8pPr marL="3429000" indent="-228600" algn="ctr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8pPr>
                        <a:lvl9pPr marL="3886200" indent="-228600" algn="ctr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defRPr sz="2800" b="1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9pPr>
                      </a:lstStyle>
                      <a:p>
                        <a:pPr>
                          <a:spcBef>
                            <a:spcPct val="0"/>
                          </a:spcBef>
                        </a:pPr>
                        <a:endParaRPr lang="en-US" altLang="en-US" sz="1800" b="0">
                          <a:solidFill>
                            <a:srgbClr val="0000CC"/>
                          </a:solidFill>
                          <a:latin typeface="Arial Black" panose="020B0A04020102020204" pitchFamily="34" charset="0"/>
                        </a:endParaRPr>
                      </a:p>
                    </p:txBody>
                  </p:sp>
                  <p:sp>
                    <p:nvSpPr>
                      <p:cNvPr id="5152" name="Line 30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560" y="3010"/>
                        <a:ext cx="96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153" name="Line 30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716" y="2976"/>
                        <a:ext cx="48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5154" name="Line 31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784" y="3240"/>
                        <a:ext cx="48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  <p:sp>
            <p:nvSpPr>
              <p:cNvPr id="5143" name="Line 311"/>
              <p:cNvSpPr>
                <a:spLocks noChangeShapeType="1"/>
              </p:cNvSpPr>
              <p:nvPr/>
            </p:nvSpPr>
            <p:spPr bwMode="auto">
              <a:xfrm>
                <a:off x="4608" y="3264"/>
                <a:ext cx="48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57672" name="Text Box 328" descr="White marble"/>
          <p:cNvSpPr txBox="1">
            <a:spLocks noChangeArrowheads="1"/>
          </p:cNvSpPr>
          <p:nvPr/>
        </p:nvSpPr>
        <p:spPr bwMode="auto">
          <a:xfrm>
            <a:off x="1041400" y="891811"/>
            <a:ext cx="75438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857250" indent="-857250">
              <a:buAutoNum type="romanUcPeriod"/>
            </a:pPr>
            <a:r>
              <a:rPr lang="en-US" altLang="en-US" sz="4000" dirty="0" smtClean="0">
                <a:solidFill>
                  <a:srgbClr val="00B0F0"/>
                </a:solidFill>
              </a:rPr>
              <a:t>PHẦN </a:t>
            </a:r>
            <a:r>
              <a:rPr lang="en-US" altLang="en-US" sz="4000" dirty="0">
                <a:solidFill>
                  <a:srgbClr val="00B0F0"/>
                </a:solidFill>
              </a:rPr>
              <a:t>MỞ </a:t>
            </a:r>
            <a:r>
              <a:rPr lang="en-US" altLang="en-US" sz="4000" dirty="0" smtClean="0">
                <a:solidFill>
                  <a:srgbClr val="00B0F0"/>
                </a:solidFill>
              </a:rPr>
              <a:t>ĐẦU</a:t>
            </a:r>
          </a:p>
          <a:p>
            <a:pPr lvl="0"/>
            <a:r>
              <a:rPr lang="en-US" sz="3200" kern="0" dirty="0">
                <a:solidFill>
                  <a:schemeClr val="bg1"/>
                </a:solidFill>
                <a:cs typeface="Times New Roman" panose="02020603050405020304" pitchFamily="18" charset="0"/>
              </a:rPr>
              <a:t>1. </a:t>
            </a:r>
            <a:r>
              <a:rPr lang="en-US" sz="3200" kern="0" dirty="0" err="1">
                <a:solidFill>
                  <a:schemeClr val="bg1"/>
                </a:solidFill>
                <a:cs typeface="Times New Roman" panose="02020603050405020304" pitchFamily="18" charset="0"/>
              </a:rPr>
              <a:t>Hoạt</a:t>
            </a:r>
            <a:r>
              <a:rPr lang="en-US" sz="3200" kern="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bg1"/>
                </a:solidFill>
                <a:cs typeface="Times New Roman" panose="02020603050405020304" pitchFamily="18" charset="0"/>
              </a:rPr>
              <a:t>động</a:t>
            </a:r>
            <a:r>
              <a:rPr lang="en-US" sz="3200" kern="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bg1"/>
                </a:solidFill>
                <a:cs typeface="Times New Roman" panose="02020603050405020304" pitchFamily="18" charset="0"/>
              </a:rPr>
              <a:t>khởi</a:t>
            </a:r>
            <a:r>
              <a:rPr lang="en-US" sz="3200" kern="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chemeClr val="bg1"/>
                </a:solidFill>
                <a:cs typeface="Times New Roman" panose="02020603050405020304" pitchFamily="18" charset="0"/>
              </a:rPr>
              <a:t>động</a:t>
            </a:r>
            <a:endParaRPr lang="en-US" sz="3200" b="0" kern="0" dirty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endParaRPr lang="en-US" altLang="en-US" sz="4000" dirty="0">
              <a:solidFill>
                <a:srgbClr val="00B0F0"/>
              </a:solidFill>
            </a:endParaRPr>
          </a:p>
        </p:txBody>
      </p:sp>
      <p:sp>
        <p:nvSpPr>
          <p:cNvPr id="57673" name="Text Box 329" descr="White marble"/>
          <p:cNvSpPr txBox="1">
            <a:spLocks noChangeArrowheads="1"/>
          </p:cNvSpPr>
          <p:nvPr/>
        </p:nvSpPr>
        <p:spPr bwMode="auto">
          <a:xfrm>
            <a:off x="335932" y="1972474"/>
            <a:ext cx="1137726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en-US" altLang="en-US" sz="3200" dirty="0" smtClean="0">
                <a:solidFill>
                  <a:schemeClr val="bg1"/>
                </a:solidFill>
              </a:rPr>
              <a:t>   * </a:t>
            </a:r>
            <a:r>
              <a:rPr lang="en-US" altLang="en-US" sz="3200" u="sng" dirty="0" err="1">
                <a:solidFill>
                  <a:schemeClr val="bg1"/>
                </a:solidFill>
              </a:rPr>
              <a:t>Giáo</a:t>
            </a:r>
            <a:r>
              <a:rPr lang="en-US" altLang="en-US" sz="3200" u="sng" dirty="0">
                <a:solidFill>
                  <a:schemeClr val="bg1"/>
                </a:solidFill>
              </a:rPr>
              <a:t> </a:t>
            </a:r>
            <a:r>
              <a:rPr lang="en-US" altLang="en-US" sz="3200" u="sng" dirty="0" err="1">
                <a:solidFill>
                  <a:schemeClr val="bg1"/>
                </a:solidFill>
              </a:rPr>
              <a:t>viên</a:t>
            </a:r>
            <a:r>
              <a:rPr lang="en-US" altLang="en-US" sz="3200" u="sng" dirty="0">
                <a:solidFill>
                  <a:schemeClr val="bg1"/>
                </a:solidFill>
              </a:rPr>
              <a:t>:</a:t>
            </a:r>
            <a:r>
              <a:rPr lang="en-US" altLang="en-US" sz="3200" b="0" dirty="0">
                <a:solidFill>
                  <a:schemeClr val="bg1"/>
                </a:solidFill>
              </a:rPr>
              <a:t> </a:t>
            </a:r>
            <a:r>
              <a:rPr lang="en-US" altLang="en-US" sz="3200" i="1" dirty="0" err="1">
                <a:solidFill>
                  <a:schemeClr val="bg1"/>
                </a:solidFill>
              </a:rPr>
              <a:t>Nhận</a:t>
            </a:r>
            <a:r>
              <a:rPr lang="en-US" altLang="en-US" sz="3200" i="1" dirty="0">
                <a:solidFill>
                  <a:schemeClr val="bg1"/>
                </a:solidFill>
              </a:rPr>
              <a:t> </a:t>
            </a:r>
            <a:r>
              <a:rPr lang="en-US" altLang="en-US" sz="3200" i="1" dirty="0" err="1">
                <a:solidFill>
                  <a:schemeClr val="bg1"/>
                </a:solidFill>
              </a:rPr>
              <a:t>lớp</a:t>
            </a:r>
            <a:r>
              <a:rPr lang="en-US" altLang="en-US" sz="3200" i="1" dirty="0">
                <a:solidFill>
                  <a:schemeClr val="bg1"/>
                </a:solidFill>
              </a:rPr>
              <a:t> </a:t>
            </a:r>
            <a:r>
              <a:rPr lang="en-US" altLang="en-US" sz="3200" i="1" dirty="0" err="1">
                <a:solidFill>
                  <a:schemeClr val="bg1"/>
                </a:solidFill>
              </a:rPr>
              <a:t>phổ</a:t>
            </a:r>
            <a:r>
              <a:rPr lang="en-US" altLang="en-US" sz="3200" i="1" dirty="0">
                <a:solidFill>
                  <a:schemeClr val="bg1"/>
                </a:solidFill>
              </a:rPr>
              <a:t> </a:t>
            </a:r>
            <a:r>
              <a:rPr lang="en-US" altLang="en-US" sz="3200" i="1" dirty="0" err="1">
                <a:solidFill>
                  <a:schemeClr val="bg1"/>
                </a:solidFill>
              </a:rPr>
              <a:t>biến</a:t>
            </a:r>
            <a:r>
              <a:rPr lang="en-US" altLang="en-US" sz="3200" i="1" dirty="0">
                <a:solidFill>
                  <a:schemeClr val="bg1"/>
                </a:solidFill>
              </a:rPr>
              <a:t> </a:t>
            </a:r>
            <a:r>
              <a:rPr lang="en-US" altLang="en-US" sz="3200" i="1" dirty="0" err="1">
                <a:solidFill>
                  <a:schemeClr val="bg1"/>
                </a:solidFill>
              </a:rPr>
              <a:t>nội</a:t>
            </a:r>
            <a:r>
              <a:rPr lang="en-US" altLang="en-US" sz="3200" i="1" dirty="0">
                <a:solidFill>
                  <a:schemeClr val="bg1"/>
                </a:solidFill>
              </a:rPr>
              <a:t> dung </a:t>
            </a:r>
            <a:r>
              <a:rPr lang="en-US" altLang="en-US" sz="3200" i="1" dirty="0" err="1">
                <a:solidFill>
                  <a:schemeClr val="bg1"/>
                </a:solidFill>
              </a:rPr>
              <a:t>yêu</a:t>
            </a:r>
            <a:r>
              <a:rPr lang="en-US" altLang="en-US" sz="3200" i="1" dirty="0">
                <a:solidFill>
                  <a:schemeClr val="bg1"/>
                </a:solidFill>
              </a:rPr>
              <a:t> </a:t>
            </a:r>
            <a:r>
              <a:rPr lang="en-US" altLang="en-US" sz="3200" i="1" dirty="0" err="1">
                <a:solidFill>
                  <a:schemeClr val="bg1"/>
                </a:solidFill>
              </a:rPr>
              <a:t>cầu</a:t>
            </a:r>
            <a:r>
              <a:rPr lang="en-US" altLang="en-US" sz="3200" i="1" dirty="0">
                <a:solidFill>
                  <a:schemeClr val="bg1"/>
                </a:solidFill>
              </a:rPr>
              <a:t> </a:t>
            </a:r>
            <a:r>
              <a:rPr lang="en-US" altLang="en-US" sz="3200" i="1" dirty="0" err="1">
                <a:solidFill>
                  <a:schemeClr val="bg1"/>
                </a:solidFill>
              </a:rPr>
              <a:t>tiết</a:t>
            </a:r>
            <a:r>
              <a:rPr lang="en-US" altLang="en-US" sz="3200" i="1" dirty="0">
                <a:solidFill>
                  <a:schemeClr val="bg1"/>
                </a:solidFill>
              </a:rPr>
              <a:t> </a:t>
            </a:r>
            <a:r>
              <a:rPr lang="en-US" altLang="en-US" sz="3200" i="1" dirty="0" err="1">
                <a:solidFill>
                  <a:schemeClr val="bg1"/>
                </a:solidFill>
              </a:rPr>
              <a:t>học</a:t>
            </a:r>
            <a:r>
              <a:rPr lang="en-US" altLang="en-US" sz="3200" i="1" dirty="0">
                <a:solidFill>
                  <a:schemeClr val="bg1"/>
                </a:solidFill>
              </a:rPr>
              <a:t>.</a:t>
            </a:r>
          </a:p>
          <a:p>
            <a:endParaRPr lang="en-US" altLang="en-US" sz="3200" dirty="0"/>
          </a:p>
        </p:txBody>
      </p:sp>
      <p:sp>
        <p:nvSpPr>
          <p:cNvPr id="57674" name="Text Box 330" descr="White marble"/>
          <p:cNvSpPr txBox="1">
            <a:spLocks noChangeArrowheads="1"/>
          </p:cNvSpPr>
          <p:nvPr/>
        </p:nvSpPr>
        <p:spPr bwMode="auto">
          <a:xfrm>
            <a:off x="637704" y="2542833"/>
            <a:ext cx="93290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en-US" altLang="en-US" sz="3200" dirty="0">
                <a:solidFill>
                  <a:schemeClr val="bg1"/>
                </a:solidFill>
              </a:rPr>
              <a:t>* </a:t>
            </a:r>
            <a:r>
              <a:rPr lang="en-US" altLang="en-US" sz="3200" u="sng" dirty="0" err="1">
                <a:solidFill>
                  <a:schemeClr val="bg1"/>
                </a:solidFill>
              </a:rPr>
              <a:t>Lớp</a:t>
            </a:r>
            <a:r>
              <a:rPr lang="en-US" altLang="en-US" sz="3200" u="sng" dirty="0">
                <a:solidFill>
                  <a:schemeClr val="bg1"/>
                </a:solidFill>
              </a:rPr>
              <a:t> </a:t>
            </a:r>
            <a:r>
              <a:rPr lang="en-US" altLang="en-US" sz="3200" u="sng" dirty="0" err="1">
                <a:solidFill>
                  <a:schemeClr val="bg1"/>
                </a:solidFill>
              </a:rPr>
              <a:t>trưởng</a:t>
            </a:r>
            <a:r>
              <a:rPr lang="en-US" altLang="en-US" sz="3200" u="sng" dirty="0">
                <a:solidFill>
                  <a:schemeClr val="bg1"/>
                </a:solidFill>
              </a:rPr>
              <a:t>:</a:t>
            </a:r>
            <a:r>
              <a:rPr lang="en-US" altLang="en-US" sz="3200" b="0" i="1" dirty="0">
                <a:solidFill>
                  <a:schemeClr val="bg1"/>
                </a:solidFill>
              </a:rPr>
              <a:t> </a:t>
            </a:r>
            <a:r>
              <a:rPr lang="en-US" altLang="en-US" sz="3200" i="1" dirty="0" err="1">
                <a:solidFill>
                  <a:schemeClr val="bg1"/>
                </a:solidFill>
              </a:rPr>
              <a:t>Tập</a:t>
            </a:r>
            <a:r>
              <a:rPr lang="en-US" altLang="en-US" sz="3200" i="1" dirty="0">
                <a:solidFill>
                  <a:schemeClr val="bg1"/>
                </a:solidFill>
              </a:rPr>
              <a:t> </a:t>
            </a:r>
            <a:r>
              <a:rPr lang="en-US" altLang="en-US" sz="3200" i="1" dirty="0" err="1">
                <a:solidFill>
                  <a:schemeClr val="bg1"/>
                </a:solidFill>
              </a:rPr>
              <a:t>trung</a:t>
            </a:r>
            <a:r>
              <a:rPr lang="en-US" altLang="en-US" sz="3200" i="1" dirty="0">
                <a:solidFill>
                  <a:schemeClr val="bg1"/>
                </a:solidFill>
              </a:rPr>
              <a:t> </a:t>
            </a:r>
            <a:r>
              <a:rPr lang="en-US" altLang="en-US" sz="3200" i="1" dirty="0" err="1">
                <a:solidFill>
                  <a:schemeClr val="bg1"/>
                </a:solidFill>
              </a:rPr>
              <a:t>lớp</a:t>
            </a:r>
            <a:r>
              <a:rPr lang="en-US" altLang="en-US" sz="3200" i="1" dirty="0">
                <a:solidFill>
                  <a:schemeClr val="bg1"/>
                </a:solidFill>
              </a:rPr>
              <a:t>, </a:t>
            </a:r>
            <a:r>
              <a:rPr lang="en-US" altLang="en-US" sz="3200" i="1" dirty="0" err="1">
                <a:solidFill>
                  <a:schemeClr val="bg1"/>
                </a:solidFill>
              </a:rPr>
              <a:t>điểm</a:t>
            </a:r>
            <a:r>
              <a:rPr lang="en-US" altLang="en-US" sz="3200" i="1" dirty="0">
                <a:solidFill>
                  <a:schemeClr val="bg1"/>
                </a:solidFill>
              </a:rPr>
              <a:t> </a:t>
            </a:r>
            <a:r>
              <a:rPr lang="en-US" altLang="en-US" sz="3200" i="1" dirty="0" err="1">
                <a:solidFill>
                  <a:schemeClr val="bg1"/>
                </a:solidFill>
              </a:rPr>
              <a:t>danh</a:t>
            </a:r>
            <a:r>
              <a:rPr lang="en-US" altLang="en-US" sz="3200" i="1" dirty="0">
                <a:solidFill>
                  <a:schemeClr val="bg1"/>
                </a:solidFill>
              </a:rPr>
              <a:t>, </a:t>
            </a:r>
            <a:r>
              <a:rPr lang="en-US" altLang="en-US" sz="3200" i="1" dirty="0" err="1">
                <a:solidFill>
                  <a:schemeClr val="bg1"/>
                </a:solidFill>
              </a:rPr>
              <a:t>báo</a:t>
            </a:r>
            <a:r>
              <a:rPr lang="en-US" altLang="en-US" sz="3200" i="1" dirty="0">
                <a:solidFill>
                  <a:schemeClr val="bg1"/>
                </a:solidFill>
              </a:rPr>
              <a:t> </a:t>
            </a:r>
            <a:r>
              <a:rPr lang="en-US" altLang="en-US" sz="3200" i="1" dirty="0" err="1">
                <a:solidFill>
                  <a:schemeClr val="bg1"/>
                </a:solidFill>
              </a:rPr>
              <a:t>cáo</a:t>
            </a:r>
            <a:r>
              <a:rPr lang="en-US" altLang="en-US" sz="3200" i="1" dirty="0">
                <a:solidFill>
                  <a:schemeClr val="bg1"/>
                </a:solidFill>
              </a:rPr>
              <a:t>.</a:t>
            </a:r>
            <a:endParaRPr lang="en-US" altLang="en-US" sz="3200" dirty="0">
              <a:solidFill>
                <a:schemeClr val="bg1"/>
              </a:solidFill>
            </a:endParaRPr>
          </a:p>
        </p:txBody>
      </p:sp>
      <p:sp>
        <p:nvSpPr>
          <p:cNvPr id="57676" name="Text Box 332" descr="White marble"/>
          <p:cNvSpPr txBox="1">
            <a:spLocks noChangeArrowheads="1"/>
          </p:cNvSpPr>
          <p:nvPr/>
        </p:nvSpPr>
        <p:spPr bwMode="auto">
          <a:xfrm>
            <a:off x="637704" y="3031618"/>
            <a:ext cx="7010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en-US" altLang="en-US" sz="3200" b="0" i="1" dirty="0">
                <a:solidFill>
                  <a:schemeClr val="bg1"/>
                </a:solidFill>
              </a:rPr>
              <a:t>* </a:t>
            </a:r>
            <a:r>
              <a:rPr lang="en-US" altLang="en-US" sz="3200" u="sng" dirty="0" err="1">
                <a:solidFill>
                  <a:schemeClr val="bg1"/>
                </a:solidFill>
              </a:rPr>
              <a:t>Đội</a:t>
            </a:r>
            <a:r>
              <a:rPr lang="en-US" altLang="en-US" sz="3200" u="sng" dirty="0">
                <a:solidFill>
                  <a:schemeClr val="bg1"/>
                </a:solidFill>
              </a:rPr>
              <a:t> </a:t>
            </a:r>
            <a:r>
              <a:rPr lang="en-US" altLang="en-US" sz="3200" u="sng" dirty="0" err="1">
                <a:solidFill>
                  <a:schemeClr val="bg1"/>
                </a:solidFill>
              </a:rPr>
              <a:t>hình</a:t>
            </a:r>
            <a:r>
              <a:rPr lang="en-US" altLang="en-US" sz="3200" u="sng" dirty="0">
                <a:solidFill>
                  <a:schemeClr val="bg1"/>
                </a:solidFill>
              </a:rPr>
              <a:t> </a:t>
            </a:r>
            <a:r>
              <a:rPr lang="en-US" altLang="en-US" sz="3200" u="sng" dirty="0" err="1">
                <a:solidFill>
                  <a:schemeClr val="bg1"/>
                </a:solidFill>
              </a:rPr>
              <a:t>nhận</a:t>
            </a:r>
            <a:r>
              <a:rPr lang="en-US" altLang="en-US" sz="3200" u="sng" dirty="0">
                <a:solidFill>
                  <a:schemeClr val="bg1"/>
                </a:solidFill>
              </a:rPr>
              <a:t> </a:t>
            </a:r>
            <a:r>
              <a:rPr lang="en-US" altLang="en-US" sz="3200" u="sng" dirty="0" err="1">
                <a:solidFill>
                  <a:schemeClr val="bg1"/>
                </a:solidFill>
              </a:rPr>
              <a:t>lớp</a:t>
            </a:r>
            <a:r>
              <a:rPr lang="en-US" altLang="en-US" sz="3200" u="sng" dirty="0">
                <a:solidFill>
                  <a:schemeClr val="bg1"/>
                </a:solidFill>
              </a:rPr>
              <a:t>:</a:t>
            </a:r>
            <a:endParaRPr lang="en-US" altLang="en-US" sz="3200" dirty="0">
              <a:solidFill>
                <a:schemeClr val="bg1"/>
              </a:solidFill>
            </a:endParaRPr>
          </a:p>
        </p:txBody>
      </p:sp>
      <p:sp>
        <p:nvSpPr>
          <p:cNvPr id="200" name="TextBox 199"/>
          <p:cNvSpPr txBox="1"/>
          <p:nvPr/>
        </p:nvSpPr>
        <p:spPr>
          <a:xfrm>
            <a:off x="1991544" y="312837"/>
            <a:ext cx="9217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11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611848"/>
      </p:ext>
    </p:extLst>
  </p:cSld>
  <p:clrMapOvr>
    <a:masterClrMapping/>
  </p:clrMapOvr>
  <p:transition>
    <p:sndAc>
      <p:stSnd>
        <p:snd r:embed="rId2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76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76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76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576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576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576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576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576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576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576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576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576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7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7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57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5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0" dur="1000"/>
                                        <p:tgtEl>
                                          <p:spTgt spid="5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5" dur="1000"/>
                                        <p:tgtEl>
                                          <p:spTgt spid="5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7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7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0" dur="1000"/>
                                        <p:tgtEl>
                                          <p:spTgt spid="57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7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7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5" dur="1000"/>
                                        <p:tgtEl>
                                          <p:spTgt spid="57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7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7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0" dur="1000"/>
                                        <p:tgtEl>
                                          <p:spTgt spid="57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7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8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8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3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8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8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8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9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9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9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95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9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01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0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0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5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0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5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463" grpId="0" animBg="1"/>
      <p:bldP spid="57672" grpId="0"/>
      <p:bldP spid="57673" grpId="0"/>
      <p:bldP spid="57674" grpId="0"/>
      <p:bldP spid="5767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47900" y="76535"/>
            <a:ext cx="92170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11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2022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32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2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3200" b="1" u="sng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95872" y="1093530"/>
            <a:ext cx="97210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</a:rPr>
              <a:t>Bài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en-US" sz="3200" b="1" dirty="0" smtClean="0">
                <a:solidFill>
                  <a:schemeClr val="bg1"/>
                </a:solidFill>
              </a:rPr>
              <a:t>: 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ỘNG TÁC 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 THÂN</a:t>
            </a:r>
            <a:endParaRPr lang="vi-V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TRÒ CHƠI :</a:t>
            </a:r>
            <a:r>
              <a:rPr lang="vi-VN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 NHANH THEO SỐ”</a:t>
            </a:r>
          </a:p>
        </p:txBody>
      </p:sp>
      <p:sp>
        <p:nvSpPr>
          <p:cNvPr id="5" name="Rectangle 4"/>
          <p:cNvSpPr/>
          <p:nvPr/>
        </p:nvSpPr>
        <p:spPr>
          <a:xfrm>
            <a:off x="268155" y="2276872"/>
            <a:ext cx="344677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1. </a:t>
            </a: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KHỞI ĐỘNG</a:t>
            </a:r>
            <a:endParaRPr kumimoji="0" lang="en-SG" sz="4000" b="0" i="0" u="none" strike="noStrike" kern="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E6D3A13-47FC-40BB-82C5-F0C0A58EB6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757" y="2142870"/>
            <a:ext cx="7407965" cy="456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71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BCB70D5-CB42-4BA3-8FF5-A881C429EB24}"/>
              </a:ext>
            </a:extLst>
          </p:cNvPr>
          <p:cNvSpPr txBox="1"/>
          <p:nvPr/>
        </p:nvSpPr>
        <p:spPr>
          <a:xfrm>
            <a:off x="198783" y="543339"/>
            <a:ext cx="4498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4000" dirty="0">
                <a:solidFill>
                  <a:schemeClr val="accent1"/>
                </a:solidFill>
              </a:rPr>
              <a:t>Video </a:t>
            </a:r>
            <a:r>
              <a:rPr lang="en-US" sz="4000" dirty="0" err="1">
                <a:solidFill>
                  <a:schemeClr val="accent1"/>
                </a:solidFill>
              </a:rPr>
              <a:t>khởi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 err="1">
                <a:solidFill>
                  <a:schemeClr val="accent1"/>
                </a:solidFill>
              </a:rPr>
              <a:t>động</a:t>
            </a:r>
            <a:endParaRPr lang="en-SG" sz="4000" dirty="0">
              <a:solidFill>
                <a:schemeClr val="accent1"/>
              </a:solidFill>
            </a:endParaRPr>
          </a:p>
        </p:txBody>
      </p:sp>
      <p:pic>
        <p:nvPicPr>
          <p:cNvPr id="5" name="khong xa rac">
            <a:hlinkClick r:id="" action="ppaction://media"/>
            <a:extLst>
              <a:ext uri="{FF2B5EF4-FFF2-40B4-BE49-F238E27FC236}">
                <a16:creationId xmlns:a16="http://schemas.microsoft.com/office/drawing/2014/main" xmlns="" id="{ECBB9183-5BBB-45B2-B640-44C7399C4E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67271" y="0"/>
            <a:ext cx="49932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1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969773" y="234494"/>
            <a:ext cx="921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11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65717" y="757714"/>
            <a:ext cx="97210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dục</a:t>
            </a:r>
            <a:r>
              <a:rPr kumimoji="0" 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endParaRPr kumimoji="0" lang="en-US" sz="2800" b="1" i="0" u="sng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21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</a:rPr>
              <a:t>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ỘNG TÁC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 THÂN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TRÒ CHƠI :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 NHANH THEO SỐ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894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969773" y="234494"/>
            <a:ext cx="921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11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65717" y="757714"/>
            <a:ext cx="97210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dục</a:t>
            </a:r>
            <a:r>
              <a:rPr kumimoji="0" 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endParaRPr kumimoji="0" lang="en-US" sz="2800" b="1" i="0" u="sng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21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ỘNG TÁC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 THÂN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TRÒ CHƠI :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 NHANH THEO SỐ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18AE4FF-75F1-4B42-925A-AFD1DB6297FC}"/>
              </a:ext>
            </a:extLst>
          </p:cNvPr>
          <p:cNvSpPr txBox="1"/>
          <p:nvPr/>
        </p:nvSpPr>
        <p:spPr>
          <a:xfrm>
            <a:off x="551384" y="2348880"/>
            <a:ext cx="108699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marR="0" lvl="0" indent="-8572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romanUcPeriod"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PHẦN MỞ ĐẦU</a:t>
            </a:r>
          </a:p>
          <a:p>
            <a:pPr lvl="0"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 CHƠI KHỞI ĐỘNG : </a:t>
            </a:r>
            <a:r>
              <a:rPr kumimoji="0" lang="en-SG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VD: </a:t>
            </a:r>
            <a:r>
              <a:rPr lang="es-E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s-E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s-E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s-E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SG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SG" sz="36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SG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71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495600" y="143674"/>
            <a:ext cx="921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11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31504" y="666894"/>
            <a:ext cx="97210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dục</a:t>
            </a:r>
            <a:r>
              <a:rPr kumimoji="0" 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endParaRPr kumimoji="0" lang="en-US" sz="2800" b="1" i="0" u="sng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21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</a:rPr>
              <a:t>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ỘNG TÁC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 THÂN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TRÒ CHƠI :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 NHANH THEO SỐ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D9FEB95-FB14-4C3F-BCF7-DB0225259644}"/>
              </a:ext>
            </a:extLst>
          </p:cNvPr>
          <p:cNvSpPr txBox="1"/>
          <p:nvPr/>
        </p:nvSpPr>
        <p:spPr>
          <a:xfrm>
            <a:off x="335360" y="2051889"/>
            <a:ext cx="1159527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HOẠT ĐỘNG CƠ BẢN </a:t>
            </a:r>
          </a:p>
          <a:p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  <a:p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vi-VN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động tác vươn thở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tay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vặn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1-2</a:t>
            </a:r>
            <a:r>
              <a:rPr lang="vi-VN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lần), mỗi lần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2x8 nhịp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(GV - CS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457200" indent="-457200">
              <a:buFontTx/>
              <a:buChar char="-"/>
            </a:pP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2-3 .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HS.</a:t>
            </a:r>
            <a:endParaRPr lang="vi-VN" sz="32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vi-VN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nhận xét sửa ĐT.</a:t>
            </a:r>
          </a:p>
        </p:txBody>
      </p:sp>
    </p:spTree>
    <p:extLst>
      <p:ext uri="{BB962C8B-B14F-4D97-AF65-F5344CB8AC3E}">
        <p14:creationId xmlns:p14="http://schemas.microsoft.com/office/powerpoint/2010/main" val="2962753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7" descr="VUON THO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241329"/>
            <a:ext cx="5400600" cy="2132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695400" y="2374184"/>
            <a:ext cx="57158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Động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tác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Vươn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Thở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36" descr="TAY 5"/>
          <p:cNvPicPr>
            <a:picLocks noChangeAspect="1" noChangeArrowheads="1"/>
          </p:cNvPicPr>
          <p:nvPr/>
        </p:nvPicPr>
        <p:blipFill>
          <a:blip r:embed="rId3">
            <a:lum bright="-36000"/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326" y="344255"/>
            <a:ext cx="4907569" cy="214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7430407" y="2492897"/>
            <a:ext cx="57158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Động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tác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tay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IMG_0027"/>
          <p:cNvPicPr/>
          <p:nvPr/>
        </p:nvPicPr>
        <p:blipFill>
          <a:blip r:embed="rId4" cstate="print">
            <a:lum bright="-30000"/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3168794"/>
            <a:ext cx="5590712" cy="267649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695400" y="6011219"/>
            <a:ext cx="57158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Động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tác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Chân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72" y="3233207"/>
            <a:ext cx="4789524" cy="2547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176120" y="5845284"/>
            <a:ext cx="57158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Động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tác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vặn</a:t>
            </a:r>
            <a:r>
              <a:rPr kumimoji="0" lang="en-US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mình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9175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480F5914-EC97-457A-AB68-6A1F7393C86D}"/>
  <p:tag name="ISPRING_RESOURCE_FOLDER" val="C:\Users\Administrator\Desktop\Chuẩn \"/>
  <p:tag name="ISPRING_PRESENTATION_PATH" val="C:\Users\Administrator\Desktop\Chuẩn .pptx"/>
  <p:tag name="ISPRING_PROJECT_VERSION" val="9.3"/>
  <p:tag name="ISPRING_PROJECT_FOLDER_UPDATED" val="1"/>
  <p:tag name="ISPRING_SCREEN_RECS_UPDATED" val="C:\Users\Administrator\Desktop\Chuẩn \"/>
  <p:tag name="ISPRING_RESOURCE_PATHS_HASH_PRESENTER" val="dc9ecf73f851749d4e9e321da50827089ad79ce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3844</TotalTime>
  <Words>1150</Words>
  <Application>Microsoft Office PowerPoint</Application>
  <PresentationFormat>Widescreen</PresentationFormat>
  <Paragraphs>115</Paragraphs>
  <Slides>21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Arial</vt:lpstr>
      <vt:lpstr>Arial Black</vt:lpstr>
      <vt:lpstr>Calibri</vt:lpstr>
      <vt:lpstr>Calibri Light</vt:lpstr>
      <vt:lpstr>Times New Roman</vt:lpstr>
      <vt:lpstr>VNI-Times</vt:lpstr>
      <vt:lpstr>Wingdings</vt:lpstr>
      <vt:lpstr>2_Office Theme</vt:lpstr>
      <vt:lpstr>Office Theme</vt:lpstr>
      <vt:lpstr>1_Office Theme</vt:lpstr>
      <vt:lpstr>3_Office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Truong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416</cp:revision>
  <cp:lastPrinted>2020-04-15T15:27:31Z</cp:lastPrinted>
  <dcterms:created xsi:type="dcterms:W3CDTF">2020-04-10T16:13:48Z</dcterms:created>
  <dcterms:modified xsi:type="dcterms:W3CDTF">2024-05-15T07:22:35Z</dcterms:modified>
</cp:coreProperties>
</file>