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4" r:id="rId6"/>
    <p:sldId id="265" r:id="rId7"/>
    <p:sldId id="258" r:id="rId8"/>
    <p:sldId id="263" r:id="rId9"/>
    <p:sldId id="262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>
        <p:scale>
          <a:sx n="76" d="100"/>
          <a:sy n="76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C255-AC27-44C2-86DB-F6B6F3BB3529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6.wm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219200" y="2514600"/>
            <a:ext cx="7159602" cy="2743200"/>
          </a:xfrm>
          <a:prstGeom prst="rect">
            <a:avLst/>
          </a:prstGeom>
          <a:noFill/>
        </p:spPr>
        <p:txBody>
          <a:bodyPr spcFirstLastPara="1" wrap="none" numCol="1">
            <a:prstTxWarp prst="textArchUp">
              <a:avLst>
                <a:gd name="adj" fmla="val 10878711"/>
              </a:avLst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Chào mừng các bạn đến với tiết học trực tuyến </a:t>
            </a:r>
            <a:endParaRPr lang="en-US" sz="3200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Môn: Thể dục</a:t>
            </a:r>
            <a:endParaRPr lang="en-US" sz="32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25908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514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3581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524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14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304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752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9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143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THANH THỦY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XUÂN LỘC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3505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Nguyễn Thị Bình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685800" y="1219200"/>
            <a:ext cx="7869238" cy="31242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5445"/>
                <a:gd name="adj2" fmla="val 2067"/>
              </a:avLst>
            </a:prstTxWarp>
          </a:bodyPr>
          <a:lstStyle/>
          <a:p>
            <a:pPr algn="ctr" rtl="0"/>
            <a:r>
              <a:rPr lang="en-US" sz="3600" kern="10" spc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Thank you very much</a:t>
            </a:r>
            <a:endParaRPr lang="en-US" sz="3600" kern="10" spc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7200" b="1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Shelley Allegro"/>
              </a:rPr>
              <a:t>Good bye! See you again!</a:t>
            </a:r>
            <a:endParaRPr lang="en-US" sz="7200" b="1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Shelley Alleg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1752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1.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 điểm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057400"/>
            <a:ext cx="6781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Nơi thóang mát: Ban công, phòng khách, ngoài sân...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981200" y="2288233"/>
            <a:ext cx="381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352800"/>
            <a:ext cx="21335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2. Phương tiện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124200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Trang phục gọn gàng, đeo giày thể thao hoặc dép quai hậu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3581400"/>
            <a:ext cx="457201" cy="22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3733800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5600" y="457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90600" y="838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447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371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1752600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81000" y="2971800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I. Khởi động: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962400"/>
            <a:ext cx="9144000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Mời tất cả các bạn đứng lên và chúng ta cùng khởi động </a:t>
            </a:r>
            <a:endParaRPr lang="en-US" sz="30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1"/>
          <p:cNvSpPr>
            <a:spLocks noChangeArrowheads="1"/>
          </p:cNvSpPr>
          <p:nvPr/>
        </p:nvSpPr>
        <p:spPr bwMode="auto">
          <a:xfrm>
            <a:off x="838200" y="1676400"/>
            <a:ext cx="7696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Chúng ta đã học được mấy động tác của bài thể dục phát triển chung.</a:t>
            </a:r>
            <a:endParaRPr kumimoji="0" lang="en-US" sz="3200" b="1" i="0" u="none" strike="noStrike" normalizeH="0" baseline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A:  1 động tác</a:t>
            </a:r>
            <a:endParaRPr lang="en-US" sz="360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4953000" y="3048000"/>
            <a:ext cx="38100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</a:rPr>
              <a:t>B: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2 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động tác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C:  3 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động tác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600" b="1" smtClean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:  4 động tác </a:t>
            </a:r>
            <a:endParaRPr lang="en-US" sz="360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838200" y="1676400"/>
            <a:ext cx="7696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Thứ tự động tác nào được xắp xếp đúng.</a:t>
            </a:r>
            <a:endParaRPr kumimoji="0" lang="en-US" sz="2800" b="1" i="0" u="none" strike="noStrike" cap="all" normalizeH="0" baseline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A:  </a:t>
            </a:r>
            <a:r>
              <a:rPr lang="en-US" sz="3200" b="1" smtClean="0">
                <a:solidFill>
                  <a:srgbClr val="FF0000"/>
                </a:solidFill>
                <a:latin typeface="Calibri" pitchFamily="34" charset="0"/>
              </a:rPr>
              <a:t>Vươn thở, tay, chân, vặn mình</a:t>
            </a:r>
            <a:endParaRPr lang="en-US" sz="320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953000" y="3048000"/>
            <a:ext cx="38100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CC0000"/>
                </a:solidFill>
                <a:effectLst/>
                <a:latin typeface="Calibri" pitchFamily="34" charset="0"/>
              </a:rPr>
              <a:t>B: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en-US" sz="3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Vặn</a:t>
            </a:r>
            <a:r>
              <a:rPr kumimoji="0" lang="en-US" sz="32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mình,</a:t>
            </a:r>
            <a:r>
              <a:rPr lang="en-US" sz="3200" b="1" smtClean="0">
                <a:solidFill>
                  <a:srgbClr val="FF0000"/>
                </a:solidFill>
                <a:latin typeface="Calibri" pitchFamily="34" charset="0"/>
              </a:rPr>
              <a:t> Vươn thở, tay, chân.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C: </a:t>
            </a:r>
            <a:r>
              <a:rPr lang="en-US" sz="3200" b="1" smtClean="0">
                <a:solidFill>
                  <a:srgbClr val="FF0000"/>
                </a:solidFill>
                <a:latin typeface="Calibri" pitchFamily="34" charset="0"/>
              </a:rPr>
              <a:t>Vươn thở, vặn mình, tay, chân.</a:t>
            </a:r>
            <a:endParaRPr kumimoji="0" lang="en-US" sz="3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sz="3600" b="1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Calibri" pitchFamily="34" charset="0"/>
              </a:rPr>
              <a:t>Vươn thở, tay, vặn mình, chân.</a:t>
            </a:r>
            <a:endParaRPr lang="en-US" sz="320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676400"/>
            <a:ext cx="81534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II. Học động tác bụng của bài thể dục phát triển chung.</a:t>
            </a:r>
            <a:endParaRPr lang="en-US" sz="2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a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BC3C1"/>
              </a:clrFrom>
              <a:clrTo>
                <a:srgbClr val="CBC3C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590800"/>
            <a:ext cx="8382000" cy="4038600"/>
          </a:xfrm>
          <a:prstGeom prst="rect">
            <a:avLst/>
          </a:prstGeom>
          <a:noFill/>
        </p:spPr>
      </p:pic>
      <p:pic>
        <p:nvPicPr>
          <p:cNvPr id="8" name="Picture 7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133600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152400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228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2209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724608s7aonrbep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2286000"/>
            <a:ext cx="81534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 động tác bụng của bài thể dục phát triển chung.</a:t>
            </a:r>
            <a:endParaRPr lang="en-US" sz="2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3886200"/>
            <a:ext cx="59436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Mời các bạn đứng lên quan sát và cùng thực hiện theo cô</a:t>
            </a:r>
            <a:endParaRPr lang="en-US" sz="2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10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572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495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1600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4572000" y="3124200"/>
            <a:ext cx="42671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4478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524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90600" y="1676400"/>
            <a:ext cx="49788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III. Trò chơi “Nhảy đúng, nhảy nhanh”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a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CCC4C1"/>
              </a:clrFrom>
              <a:clrTo>
                <a:srgbClr val="CCC4C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514600"/>
            <a:ext cx="70104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0" y="1981200"/>
            <a:ext cx="171995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IV. Thả lỏng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81000" y="381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Thứ hai ngày   tháng 4 năm 2020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THỂ DỤC </a:t>
            </a: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Bài 22: Bài thể dục- trò chơi vận động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1752600"/>
            <a:ext cx="4343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676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0" descr="2067166a35x1e8i0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0" descr="2067166a35x1e8i0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90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219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389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Administrator</cp:lastModifiedBy>
  <cp:revision>51</cp:revision>
  <dcterms:created xsi:type="dcterms:W3CDTF">2020-04-11T02:16:23Z</dcterms:created>
  <dcterms:modified xsi:type="dcterms:W3CDTF">2024-05-14T07:38:51Z</dcterms:modified>
</cp:coreProperties>
</file>