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59" r:id="rId5"/>
    <p:sldId id="264" r:id="rId6"/>
    <p:sldId id="265" r:id="rId7"/>
    <p:sldId id="258" r:id="rId8"/>
    <p:sldId id="263" r:id="rId9"/>
    <p:sldId id="262" r:id="rId10"/>
    <p:sldId id="25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>
        <p:scale>
          <a:sx n="76" d="100"/>
          <a:sy n="76" d="100"/>
        </p:scale>
        <p:origin x="-123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C255-AC27-44C2-86DB-F6B6F3BB3529}" type="datetimeFigureOut">
              <a:rPr lang="en-US" smtClean="0"/>
              <a:pPr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409F-709A-4323-98D3-6E9666A9B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C255-AC27-44C2-86DB-F6B6F3BB3529}" type="datetimeFigureOut">
              <a:rPr lang="en-US" smtClean="0"/>
              <a:pPr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409F-709A-4323-98D3-6E9666A9B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C255-AC27-44C2-86DB-F6B6F3BB3529}" type="datetimeFigureOut">
              <a:rPr lang="en-US" smtClean="0"/>
              <a:pPr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409F-709A-4323-98D3-6E9666A9B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C255-AC27-44C2-86DB-F6B6F3BB3529}" type="datetimeFigureOut">
              <a:rPr lang="en-US" smtClean="0"/>
              <a:pPr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409F-709A-4323-98D3-6E9666A9B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C255-AC27-44C2-86DB-F6B6F3BB3529}" type="datetimeFigureOut">
              <a:rPr lang="en-US" smtClean="0"/>
              <a:pPr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409F-709A-4323-98D3-6E9666A9B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C255-AC27-44C2-86DB-F6B6F3BB3529}" type="datetimeFigureOut">
              <a:rPr lang="en-US" smtClean="0"/>
              <a:pPr/>
              <a:t>5/14/2024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409F-709A-4323-98D3-6E9666A9B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C255-AC27-44C2-86DB-F6B6F3BB3529}" type="datetimeFigureOut">
              <a:rPr lang="en-US" smtClean="0"/>
              <a:pPr/>
              <a:t>5/14/2024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409F-709A-4323-98D3-6E9666A9B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C255-AC27-44C2-86DB-F6B6F3BB3529}" type="datetimeFigureOut">
              <a:rPr lang="en-US" smtClean="0"/>
              <a:pPr/>
              <a:t>5/14/2024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409F-709A-4323-98D3-6E9666A9B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C255-AC27-44C2-86DB-F6B6F3BB3529}" type="datetimeFigureOut">
              <a:rPr lang="en-US" smtClean="0"/>
              <a:pPr/>
              <a:t>5/14/2024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409F-709A-4323-98D3-6E9666A9B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C255-AC27-44C2-86DB-F6B6F3BB3529}" type="datetimeFigureOut">
              <a:rPr lang="en-US" smtClean="0"/>
              <a:pPr/>
              <a:t>5/14/2024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409F-709A-4323-98D3-6E9666A9B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C255-AC27-44C2-86DB-F6B6F3BB3529}" type="datetimeFigureOut">
              <a:rPr lang="en-US" smtClean="0"/>
              <a:pPr/>
              <a:t>5/14/2024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409F-709A-4323-98D3-6E9666A9B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6C255-AC27-44C2-86DB-F6B6F3BB3529}" type="datetimeFigureOut">
              <a:rPr lang="en-US" smtClean="0"/>
              <a:pPr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2409F-709A-4323-98D3-6E9666A9B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gif"/><Relationship Id="rId7" Type="http://schemas.openxmlformats.org/officeDocument/2006/relationships/image" Target="../media/image6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3.gif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gif"/><Relationship Id="rId5" Type="http://schemas.openxmlformats.org/officeDocument/2006/relationships/image" Target="../media/image6.wmf"/><Relationship Id="rId4" Type="http://schemas.openxmlformats.org/officeDocument/2006/relationships/image" Target="../media/image7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gif"/><Relationship Id="rId5" Type="http://schemas.openxmlformats.org/officeDocument/2006/relationships/image" Target="../media/image5.gif"/><Relationship Id="rId4" Type="http://schemas.openxmlformats.org/officeDocument/2006/relationships/image" Target="../media/image3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4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gif"/><Relationship Id="rId5" Type="http://schemas.openxmlformats.org/officeDocument/2006/relationships/image" Target="../media/image3.gif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4" descr="PTI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22"/>
          <p:cNvSpPr txBox="1"/>
          <p:nvPr/>
        </p:nvSpPr>
        <p:spPr>
          <a:xfrm>
            <a:off x="1219200" y="2514600"/>
            <a:ext cx="7159602" cy="2743200"/>
          </a:xfrm>
          <a:prstGeom prst="rect">
            <a:avLst/>
          </a:prstGeom>
          <a:noFill/>
        </p:spPr>
        <p:txBody>
          <a:bodyPr spcFirstLastPara="1" wrap="none" numCol="1">
            <a:prstTxWarp prst="textArchUp">
              <a:avLst>
                <a:gd name="adj" fmla="val 10878711"/>
              </a:avLst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Chào mừng các bạn đến với tiết học trực tuyến </a:t>
            </a:r>
            <a:endParaRPr lang="en-US" sz="3200" b="1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9933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 b="1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9933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Môn: Thể dục</a:t>
            </a:r>
            <a:endParaRPr lang="en-US" sz="3200" b="1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99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30" descr="2067166a35x1e8i0t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257800"/>
            <a:ext cx="1828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9" descr="729747d8za2kbusq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38400" y="2590800"/>
            <a:ext cx="4724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8" descr="724608s7aonrbep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2400" y="2362200"/>
            <a:ext cx="7620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8" descr="724608s7aonrbep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0" y="2514600"/>
            <a:ext cx="7620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8" descr="724608s7aonrbep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62200" y="4410075"/>
            <a:ext cx="7620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8" descr="724608s7aonrbep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53200" y="4410075"/>
            <a:ext cx="7620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3" descr="3d butterfly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38600" y="358140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3" descr="3d butterfly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48200" y="152400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3" descr="3d butterfly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76400" y="243840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13" descr="3d butterfly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62800" y="251460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4" descr="POINSET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1447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12" descr="POINSET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5400000">
            <a:off x="7772400" y="-76200"/>
            <a:ext cx="1295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19" descr="pretty_flower_orange_hb"/>
          <p:cNvPicPr>
            <a:picLocks noChangeAspect="1" noChangeArrowheads="1" noCrop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1028700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9" descr="pretty_flower_orange_hb"/>
          <p:cNvPicPr>
            <a:picLocks noChangeAspect="1" noChangeArrowheads="1" noCrop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228600"/>
            <a:ext cx="1028700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13" descr="3d butterfly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66800" y="30480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13" descr="3d butterfly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81800" y="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4" descr="PTI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0" descr="2067166a35x1e8i0t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257800"/>
            <a:ext cx="1828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8" descr="724608s7aonrbep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2362200"/>
            <a:ext cx="7620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8" descr="724608s7aonrbep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0" y="1752600"/>
            <a:ext cx="7620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9" descr="729747d8za2kbusq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81400" y="2286000"/>
            <a:ext cx="1828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13" descr="3d butterfly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33600" y="121920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13" descr="3d butterfly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486400" y="114300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1143000" y="0"/>
            <a:ext cx="708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PHÒNG GD&amp;ĐT THANH THỦY</a:t>
            </a:r>
          </a:p>
          <a:p>
            <a:pPr algn="ctr"/>
            <a:r>
              <a:rPr lang="en-US" sz="24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TRƯỜNG TH XUÂN LỘC</a:t>
            </a:r>
            <a:endParaRPr lang="en-US" sz="24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71600" y="6396335"/>
            <a:ext cx="350520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GV: Nguyễn Thị Bình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11" name="WordArt 15"/>
          <p:cNvSpPr>
            <a:spLocks noChangeArrowheads="1" noChangeShapeType="1" noTextEdit="1"/>
          </p:cNvSpPr>
          <p:nvPr/>
        </p:nvSpPr>
        <p:spPr bwMode="auto">
          <a:xfrm>
            <a:off x="685800" y="1219200"/>
            <a:ext cx="7869238" cy="3124200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5445"/>
                <a:gd name="adj2" fmla="val 2067"/>
              </a:avLst>
            </a:prstTxWarp>
          </a:bodyPr>
          <a:lstStyle/>
          <a:p>
            <a:pPr algn="ctr" rtl="0"/>
            <a:r>
              <a:rPr lang="en-US" sz="3600" kern="10" spc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Thank you very much</a:t>
            </a:r>
            <a:endParaRPr lang="en-US" sz="3600" kern="10" spc="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FF6600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29699" name="WordArt 3"/>
          <p:cNvSpPr>
            <a:spLocks noChangeArrowheads="1" noChangeShapeType="1" noTextEdit="1"/>
          </p:cNvSpPr>
          <p:nvPr/>
        </p:nvSpPr>
        <p:spPr bwMode="auto">
          <a:xfrm>
            <a:off x="457200" y="4419600"/>
            <a:ext cx="86868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7200" b="1" kern="10" spc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.VnShelley Allegro"/>
              </a:rPr>
              <a:t>Good bye! See you again!</a:t>
            </a:r>
            <a:endParaRPr lang="en-US" sz="7200" b="1" kern="10" spc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.VnShelley Alleg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PTI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81000" y="381000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Thứ hai ngày   tháng 4 năm 2020</a:t>
            </a:r>
          </a:p>
          <a:p>
            <a:pPr algn="ctr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THỂ DỤC </a:t>
            </a:r>
          </a:p>
          <a:p>
            <a:pPr algn="ctr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Bài 22: Bài thể dục- trò chơi vận động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2057400"/>
            <a:ext cx="175260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1. </a:t>
            </a: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Địa điểm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62200" y="2057400"/>
            <a:ext cx="678180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Nơi thóang mát: Ban công, phòng khách, ngoài sân...</a:t>
            </a:r>
            <a:endParaRPr lang="en-US" sz="240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>
            <a:stCxn id="4" idx="3"/>
            <a:endCxn id="5" idx="1"/>
          </p:cNvCxnSpPr>
          <p:nvPr/>
        </p:nvCxnSpPr>
        <p:spPr>
          <a:xfrm>
            <a:off x="1981200" y="2288233"/>
            <a:ext cx="381000" cy="15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52400" y="3352800"/>
            <a:ext cx="2133599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2. Phương tiện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19400" y="3124200"/>
            <a:ext cx="609600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Trang phục gọn gàng, đeo giày thể thao hoặc dép quai hậu</a:t>
            </a:r>
            <a:endParaRPr lang="en-US" sz="2400">
              <a:solidFill>
                <a:srgbClr val="FF000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2362200" y="3581400"/>
            <a:ext cx="457201" cy="2233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30" descr="2067166a35x1e8i0t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04800" y="5257800"/>
            <a:ext cx="1828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9" descr="pretty_flower_orange_hb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028700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POINSET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1447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19" descr="pretty_flower_orange_hb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228600"/>
            <a:ext cx="1028700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12" descr="POINSET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7772400" y="-76200"/>
            <a:ext cx="1295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4" descr="729747d8za2kbusq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19400" y="3733800"/>
            <a:ext cx="48768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3" descr="3d butterfly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286000" y="388620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3" descr="3d butterfly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705600" y="45720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3" descr="3d butterfly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990600" y="83820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4" descr="PTI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3" descr="3d butterfl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144780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3" descr="3d butterfl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137160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3" descr="3d butterfl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7600" y="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3" descr="3d butterfl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729747d8za2kbusq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57400" y="1752600"/>
            <a:ext cx="57150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381000" y="2971800"/>
            <a:ext cx="18437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I. Khởi động: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3962400"/>
            <a:ext cx="9144000" cy="55399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0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Mời tất cả các bạn đứng lên và chúng ta cùng khởi động </a:t>
            </a:r>
            <a:endParaRPr lang="en-US" sz="3000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1000" y="381000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Thứ hai ngày   tháng 4 năm 2020</a:t>
            </a:r>
          </a:p>
          <a:p>
            <a:pPr algn="ctr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THỂ DỤC </a:t>
            </a:r>
          </a:p>
          <a:p>
            <a:pPr algn="ctr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Bài 22: Bài thể dục- trò chơi vận động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8" descr="724608s7aonrbep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" y="4410075"/>
            <a:ext cx="7620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4" descr="PTI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21"/>
          <p:cNvSpPr>
            <a:spLocks noChangeArrowheads="1"/>
          </p:cNvSpPr>
          <p:nvPr/>
        </p:nvSpPr>
        <p:spPr bwMode="auto">
          <a:xfrm>
            <a:off x="838200" y="1676400"/>
            <a:ext cx="7696200" cy="1143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b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Chúng ta đã học được mấy động tác của bài thể dục phát triển chung.</a:t>
            </a:r>
            <a:endParaRPr kumimoji="0" lang="en-US" sz="3200" b="1" i="0" u="none" strike="noStrike" normalizeH="0" baseline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9046" name="Rectangle 22"/>
          <p:cNvSpPr>
            <a:spLocks noChangeArrowheads="1"/>
          </p:cNvSpPr>
          <p:nvPr/>
        </p:nvSpPr>
        <p:spPr bwMode="auto">
          <a:xfrm>
            <a:off x="304800" y="3048000"/>
            <a:ext cx="3733800" cy="1447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3600" b="1" smtClean="0">
                <a:solidFill>
                  <a:srgbClr val="FF0000"/>
                </a:solidFill>
                <a:latin typeface="Calibri" pitchFamily="34" charset="0"/>
              </a:rPr>
              <a:t>A:  1 động tác</a:t>
            </a:r>
            <a:endParaRPr lang="en-US" sz="3600" smtClean="0">
              <a:solidFill>
                <a:srgbClr val="FF0000"/>
              </a:solidFill>
              <a:latin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29047" name="Rectangle 23"/>
          <p:cNvSpPr>
            <a:spLocks noChangeArrowheads="1"/>
          </p:cNvSpPr>
          <p:nvPr/>
        </p:nvSpPr>
        <p:spPr bwMode="auto">
          <a:xfrm>
            <a:off x="4953000" y="3048000"/>
            <a:ext cx="3810000" cy="1447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kumimoji="0" lang="en-US" sz="3600" b="1" i="0" u="none" strike="noStrike" cap="none" normalizeH="0" baseline="0" smtClean="0">
                <a:ln>
                  <a:noFill/>
                </a:ln>
                <a:solidFill>
                  <a:srgbClr val="CC0000"/>
                </a:solidFill>
                <a:effectLst/>
                <a:latin typeface="Calibri" pitchFamily="34" charset="0"/>
              </a:rPr>
              <a:t>B:</a:t>
            </a:r>
            <a:r>
              <a:rPr kumimoji="0" lang="en-US" sz="3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 </a:t>
            </a:r>
            <a:r>
              <a:rPr kumimoji="0" lang="en-US" sz="36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</a:rPr>
              <a:t>2 </a:t>
            </a:r>
            <a:r>
              <a:rPr lang="en-US" sz="3600" b="1" smtClean="0">
                <a:solidFill>
                  <a:srgbClr val="FF0000"/>
                </a:solidFill>
                <a:latin typeface="Calibri" pitchFamily="34" charset="0"/>
              </a:rPr>
              <a:t>động tác</a:t>
            </a: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9048" name="Rectangle 24"/>
          <p:cNvSpPr>
            <a:spLocks noChangeArrowheads="1"/>
          </p:cNvSpPr>
          <p:nvPr/>
        </p:nvSpPr>
        <p:spPr bwMode="auto">
          <a:xfrm>
            <a:off x="304800" y="4953000"/>
            <a:ext cx="3733800" cy="1447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kumimoji="0" lang="en-US" sz="36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</a:rPr>
              <a:t>C:  3 </a:t>
            </a:r>
            <a:r>
              <a:rPr lang="en-US" sz="3600" b="1" smtClean="0">
                <a:solidFill>
                  <a:srgbClr val="FF0000"/>
                </a:solidFill>
                <a:latin typeface="Calibri" pitchFamily="34" charset="0"/>
              </a:rPr>
              <a:t>động tác</a:t>
            </a: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sp>
        <p:nvSpPr>
          <p:cNvPr id="129049" name="Rectangle 25"/>
          <p:cNvSpPr>
            <a:spLocks noChangeArrowheads="1"/>
          </p:cNvSpPr>
          <p:nvPr/>
        </p:nvSpPr>
        <p:spPr bwMode="auto">
          <a:xfrm>
            <a:off x="4953000" y="5029200"/>
            <a:ext cx="3657600" cy="1371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3600" b="1" smtClean="0">
                <a:solidFill>
                  <a:srgbClr val="CC0000"/>
                </a:solidFill>
                <a:latin typeface="Calibri" pitchFamily="34" charset="0"/>
              </a:rPr>
              <a:t>D</a:t>
            </a:r>
            <a:r>
              <a:rPr lang="en-US" sz="3600" b="1" smtClean="0">
                <a:solidFill>
                  <a:srgbClr val="FF0000"/>
                </a:solidFill>
                <a:latin typeface="Calibri" pitchFamily="34" charset="0"/>
              </a:rPr>
              <a:t>:  4 động tác </a:t>
            </a:r>
            <a:endParaRPr lang="en-US" sz="3600" smtClean="0">
              <a:latin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/>
              <a:latin typeface="Calibri" pitchFamily="34" charset="0"/>
            </a:endParaRPr>
          </a:p>
        </p:txBody>
      </p:sp>
      <p:pic>
        <p:nvPicPr>
          <p:cNvPr id="16" name="Picture 13" descr="3d butterfl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48600" y="15240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3" descr="3d butterfl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5240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3" descr="3d butterfl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600" y="335280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381000" y="381000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Thứ hai ngày   tháng 4 năm 2020</a:t>
            </a:r>
          </a:p>
          <a:p>
            <a:pPr algn="ctr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THỂ DỤC </a:t>
            </a:r>
          </a:p>
          <a:p>
            <a:pPr algn="ctr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Bài 22: Bài thể dục- trò chơi vận động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Picture 8" descr="724608s7aonrbep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14800" y="4410075"/>
            <a:ext cx="7620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PTI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04800" y="381000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Thứ hai ngày   tháng 4 năm 2020</a:t>
            </a:r>
          </a:p>
          <a:p>
            <a:pPr algn="ctr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THỂ DỤC </a:t>
            </a:r>
          </a:p>
          <a:p>
            <a:pPr algn="ctr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Bài 22: Bài thể dục- trò chơi vận động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auto">
          <a:xfrm>
            <a:off x="838200" y="1676400"/>
            <a:ext cx="7696200" cy="1143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Thứ tự động tác nào được xắp xếp đúng.</a:t>
            </a:r>
            <a:endParaRPr kumimoji="0" lang="en-US" sz="2800" b="1" i="0" u="none" strike="noStrike" cap="all" normalizeH="0" baseline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304800" y="3048000"/>
            <a:ext cx="3733800" cy="1447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3600" b="1" smtClean="0">
                <a:solidFill>
                  <a:srgbClr val="FF0000"/>
                </a:solidFill>
                <a:latin typeface="Calibri" pitchFamily="34" charset="0"/>
              </a:rPr>
              <a:t>A:  </a:t>
            </a:r>
            <a:r>
              <a:rPr lang="en-US" sz="3200" b="1" smtClean="0">
                <a:solidFill>
                  <a:srgbClr val="FF0000"/>
                </a:solidFill>
                <a:latin typeface="Calibri" pitchFamily="34" charset="0"/>
              </a:rPr>
              <a:t>Vươn thở, tay, chân, vặn mình</a:t>
            </a:r>
            <a:endParaRPr lang="en-US" sz="3200" smtClean="0">
              <a:solidFill>
                <a:srgbClr val="FF0000"/>
              </a:solidFill>
              <a:latin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9" name="Rectangle 23"/>
          <p:cNvSpPr>
            <a:spLocks noChangeArrowheads="1"/>
          </p:cNvSpPr>
          <p:nvPr/>
        </p:nvSpPr>
        <p:spPr bwMode="auto">
          <a:xfrm>
            <a:off x="4953000" y="3048000"/>
            <a:ext cx="3810000" cy="1447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kumimoji="0" lang="en-US" sz="3600" b="1" i="0" u="none" strike="noStrike" cap="none" normalizeH="0" baseline="0" smtClean="0">
                <a:ln>
                  <a:noFill/>
                </a:ln>
                <a:solidFill>
                  <a:srgbClr val="CC0000"/>
                </a:solidFill>
                <a:effectLst/>
                <a:latin typeface="Calibri" pitchFamily="34" charset="0"/>
              </a:rPr>
              <a:t>B:</a:t>
            </a:r>
            <a:r>
              <a:rPr kumimoji="0" lang="en-US" sz="3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 </a:t>
            </a:r>
            <a:r>
              <a:rPr kumimoji="0" lang="en-US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</a:rPr>
              <a:t>Vặn</a:t>
            </a:r>
            <a:r>
              <a:rPr kumimoji="0" lang="en-US" sz="3200" b="1" i="0" u="none" strike="noStrike" cap="none" normalizeH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</a:rPr>
              <a:t> mình,</a:t>
            </a:r>
            <a:r>
              <a:rPr lang="en-US" sz="3200" b="1" smtClean="0">
                <a:solidFill>
                  <a:srgbClr val="FF0000"/>
                </a:solidFill>
                <a:latin typeface="Calibri" pitchFamily="34" charset="0"/>
              </a:rPr>
              <a:t> Vươn thở, tay, chân.</a:t>
            </a: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Rectangle 24"/>
          <p:cNvSpPr>
            <a:spLocks noChangeArrowheads="1"/>
          </p:cNvSpPr>
          <p:nvPr/>
        </p:nvSpPr>
        <p:spPr bwMode="auto">
          <a:xfrm>
            <a:off x="304800" y="4953000"/>
            <a:ext cx="3733800" cy="1447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kumimoji="0" lang="en-US" sz="36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</a:rPr>
              <a:t>C: </a:t>
            </a:r>
            <a:r>
              <a:rPr lang="en-US" sz="3200" b="1" smtClean="0">
                <a:solidFill>
                  <a:srgbClr val="FF0000"/>
                </a:solidFill>
                <a:latin typeface="Calibri" pitchFamily="34" charset="0"/>
              </a:rPr>
              <a:t>Vươn thở, vặn mình, tay, chân.</a:t>
            </a: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sp>
        <p:nvSpPr>
          <p:cNvPr id="11" name="Rectangle 25"/>
          <p:cNvSpPr>
            <a:spLocks noChangeArrowheads="1"/>
          </p:cNvSpPr>
          <p:nvPr/>
        </p:nvSpPr>
        <p:spPr bwMode="auto">
          <a:xfrm>
            <a:off x="4953000" y="5029200"/>
            <a:ext cx="3657600" cy="1371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3600" b="1" smtClean="0">
                <a:solidFill>
                  <a:srgbClr val="CC0000"/>
                </a:solidFill>
                <a:latin typeface="Calibri" pitchFamily="34" charset="0"/>
              </a:rPr>
              <a:t>D</a:t>
            </a:r>
            <a:r>
              <a:rPr lang="en-US" sz="3600" b="1" smtClean="0">
                <a:solidFill>
                  <a:srgbClr val="FF0000"/>
                </a:solidFill>
                <a:latin typeface="Calibri" pitchFamily="34" charset="0"/>
              </a:rPr>
              <a:t>: </a:t>
            </a:r>
            <a:r>
              <a:rPr lang="en-US" sz="3200" b="1" smtClean="0">
                <a:solidFill>
                  <a:srgbClr val="FF0000"/>
                </a:solidFill>
                <a:latin typeface="Calibri" pitchFamily="34" charset="0"/>
              </a:rPr>
              <a:t>Vươn thở, tay, vặn mình, chân.</a:t>
            </a:r>
            <a:endParaRPr lang="en-US" sz="3200" smtClean="0">
              <a:latin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/>
              <a:latin typeface="Calibri" pitchFamily="34" charset="0"/>
            </a:endParaRPr>
          </a:p>
        </p:txBody>
      </p:sp>
      <p:pic>
        <p:nvPicPr>
          <p:cNvPr id="12" name="Picture 13" descr="3d butterfl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5240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3" descr="3d butterfl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4800" y="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8" descr="724608s7aonrbep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38600" y="4572000"/>
            <a:ext cx="7620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PTI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04800" y="381000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Thứ hai ngày   tháng 4 năm 2020</a:t>
            </a:r>
          </a:p>
          <a:p>
            <a:pPr algn="ctr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THỂ DỤC </a:t>
            </a:r>
          </a:p>
          <a:p>
            <a:pPr algn="ctr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Bài 22: Bài thể dục- trò chơi vận động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1676400"/>
            <a:ext cx="815340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II. Học động tác bụng của bài thể dục phát triển chung.</a:t>
            </a:r>
            <a:endParaRPr lang="en-US" sz="2400" b="1" cap="all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a1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CBC3C1"/>
              </a:clrFrom>
              <a:clrTo>
                <a:srgbClr val="CBC3C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2590800"/>
            <a:ext cx="8382000" cy="4038600"/>
          </a:xfrm>
          <a:prstGeom prst="rect">
            <a:avLst/>
          </a:prstGeom>
          <a:noFill/>
        </p:spPr>
      </p:pic>
      <p:pic>
        <p:nvPicPr>
          <p:cNvPr id="8" name="Picture 7" descr="729747d8za2kbusq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2133600"/>
            <a:ext cx="2286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3" descr="3d butterfly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000" y="152400"/>
            <a:ext cx="1219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3" descr="3d butterfly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39000" y="228600"/>
            <a:ext cx="1295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3" descr="3d butterfly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14800" y="2209800"/>
            <a:ext cx="762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8" descr="724608s7aonrbep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4410075"/>
            <a:ext cx="7620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4" descr="PTI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33400" y="2286000"/>
            <a:ext cx="815340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Học động tác bụng của bài thể dục phát triển chung.</a:t>
            </a:r>
            <a:endParaRPr lang="en-US" sz="2400" b="1" cap="all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81200" y="3886200"/>
            <a:ext cx="594360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Mời các bạn đứng lên quan sát và cùng thực hiện theo cô</a:t>
            </a:r>
            <a:endParaRPr lang="en-US" sz="2400" b="1" cap="all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9" name="Picture 30" descr="2067166a35x1e8i0t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81000" y="5257800"/>
            <a:ext cx="1828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0" descr="2067166a35x1e8i0t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5257800"/>
            <a:ext cx="1828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0" descr="2067166a35x1e8i0t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5257800"/>
            <a:ext cx="1828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0" descr="2067166a35x1e8i0t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5257800"/>
            <a:ext cx="1828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3" descr="3d butterfl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52600" y="457200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 descr="3d butterfl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81600" y="449580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3" descr="3d butterfl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0" y="160020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3" descr="3d butterfl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21920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381000" y="381000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Thứ hai ngày   tháng 4 năm 2020</a:t>
            </a:r>
          </a:p>
          <a:p>
            <a:pPr algn="ctr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THỂ DỤC </a:t>
            </a:r>
          </a:p>
          <a:p>
            <a:pPr algn="ctr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Bài 22: Bài thể dục- trò chơi vận động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Down Arrow 20"/>
          <p:cNvSpPr/>
          <p:nvPr/>
        </p:nvSpPr>
        <p:spPr>
          <a:xfrm>
            <a:off x="4572000" y="3124200"/>
            <a:ext cx="426719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PTI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0" descr="2067166a35x1e8i0t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257800"/>
            <a:ext cx="1828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8" descr="724608s7aonrbep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0" y="1447800"/>
            <a:ext cx="7620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724608s7aonrbep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524000"/>
            <a:ext cx="7620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990600" y="1676400"/>
            <a:ext cx="4978863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III. Trò chơi “Nhảy đúng, nhảy nhanh”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" y="381000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Thứ hai ngày   tháng 4 năm 2020</a:t>
            </a:r>
          </a:p>
          <a:p>
            <a:pPr algn="ctr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THỂ DỤC </a:t>
            </a:r>
          </a:p>
          <a:p>
            <a:pPr algn="ctr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Bài 22: Bài thể dục- trò chơi vận động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a2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CCC4C1"/>
              </a:clrFrom>
              <a:clrTo>
                <a:srgbClr val="CCC4C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2514600"/>
            <a:ext cx="7010400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PTI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62000" y="1981200"/>
            <a:ext cx="1719958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IV. Thả lỏng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13" descr="3d butterfl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3" descr="3d butterfl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53400" y="15240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8" descr="724608s7aonrbep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410075"/>
            <a:ext cx="7620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381000" y="381000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Thứ hai ngày   tháng 4 năm 2020</a:t>
            </a:r>
          </a:p>
          <a:p>
            <a:pPr algn="ctr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THỂ DỤC </a:t>
            </a:r>
          </a:p>
          <a:p>
            <a:pPr algn="ctr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Bài 22: Bài thể dục- trò chơi vận động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12" descr="729747d8za2kbusq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90800" y="1752600"/>
            <a:ext cx="43434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 descr="3d butterfl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243840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3" descr="3d butterfl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167640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3" descr="3d butterfl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4800" y="388620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30" descr="2067166a35x1e8i0t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905000" y="5257800"/>
            <a:ext cx="1828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30" descr="2067166a35x1e8i0t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76800" y="5257800"/>
            <a:ext cx="1828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8" descr="724608s7aonrbep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990600"/>
            <a:ext cx="7620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8" descr="724608s7aonrbep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0" y="1219200"/>
            <a:ext cx="7620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8" descr="724608s7aonrbep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0" y="4572000"/>
            <a:ext cx="7620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389</Words>
  <Application>Microsoft Office PowerPoint</Application>
  <PresentationFormat>On-screen Show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MyPC</dc:creator>
  <cp:lastModifiedBy>Administrator</cp:lastModifiedBy>
  <cp:revision>51</cp:revision>
  <dcterms:created xsi:type="dcterms:W3CDTF">2020-04-11T02:16:23Z</dcterms:created>
  <dcterms:modified xsi:type="dcterms:W3CDTF">2024-05-14T07:38:51Z</dcterms:modified>
</cp:coreProperties>
</file>