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</p:sldMasterIdLst>
  <p:notesMasterIdLst>
    <p:notesMasterId r:id="rId19"/>
  </p:notesMasterIdLst>
  <p:sldIdLst>
    <p:sldId id="305" r:id="rId5"/>
    <p:sldId id="369" r:id="rId6"/>
    <p:sldId id="406" r:id="rId7"/>
    <p:sldId id="379" r:id="rId8"/>
    <p:sldId id="382" r:id="rId9"/>
    <p:sldId id="381" r:id="rId10"/>
    <p:sldId id="403" r:id="rId11"/>
    <p:sldId id="404" r:id="rId12"/>
    <p:sldId id="407" r:id="rId13"/>
    <p:sldId id="402" r:id="rId14"/>
    <p:sldId id="410" r:id="rId15"/>
    <p:sldId id="409" r:id="rId16"/>
    <p:sldId id="394" r:id="rId17"/>
    <p:sldId id="395" r:id="rId18"/>
  </p:sldIdLst>
  <p:sldSz cx="12192000" cy="6858000"/>
  <p:notesSz cx="6735763" cy="986948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6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6" autoAdjust="0"/>
  </p:normalViewPr>
  <p:slideViewPr>
    <p:cSldViewPr>
      <p:cViewPr varScale="1">
        <p:scale>
          <a:sx n="75" d="100"/>
          <a:sy n="75" d="100"/>
        </p:scale>
        <p:origin x="5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B6CC-6C57-4AB2-9286-B600392F66D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902E03F-8D08-427E-BE1C-0DBB8240F8CB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1</a:t>
          </a:r>
          <a:endParaRPr lang="en-SG" sz="2400" b="1" dirty="0">
            <a:solidFill>
              <a:schemeClr val="accent2"/>
            </a:solidFill>
          </a:endParaRPr>
        </a:p>
      </dgm:t>
    </dgm:pt>
    <dgm:pt modelId="{9F4D0314-4894-4AEC-8195-FC4FD47634EF}" type="parTrans" cxnId="{72FE444C-06B4-4866-A7A6-1C47BF528CF2}">
      <dgm:prSet/>
      <dgm:spPr/>
      <dgm:t>
        <a:bodyPr/>
        <a:lstStyle/>
        <a:p>
          <a:endParaRPr lang="en-SG"/>
        </a:p>
      </dgm:t>
    </dgm:pt>
    <dgm:pt modelId="{185E822E-0634-4DF8-A893-E874ECDBF73C}" type="sibTrans" cxnId="{72FE444C-06B4-4866-A7A6-1C47BF528CF2}">
      <dgm:prSet/>
      <dgm:spPr/>
      <dgm:t>
        <a:bodyPr/>
        <a:lstStyle/>
        <a:p>
          <a:endParaRPr lang="en-SG"/>
        </a:p>
      </dgm:t>
    </dgm:pt>
    <dgm:pt modelId="{58936034-BB76-4856-A078-8ADFD4FBEA34}">
      <dgm:prSet phldrT="[Text]" custT="1"/>
      <dgm:spPr/>
      <dgm:t>
        <a:bodyPr/>
        <a:lstStyle/>
        <a:p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Ôn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 tác vươn thở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vặn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của bài TDPTC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SG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0219F-F530-4CA8-85B9-6AC55673FB0F}" type="parTrans" cxnId="{0FE38F62-A383-4DB5-A41D-79A098C56AEE}">
      <dgm:prSet/>
      <dgm:spPr/>
      <dgm:t>
        <a:bodyPr/>
        <a:lstStyle/>
        <a:p>
          <a:endParaRPr lang="en-SG"/>
        </a:p>
      </dgm:t>
    </dgm:pt>
    <dgm:pt modelId="{0AA5EE5A-2219-4B50-9A35-6504A85E39B6}" type="sibTrans" cxnId="{0FE38F62-A383-4DB5-A41D-79A098C56AEE}">
      <dgm:prSet/>
      <dgm:spPr/>
      <dgm:t>
        <a:bodyPr/>
        <a:lstStyle/>
        <a:p>
          <a:endParaRPr lang="en-SG"/>
        </a:p>
      </dgm:t>
    </dgm:pt>
    <dgm:pt modelId="{11509FF5-C0DC-4B4E-9FCC-B7DE4D57C383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2</a:t>
          </a:r>
          <a:endParaRPr lang="en-SG" sz="2400" b="1" dirty="0">
            <a:solidFill>
              <a:schemeClr val="accent2"/>
            </a:solidFill>
          </a:endParaRPr>
        </a:p>
      </dgm:t>
    </dgm:pt>
    <dgm:pt modelId="{9C22689F-4BD4-4B44-AE4C-98D1642E7FE4}" type="parTrans" cxnId="{94E48D17-BF69-4D30-A282-C3A75579C5BA}">
      <dgm:prSet/>
      <dgm:spPr/>
      <dgm:t>
        <a:bodyPr/>
        <a:lstStyle/>
        <a:p>
          <a:endParaRPr lang="en-SG"/>
        </a:p>
      </dgm:t>
    </dgm:pt>
    <dgm:pt modelId="{5BDC1C80-43A9-4F01-95BE-F0823AF96179}" type="sibTrans" cxnId="{94E48D17-BF69-4D30-A282-C3A75579C5BA}">
      <dgm:prSet/>
      <dgm:spPr/>
      <dgm:t>
        <a:bodyPr/>
        <a:lstStyle/>
        <a:p>
          <a:endParaRPr lang="en-SG"/>
        </a:p>
      </dgm:t>
    </dgm:pt>
    <dgm:pt modelId="{05B8FBB4-E142-4530-816E-47327AF355C3}">
      <dgm:prSet phldrT="[Text]" custT="1"/>
      <dgm:spPr/>
      <dgm:t>
        <a:bodyPr/>
        <a:lstStyle/>
        <a:p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s-ES" sz="36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s-E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s-E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s-E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SG" sz="3600" dirty="0"/>
        </a:p>
      </dgm:t>
    </dgm:pt>
    <dgm:pt modelId="{9D4FF77B-1846-428E-A49B-E5066A524CC5}" type="parTrans" cxnId="{5129C1D1-892C-40D6-8610-C5180B086CC9}">
      <dgm:prSet/>
      <dgm:spPr/>
      <dgm:t>
        <a:bodyPr/>
        <a:lstStyle/>
        <a:p>
          <a:endParaRPr lang="en-SG"/>
        </a:p>
      </dgm:t>
    </dgm:pt>
    <dgm:pt modelId="{684F98E4-DD71-4B85-9485-146B0489F18F}" type="sibTrans" cxnId="{5129C1D1-892C-40D6-8610-C5180B086CC9}">
      <dgm:prSet/>
      <dgm:spPr/>
      <dgm:t>
        <a:bodyPr/>
        <a:lstStyle/>
        <a:p>
          <a:endParaRPr lang="en-SG"/>
        </a:p>
      </dgm:t>
    </dgm:pt>
    <dgm:pt modelId="{9A975806-51A9-4E5C-9EC8-80BE24AEF3AC}" type="pres">
      <dgm:prSet presAssocID="{CBB5B6CC-6C57-4AB2-9286-B600392F66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4CD23-8702-44DA-83BB-C68273DE85EA}" type="pres">
      <dgm:prSet presAssocID="{D902E03F-8D08-427E-BE1C-0DBB8240F8CB}" presName="linNode" presStyleCnt="0"/>
      <dgm:spPr/>
    </dgm:pt>
    <dgm:pt modelId="{D51664F5-A192-4A2F-9CFE-C4F1D7DA7924}" type="pres">
      <dgm:prSet presAssocID="{D902E03F-8D08-427E-BE1C-0DBB8240F8C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B6559-55F3-4B08-BB4A-31873C4E2FCF}" type="pres">
      <dgm:prSet presAssocID="{D902E03F-8D08-427E-BE1C-0DBB8240F8CB}" presName="bracket" presStyleLbl="parChTrans1D1" presStyleIdx="0" presStyleCnt="2"/>
      <dgm:spPr/>
    </dgm:pt>
    <dgm:pt modelId="{F023BEAB-B92B-4EA2-B99D-90610BFC879A}" type="pres">
      <dgm:prSet presAssocID="{D902E03F-8D08-427E-BE1C-0DBB8240F8CB}" presName="spH" presStyleCnt="0"/>
      <dgm:spPr/>
    </dgm:pt>
    <dgm:pt modelId="{2A809E7D-3E8B-4505-AEE9-084280575B7A}" type="pres">
      <dgm:prSet presAssocID="{D902E03F-8D08-427E-BE1C-0DBB8240F8CB}" presName="desTx" presStyleLbl="node1" presStyleIdx="0" presStyleCnt="2" custLinFactNeighborX="64551" custLinFactNeighborY="-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0E787-DCF2-4C6F-A8D4-C9C5C187707D}" type="pres">
      <dgm:prSet presAssocID="{185E822E-0634-4DF8-A893-E874ECDBF73C}" presName="spV" presStyleCnt="0"/>
      <dgm:spPr/>
    </dgm:pt>
    <dgm:pt modelId="{747123DB-1156-476D-ABEC-E823167D4AD7}" type="pres">
      <dgm:prSet presAssocID="{11509FF5-C0DC-4B4E-9FCC-B7DE4D57C383}" presName="linNode" presStyleCnt="0"/>
      <dgm:spPr/>
    </dgm:pt>
    <dgm:pt modelId="{24FCB35C-0D23-45C2-9569-9BB84BC7E72C}" type="pres">
      <dgm:prSet presAssocID="{11509FF5-C0DC-4B4E-9FCC-B7DE4D57C38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8EE8A-0FE1-4126-A243-ECEA96DDB89E}" type="pres">
      <dgm:prSet presAssocID="{11509FF5-C0DC-4B4E-9FCC-B7DE4D57C383}" presName="bracket" presStyleLbl="parChTrans1D1" presStyleIdx="1" presStyleCnt="2"/>
      <dgm:spPr/>
    </dgm:pt>
    <dgm:pt modelId="{F5070B1E-16A3-4928-B0BF-5FDE33314B19}" type="pres">
      <dgm:prSet presAssocID="{11509FF5-C0DC-4B4E-9FCC-B7DE4D57C383}" presName="spH" presStyleCnt="0"/>
      <dgm:spPr/>
    </dgm:pt>
    <dgm:pt modelId="{80DAC6D8-B14F-4C21-9B67-6170D5D45678}" type="pres">
      <dgm:prSet presAssocID="{11509FF5-C0DC-4B4E-9FCC-B7DE4D57C38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D62C3-BEA9-410A-BBAF-CC3C20FD3C96}" type="presOf" srcId="{05B8FBB4-E142-4530-816E-47327AF355C3}" destId="{80DAC6D8-B14F-4C21-9B67-6170D5D45678}" srcOrd="0" destOrd="0" presId="urn:diagrams.loki3.com/BracketList"/>
    <dgm:cxn modelId="{72FE444C-06B4-4866-A7A6-1C47BF528CF2}" srcId="{CBB5B6CC-6C57-4AB2-9286-B600392F66D1}" destId="{D902E03F-8D08-427E-BE1C-0DBB8240F8CB}" srcOrd="0" destOrd="0" parTransId="{9F4D0314-4894-4AEC-8195-FC4FD47634EF}" sibTransId="{185E822E-0634-4DF8-A893-E874ECDBF73C}"/>
    <dgm:cxn modelId="{0FE38F62-A383-4DB5-A41D-79A098C56AEE}" srcId="{D902E03F-8D08-427E-BE1C-0DBB8240F8CB}" destId="{58936034-BB76-4856-A078-8ADFD4FBEA34}" srcOrd="0" destOrd="0" parTransId="{A290219F-F530-4CA8-85B9-6AC55673FB0F}" sibTransId="{0AA5EE5A-2219-4B50-9A35-6504A85E39B6}"/>
    <dgm:cxn modelId="{94E48D17-BF69-4D30-A282-C3A75579C5BA}" srcId="{CBB5B6CC-6C57-4AB2-9286-B600392F66D1}" destId="{11509FF5-C0DC-4B4E-9FCC-B7DE4D57C383}" srcOrd="1" destOrd="0" parTransId="{9C22689F-4BD4-4B44-AE4C-98D1642E7FE4}" sibTransId="{5BDC1C80-43A9-4F01-95BE-F0823AF96179}"/>
    <dgm:cxn modelId="{3C3AD549-271B-48A3-856E-88E84A46B7BA}" type="presOf" srcId="{CBB5B6CC-6C57-4AB2-9286-B600392F66D1}" destId="{9A975806-51A9-4E5C-9EC8-80BE24AEF3AC}" srcOrd="0" destOrd="0" presId="urn:diagrams.loki3.com/BracketList"/>
    <dgm:cxn modelId="{A5681CD4-7296-41F2-9CB2-1104A4220240}" type="presOf" srcId="{D902E03F-8D08-427E-BE1C-0DBB8240F8CB}" destId="{D51664F5-A192-4A2F-9CFE-C4F1D7DA7924}" srcOrd="0" destOrd="0" presId="urn:diagrams.loki3.com/BracketList"/>
    <dgm:cxn modelId="{5129C1D1-892C-40D6-8610-C5180B086CC9}" srcId="{11509FF5-C0DC-4B4E-9FCC-B7DE4D57C383}" destId="{05B8FBB4-E142-4530-816E-47327AF355C3}" srcOrd="0" destOrd="0" parTransId="{9D4FF77B-1846-428E-A49B-E5066A524CC5}" sibTransId="{684F98E4-DD71-4B85-9485-146B0489F18F}"/>
    <dgm:cxn modelId="{52B43F78-F44F-4F23-896D-1AD9817B20F0}" type="presOf" srcId="{58936034-BB76-4856-A078-8ADFD4FBEA34}" destId="{2A809E7D-3E8B-4505-AEE9-084280575B7A}" srcOrd="0" destOrd="0" presId="urn:diagrams.loki3.com/BracketList"/>
    <dgm:cxn modelId="{F3AA05AB-E4C7-400F-9DCC-0CC4E6592F55}" type="presOf" srcId="{11509FF5-C0DC-4B4E-9FCC-B7DE4D57C383}" destId="{24FCB35C-0D23-45C2-9569-9BB84BC7E72C}" srcOrd="0" destOrd="0" presId="urn:diagrams.loki3.com/BracketList"/>
    <dgm:cxn modelId="{335992F0-D906-480B-957D-84933A4BF149}" type="presParOf" srcId="{9A975806-51A9-4E5C-9EC8-80BE24AEF3AC}" destId="{C7E4CD23-8702-44DA-83BB-C68273DE85EA}" srcOrd="0" destOrd="0" presId="urn:diagrams.loki3.com/BracketList"/>
    <dgm:cxn modelId="{6F68C54F-D958-4A7B-9875-5F3D4D4BB69D}" type="presParOf" srcId="{C7E4CD23-8702-44DA-83BB-C68273DE85EA}" destId="{D51664F5-A192-4A2F-9CFE-C4F1D7DA7924}" srcOrd="0" destOrd="0" presId="urn:diagrams.loki3.com/BracketList"/>
    <dgm:cxn modelId="{3A7DC86F-6CAD-4FEE-B022-6CA6BA156875}" type="presParOf" srcId="{C7E4CD23-8702-44DA-83BB-C68273DE85EA}" destId="{2FDB6559-55F3-4B08-BB4A-31873C4E2FCF}" srcOrd="1" destOrd="0" presId="urn:diagrams.loki3.com/BracketList"/>
    <dgm:cxn modelId="{630DFB89-5CA6-4AC9-A818-A3084CC476B8}" type="presParOf" srcId="{C7E4CD23-8702-44DA-83BB-C68273DE85EA}" destId="{F023BEAB-B92B-4EA2-B99D-90610BFC879A}" srcOrd="2" destOrd="0" presId="urn:diagrams.loki3.com/BracketList"/>
    <dgm:cxn modelId="{FC9622B4-2B28-4F1B-885B-7585A5B02840}" type="presParOf" srcId="{C7E4CD23-8702-44DA-83BB-C68273DE85EA}" destId="{2A809E7D-3E8B-4505-AEE9-084280575B7A}" srcOrd="3" destOrd="0" presId="urn:diagrams.loki3.com/BracketList"/>
    <dgm:cxn modelId="{E78FBEC6-93BB-4006-8D3D-00D8204893D9}" type="presParOf" srcId="{9A975806-51A9-4E5C-9EC8-80BE24AEF3AC}" destId="{8720E787-DCF2-4C6F-A8D4-C9C5C187707D}" srcOrd="1" destOrd="0" presId="urn:diagrams.loki3.com/BracketList"/>
    <dgm:cxn modelId="{834DC3FF-B43D-4C50-96DF-9185C7653348}" type="presParOf" srcId="{9A975806-51A9-4E5C-9EC8-80BE24AEF3AC}" destId="{747123DB-1156-476D-ABEC-E823167D4AD7}" srcOrd="2" destOrd="0" presId="urn:diagrams.loki3.com/BracketList"/>
    <dgm:cxn modelId="{E92E26ED-5DFA-4004-A251-85DB0009F9AD}" type="presParOf" srcId="{747123DB-1156-476D-ABEC-E823167D4AD7}" destId="{24FCB35C-0D23-45C2-9569-9BB84BC7E72C}" srcOrd="0" destOrd="0" presId="urn:diagrams.loki3.com/BracketList"/>
    <dgm:cxn modelId="{2F1F769C-12F0-489D-89F8-42991EB2234B}" type="presParOf" srcId="{747123DB-1156-476D-ABEC-E823167D4AD7}" destId="{6E38EE8A-0FE1-4126-A243-ECEA96DDB89E}" srcOrd="1" destOrd="0" presId="urn:diagrams.loki3.com/BracketList"/>
    <dgm:cxn modelId="{1F58CEC2-7FB4-447A-989D-B96F0A827C25}" type="presParOf" srcId="{747123DB-1156-476D-ABEC-E823167D4AD7}" destId="{F5070B1E-16A3-4928-B0BF-5FDE33314B19}" srcOrd="2" destOrd="0" presId="urn:diagrams.loki3.com/BracketList"/>
    <dgm:cxn modelId="{6DF25ED7-0E0C-433E-B0A4-EF3C0F496AC3}" type="presParOf" srcId="{747123DB-1156-476D-ABEC-E823167D4AD7}" destId="{80DAC6D8-B14F-4C21-9B67-6170D5D4567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D0DA-2272-4056-B082-25EE51D3FE0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C4-6926-46A6-825E-4983F9C7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2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5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16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6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191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258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14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0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13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3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6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4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09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05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9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43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1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89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2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72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61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8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35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94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759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3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15/5/2024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467961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HỨA TẠO</a:t>
            </a:r>
          </a:p>
          <a:p>
            <a:pPr lvl="0" algn="ctr"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ĐẠI PHƯỚC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456" y="3356992"/>
            <a:ext cx="9721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THÂN. TRÒ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FEB95-FB14-4C3F-BCF7-DB0225259644}"/>
              </a:ext>
            </a:extLst>
          </p:cNvPr>
          <p:cNvSpPr txBox="1"/>
          <p:nvPr/>
        </p:nvSpPr>
        <p:spPr>
          <a:xfrm>
            <a:off x="191344" y="1796121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3592" y="104763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512" y="575030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875002"/>
            <a:ext cx="12000656" cy="379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F19F3F-3FD4-4F29-BDE5-27A2DF389182}"/>
              </a:ext>
            </a:extLst>
          </p:cNvPr>
          <p:cNvSpPr txBox="1"/>
          <p:nvPr/>
        </p:nvSpPr>
        <p:spPr>
          <a:xfrm>
            <a:off x="133449" y="-113174"/>
            <a:ext cx="1049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s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s-E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s-E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s-E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32856"/>
            <a:ext cx="120006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D0871F-DB84-435A-97E7-BAEEE5F2845F}"/>
              </a:ext>
            </a:extLst>
          </p:cNvPr>
          <p:cNvSpPr txBox="1"/>
          <p:nvPr/>
        </p:nvSpPr>
        <p:spPr>
          <a:xfrm>
            <a:off x="975360" y="286437"/>
            <a:ext cx="8978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VẬN DỤNG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Lồng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4" y="1838929"/>
            <a:ext cx="6444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 đủ chất đạm – Protein.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“kiêng” chất béo.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lượng tinh bột cho cơ thể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đủ nước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sáng trước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trưa trước 12h.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tối trước 19h.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71" y="2158909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F3F181-D885-4B4C-A159-40928D18EFCA}"/>
              </a:ext>
            </a:extLst>
          </p:cNvPr>
          <p:cNvSpPr txBox="1"/>
          <p:nvPr/>
        </p:nvSpPr>
        <p:spPr>
          <a:xfrm>
            <a:off x="318998" y="0"/>
            <a:ext cx="502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F3F7847-6A94-4F76-80AD-221DD9065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336450"/>
              </p:ext>
            </p:extLst>
          </p:nvPr>
        </p:nvGraphicFramePr>
        <p:xfrm>
          <a:off x="0" y="757713"/>
          <a:ext cx="8122024" cy="54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9E9914B-2C33-4ADB-933C-355B58D60778}"/>
              </a:ext>
            </a:extLst>
          </p:cNvPr>
          <p:cNvSpPr/>
          <p:nvPr/>
        </p:nvSpPr>
        <p:spPr>
          <a:xfrm>
            <a:off x="8265460" y="1423128"/>
            <a:ext cx="3926540" cy="1200329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thể</a:t>
            </a:r>
            <a:endParaRPr kumimoji="0" lang="en-SG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5E0B9FDD-5A20-4431-BD13-8B89C6EC7D57}"/>
              </a:ext>
            </a:extLst>
          </p:cNvPr>
          <p:cNvSpPr/>
          <p:nvPr/>
        </p:nvSpPr>
        <p:spPr>
          <a:xfrm>
            <a:off x="8193742" y="4347882"/>
            <a:ext cx="4069975" cy="136263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8BB2D145-1842-4252-A8D5-EFACB41A5790}"/>
              </a:ext>
            </a:extLst>
          </p:cNvPr>
          <p:cNvSpPr/>
          <p:nvPr/>
        </p:nvSpPr>
        <p:spPr>
          <a:xfrm>
            <a:off x="0" y="0"/>
            <a:ext cx="11851341" cy="61139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HẸN GẶP LẠI CÁC EM Ở TIẾT HỌC SAU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3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5B77DF-4425-44A5-8203-A1A76C219199}"/>
              </a:ext>
            </a:extLst>
          </p:cNvPr>
          <p:cNvSpPr txBox="1"/>
          <p:nvPr/>
        </p:nvSpPr>
        <p:spPr>
          <a:xfrm>
            <a:off x="263352" y="2420888"/>
            <a:ext cx="11449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 smtClean="0">
                <a:solidFill>
                  <a:schemeClr val="bg1"/>
                </a:solidFill>
                <a:latin typeface="+mj-lt"/>
              </a:rPr>
              <a:t>YÊU CẦU CẦN ĐẠT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 các động 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 vươn thở, tay, chân, vặn mình và động tác toàn thân của bài thể dục phát triển 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nhiệt tình, chủ </a:t>
            </a:r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7488" y="906605"/>
            <a:ext cx="9721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THÂN. TRÒ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312837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3082" y="0"/>
            <a:ext cx="11463557" cy="6718299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463" name="AutoShape 119"/>
          <p:cNvSpPr>
            <a:spLocks noChangeArrowheads="1"/>
          </p:cNvSpPr>
          <p:nvPr/>
        </p:nvSpPr>
        <p:spPr bwMode="auto">
          <a:xfrm>
            <a:off x="5638800" y="3581400"/>
            <a:ext cx="609600" cy="381000"/>
          </a:xfrm>
          <a:prstGeom prst="flowChartExtra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4429125" y="5203826"/>
            <a:ext cx="431800" cy="892175"/>
            <a:chOff x="4320" y="2702"/>
            <a:chExt cx="272" cy="562"/>
          </a:xfrm>
        </p:grpSpPr>
        <p:sp>
          <p:nvSpPr>
            <p:cNvPr id="5305" name="Line 12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306" name="Group 12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307" name="Group 12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30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10" name="Group 12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311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31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313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4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315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16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17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18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19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308" name="Line 13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4946650" y="5203826"/>
            <a:ext cx="431800" cy="892175"/>
            <a:chOff x="4320" y="2702"/>
            <a:chExt cx="272" cy="562"/>
          </a:xfrm>
        </p:grpSpPr>
        <p:sp>
          <p:nvSpPr>
            <p:cNvPr id="5290" name="Line 13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91" name="Group 13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92" name="Group 13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9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95" name="Group 14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9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97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98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99" name="Line 1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300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01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2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3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4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93" name="Line 15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5464175" y="5203826"/>
            <a:ext cx="431800" cy="892175"/>
            <a:chOff x="4320" y="2702"/>
            <a:chExt cx="272" cy="562"/>
          </a:xfrm>
        </p:grpSpPr>
        <p:sp>
          <p:nvSpPr>
            <p:cNvPr id="5275" name="Line 15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76" name="Group 15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77" name="Group 15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7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80" name="Group 15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81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8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83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84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8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86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8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9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78" name="Line 16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68"/>
          <p:cNvGrpSpPr>
            <a:grpSpLocks/>
          </p:cNvGrpSpPr>
          <p:nvPr/>
        </p:nvGrpSpPr>
        <p:grpSpPr bwMode="auto">
          <a:xfrm>
            <a:off x="5983288" y="5203826"/>
            <a:ext cx="431800" cy="892175"/>
            <a:chOff x="4320" y="2702"/>
            <a:chExt cx="272" cy="562"/>
          </a:xfrm>
        </p:grpSpPr>
        <p:sp>
          <p:nvSpPr>
            <p:cNvPr id="5260" name="Line 16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61" name="Group 17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62" name="Group 17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6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65" name="Group 17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66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67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68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69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70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7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72" name="Line 1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7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7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63" name="Line 18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84"/>
          <p:cNvGrpSpPr>
            <a:grpSpLocks/>
          </p:cNvGrpSpPr>
          <p:nvPr/>
        </p:nvGrpSpPr>
        <p:grpSpPr bwMode="auto">
          <a:xfrm>
            <a:off x="6500813" y="5203826"/>
            <a:ext cx="431800" cy="892175"/>
            <a:chOff x="4320" y="2702"/>
            <a:chExt cx="272" cy="562"/>
          </a:xfrm>
        </p:grpSpPr>
        <p:sp>
          <p:nvSpPr>
            <p:cNvPr id="5245" name="Line 18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46" name="Group 18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47" name="Group 18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49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50" name="Group 18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5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5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53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54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55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56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57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58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59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48" name="Line 19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56" name="Group 200"/>
          <p:cNvGrpSpPr>
            <a:grpSpLocks/>
          </p:cNvGrpSpPr>
          <p:nvPr/>
        </p:nvGrpSpPr>
        <p:grpSpPr bwMode="auto">
          <a:xfrm>
            <a:off x="7019925" y="5203826"/>
            <a:ext cx="431800" cy="892175"/>
            <a:chOff x="4320" y="2702"/>
            <a:chExt cx="272" cy="562"/>
          </a:xfrm>
        </p:grpSpPr>
        <p:sp>
          <p:nvSpPr>
            <p:cNvPr id="5230" name="Line 20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31" name="Group 20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32" name="Group 20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3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35" name="Group 20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37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38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39" name="Line 2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40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41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42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43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44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33" name="Line 21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72" name="Group 216"/>
          <p:cNvGrpSpPr>
            <a:grpSpLocks/>
          </p:cNvGrpSpPr>
          <p:nvPr/>
        </p:nvGrpSpPr>
        <p:grpSpPr bwMode="auto">
          <a:xfrm>
            <a:off x="4419600" y="4213226"/>
            <a:ext cx="431800" cy="892175"/>
            <a:chOff x="4320" y="2702"/>
            <a:chExt cx="272" cy="562"/>
          </a:xfrm>
        </p:grpSpPr>
        <p:sp>
          <p:nvSpPr>
            <p:cNvPr id="5215" name="Line 21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16" name="Group 21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17" name="Group 21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1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20" name="Group 22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21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222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23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24" name="Line 2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25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26" name="Oval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7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8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9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18" name="Line 23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90" name="Group 232"/>
          <p:cNvGrpSpPr>
            <a:grpSpLocks/>
          </p:cNvGrpSpPr>
          <p:nvPr/>
        </p:nvGrpSpPr>
        <p:grpSpPr bwMode="auto">
          <a:xfrm>
            <a:off x="4937125" y="4213226"/>
            <a:ext cx="431800" cy="892175"/>
            <a:chOff x="4320" y="2702"/>
            <a:chExt cx="272" cy="562"/>
          </a:xfrm>
        </p:grpSpPr>
        <p:sp>
          <p:nvSpPr>
            <p:cNvPr id="5200" name="Line 23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01" name="Group 23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02" name="Group 23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04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05" name="Group 23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06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08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09" name="Line 2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210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1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2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3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4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203" name="Line 24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7" name="Group 248"/>
          <p:cNvGrpSpPr>
            <a:grpSpLocks/>
          </p:cNvGrpSpPr>
          <p:nvPr/>
        </p:nvGrpSpPr>
        <p:grpSpPr bwMode="auto">
          <a:xfrm>
            <a:off x="5454650" y="4213226"/>
            <a:ext cx="431800" cy="892175"/>
            <a:chOff x="4320" y="2702"/>
            <a:chExt cx="272" cy="562"/>
          </a:xfrm>
        </p:grpSpPr>
        <p:sp>
          <p:nvSpPr>
            <p:cNvPr id="5185" name="Line 24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86" name="Group 25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87" name="Group 25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89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" name="Group 25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92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9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4" name="Line 2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95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96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97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98" name="Line 2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99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188" name="Line 26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44" name="Group 264"/>
          <p:cNvGrpSpPr>
            <a:grpSpLocks/>
          </p:cNvGrpSpPr>
          <p:nvPr/>
        </p:nvGrpSpPr>
        <p:grpSpPr bwMode="auto">
          <a:xfrm>
            <a:off x="5973763" y="4213226"/>
            <a:ext cx="431800" cy="892175"/>
            <a:chOff x="4320" y="2702"/>
            <a:chExt cx="272" cy="562"/>
          </a:xfrm>
        </p:grpSpPr>
        <p:sp>
          <p:nvSpPr>
            <p:cNvPr id="5170" name="Line 26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71" name="Group 26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" name="Group 26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74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75" name="Group 26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76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77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78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9" name="Line 2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80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81" name="Oval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82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83" name="Line 2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84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173" name="Line 27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50" name="Group 280"/>
          <p:cNvGrpSpPr>
            <a:grpSpLocks/>
          </p:cNvGrpSpPr>
          <p:nvPr/>
        </p:nvGrpSpPr>
        <p:grpSpPr bwMode="auto">
          <a:xfrm>
            <a:off x="6491288" y="4213226"/>
            <a:ext cx="431800" cy="892175"/>
            <a:chOff x="4320" y="2702"/>
            <a:chExt cx="272" cy="562"/>
          </a:xfrm>
        </p:grpSpPr>
        <p:sp>
          <p:nvSpPr>
            <p:cNvPr id="5155" name="Line 28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28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57" name="Group 28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59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60" name="Group 28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61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62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63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4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65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66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7" name="Line 2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8" name="Line 2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9" name="Line 2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158" name="Line 29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56" name="Group 296"/>
          <p:cNvGrpSpPr>
            <a:grpSpLocks/>
          </p:cNvGrpSpPr>
          <p:nvPr/>
        </p:nvGrpSpPr>
        <p:grpSpPr bwMode="auto">
          <a:xfrm>
            <a:off x="7010400" y="4213226"/>
            <a:ext cx="431800" cy="892175"/>
            <a:chOff x="4320" y="2702"/>
            <a:chExt cx="272" cy="562"/>
          </a:xfrm>
        </p:grpSpPr>
        <p:sp>
          <p:nvSpPr>
            <p:cNvPr id="5140" name="Line 29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41" name="Group 29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42" name="Group 29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44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45" name="Group 30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46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4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48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49" name="Line 3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150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51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2" name="Line 3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3" name="Line 3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4" name="Line 3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143" name="Line 31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672" name="Text Box 328" descr="White marble"/>
          <p:cNvSpPr txBox="1">
            <a:spLocks noChangeArrowheads="1"/>
          </p:cNvSpPr>
          <p:nvPr/>
        </p:nvSpPr>
        <p:spPr bwMode="auto">
          <a:xfrm>
            <a:off x="869545" y="1769305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khởi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673" name="Text Box 329" descr="White marble"/>
          <p:cNvSpPr txBox="1">
            <a:spLocks noChangeArrowheads="1"/>
          </p:cNvSpPr>
          <p:nvPr/>
        </p:nvSpPr>
        <p:spPr bwMode="auto">
          <a:xfrm>
            <a:off x="345457" y="2282646"/>
            <a:ext cx="1137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674" name="Text Box 330" descr="White marble"/>
          <p:cNvSpPr txBox="1">
            <a:spLocks noChangeArrowheads="1"/>
          </p:cNvSpPr>
          <p:nvPr/>
        </p:nvSpPr>
        <p:spPr bwMode="auto">
          <a:xfrm>
            <a:off x="637704" y="2757305"/>
            <a:ext cx="9329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trưởng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danh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676" name="Text Box 332" descr="White marble"/>
          <p:cNvSpPr txBox="1">
            <a:spLocks noChangeArrowheads="1"/>
          </p:cNvSpPr>
          <p:nvPr/>
        </p:nvSpPr>
        <p:spPr bwMode="auto">
          <a:xfrm>
            <a:off x="637704" y="320553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933576" y="60420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478348" y="479112"/>
            <a:ext cx="9721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THÂN. TRÒ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03412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63" grpId="0" animBg="1"/>
      <p:bldP spid="57672" grpId="0"/>
      <p:bldP spid="57673" grpId="0"/>
      <p:bldP spid="57674" grpId="0"/>
      <p:bldP spid="57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900" y="76535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872" y="1093530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155" y="2276872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kumimoji="0" lang="en-SG" sz="3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142870"/>
            <a:ext cx="7407965" cy="4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9773" y="23449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717" y="75771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8AE4FF-75F1-4B42-925A-AFD1DB6297FC}"/>
              </a:ext>
            </a:extLst>
          </p:cNvPr>
          <p:cNvSpPr txBox="1"/>
          <p:nvPr/>
        </p:nvSpPr>
        <p:spPr>
          <a:xfrm>
            <a:off x="551384" y="2893868"/>
            <a:ext cx="1086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 : </a:t>
            </a:r>
            <a:r>
              <a:rPr kumimoji="0" lang="en-SG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”….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05" y="2256678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3532" y="167473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66689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FEB95-FB14-4C3F-BCF7-DB0225259644}"/>
              </a:ext>
            </a:extLst>
          </p:cNvPr>
          <p:cNvSpPr txBox="1"/>
          <p:nvPr/>
        </p:nvSpPr>
        <p:spPr>
          <a:xfrm>
            <a:off x="335360" y="2051889"/>
            <a:ext cx="115952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514350" indent="-514350">
              <a:buFontTx/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tác vươn thở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lần), mỗi lần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 nhịp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(GV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  <a:endParaRPr lang="vi-VN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nhận xét sửa ĐT.</a:t>
            </a:r>
          </a:p>
        </p:txBody>
      </p:sp>
    </p:spTree>
    <p:extLst>
      <p:ext uri="{BB962C8B-B14F-4D97-AF65-F5344CB8AC3E}">
        <p14:creationId xmlns:p14="http://schemas.microsoft.com/office/powerpoint/2010/main" val="29627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VUON T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1329"/>
            <a:ext cx="5400600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400" y="23741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Thở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6" descr="TAY 5"/>
          <p:cNvPicPr>
            <a:picLocks noChangeAspect="1" noChangeArrowheads="1"/>
          </p:cNvPicPr>
          <p:nvPr/>
        </p:nvPicPr>
        <p:blipFill>
          <a:blip r:embed="rId3">
            <a:lum bright="-3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6" y="344255"/>
            <a:ext cx="4907569" cy="2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0407" y="2492897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IMG_0027"/>
          <p:cNvPicPr/>
          <p:nvPr/>
        </p:nvPicPr>
        <p:blipFill>
          <a:blip r:embed="rId4" cstate="print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68794"/>
            <a:ext cx="5590712" cy="26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5400" y="6011219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33207"/>
            <a:ext cx="4789524" cy="2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6120" y="58452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vặn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20888"/>
            <a:ext cx="11630285" cy="353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773" y="23449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66689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THỞ, TAY, CHÂN, VẶN MÌNH,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THÂN. TRÒ CHƠI :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1704" y="6036128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toàn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FEB95-FB14-4C3F-BCF7-DB0225259644}"/>
              </a:ext>
            </a:extLst>
          </p:cNvPr>
          <p:cNvSpPr txBox="1"/>
          <p:nvPr/>
        </p:nvSpPr>
        <p:spPr>
          <a:xfrm>
            <a:off x="0" y="21027"/>
            <a:ext cx="118936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HOẠT ĐỘNG THỰC HÀNH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          HĐ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tác vươn thở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vặn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3-4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lần), mỗi lần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2x8 nhịp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GV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GV chia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(HS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endParaRPr kumimoji="0" lang="vi-VN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HS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IMG (2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92696"/>
            <a:ext cx="866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" y="2650644"/>
            <a:ext cx="866775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0F5914-EC97-457A-AB68-6A1F7393C86D}"/>
  <p:tag name="ISPRING_RESOURCE_FOLDER" val="C:\Users\Administrator\Desktop\Chuẩn \"/>
  <p:tag name="ISPRING_PRESENTATION_PATH" val="C:\Users\Administrator\Desktop\Chuẩn .pptx"/>
  <p:tag name="ISPRING_PROJECT_VERSION" val="9.3"/>
  <p:tag name="ISPRING_PROJECT_FOLDER_UPDATED" val="1"/>
  <p:tag name="ISPRING_SCREEN_RECS_UPDATED" val="C:\Users\Administrator\Desktop\Chuẩn \"/>
  <p:tag name="ISPRING_RESOURCE_PATHS_HASH_PRESENTER" val="dc9ecf73f851749d4e9e321da50827089ad79c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761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2_Office Theme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420</cp:revision>
  <cp:lastPrinted>2020-04-15T15:27:31Z</cp:lastPrinted>
  <dcterms:created xsi:type="dcterms:W3CDTF">2020-04-10T16:13:48Z</dcterms:created>
  <dcterms:modified xsi:type="dcterms:W3CDTF">2024-05-15T07:23:10Z</dcterms:modified>
</cp:coreProperties>
</file>