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5478" r:id="rId3"/>
    <p:sldMasterId id="2147485619" r:id="rId4"/>
    <p:sldMasterId id="2147485771" r:id="rId5"/>
    <p:sldMasterId id="2147485864" r:id="rId6"/>
    <p:sldMasterId id="2147485877" r:id="rId7"/>
  </p:sldMasterIdLst>
  <p:notesMasterIdLst>
    <p:notesMasterId r:id="rId53"/>
  </p:notesMasterIdLst>
  <p:handoutMasterIdLst>
    <p:handoutMasterId r:id="rId54"/>
  </p:handoutMasterIdLst>
  <p:sldIdLst>
    <p:sldId id="457" r:id="rId8"/>
    <p:sldId id="458" r:id="rId9"/>
    <p:sldId id="433" r:id="rId10"/>
    <p:sldId id="434" r:id="rId11"/>
    <p:sldId id="435" r:id="rId12"/>
    <p:sldId id="421" r:id="rId13"/>
    <p:sldId id="430" r:id="rId14"/>
    <p:sldId id="437" r:id="rId15"/>
    <p:sldId id="395" r:id="rId16"/>
    <p:sldId id="396" r:id="rId17"/>
    <p:sldId id="438" r:id="rId18"/>
    <p:sldId id="440" r:id="rId19"/>
    <p:sldId id="439" r:id="rId20"/>
    <p:sldId id="441" r:id="rId21"/>
    <p:sldId id="409" r:id="rId22"/>
    <p:sldId id="410" r:id="rId23"/>
    <p:sldId id="442" r:id="rId24"/>
    <p:sldId id="393" r:id="rId25"/>
    <p:sldId id="302" r:id="rId26"/>
    <p:sldId id="372" r:id="rId27"/>
    <p:sldId id="373" r:id="rId28"/>
    <p:sldId id="374" r:id="rId29"/>
    <p:sldId id="375" r:id="rId30"/>
    <p:sldId id="378" r:id="rId31"/>
    <p:sldId id="377" r:id="rId32"/>
    <p:sldId id="379" r:id="rId33"/>
    <p:sldId id="365" r:id="rId34"/>
    <p:sldId id="443" r:id="rId35"/>
    <p:sldId id="388" r:id="rId36"/>
    <p:sldId id="382" r:id="rId37"/>
    <p:sldId id="383" r:id="rId38"/>
    <p:sldId id="392" r:id="rId39"/>
    <p:sldId id="429" r:id="rId40"/>
    <p:sldId id="394" r:id="rId41"/>
    <p:sldId id="369" r:id="rId42"/>
    <p:sldId id="445" r:id="rId43"/>
    <p:sldId id="390" r:id="rId44"/>
    <p:sldId id="447" r:id="rId45"/>
    <p:sldId id="450" r:id="rId46"/>
    <p:sldId id="448" r:id="rId47"/>
    <p:sldId id="452" r:id="rId48"/>
    <p:sldId id="454" r:id="rId49"/>
    <p:sldId id="297" r:id="rId50"/>
    <p:sldId id="459" r:id="rId51"/>
    <p:sldId id="333" r:id="rId52"/>
  </p:sldIdLst>
  <p:sldSz cx="9144000" cy="6858000" type="screen4x3"/>
  <p:notesSz cx="9926638" cy="6669088"/>
  <p:defaultTextStyle>
    <a:defPPr>
      <a:defRPr lang="en-US"/>
    </a:defPPr>
    <a:lvl1pPr algn="l" rtl="0" eaLnBrk="0" fontAlgn="base" hangingPunct="0">
      <a:spcBef>
        <a:spcPct val="0"/>
      </a:spcBef>
      <a:spcAft>
        <a:spcPct val="0"/>
      </a:spcAft>
      <a:defRPr sz="28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8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8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8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8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8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8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8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8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F00FF"/>
    <a:srgbClr val="BBE0E3"/>
    <a:srgbClr val="FFCC66"/>
    <a:srgbClr val="FFCCFF"/>
    <a:srgbClr val="FFFF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35" autoAdjust="0"/>
    <p:restoredTop sz="94664" autoAdjust="0"/>
  </p:normalViewPr>
  <p:slideViewPr>
    <p:cSldViewPr>
      <p:cViewPr varScale="1">
        <p:scale>
          <a:sx n="74" d="100"/>
          <a:sy n="74" d="100"/>
        </p:scale>
        <p:origin x="126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125" cy="333375"/>
          </a:xfrm>
          <a:prstGeom prst="rect">
            <a:avLst/>
          </a:prstGeom>
        </p:spPr>
        <p:txBody>
          <a:bodyPr vert="horz" lIns="91440" tIns="45720" rIns="91440" bIns="45720" rtlCol="0"/>
          <a:lstStyle>
            <a:lvl1pPr algn="l" eaLnBrk="1" hangingPunct="1">
              <a:defRPr sz="1200"/>
            </a:lvl1pPr>
          </a:lstStyle>
          <a:p>
            <a:pPr>
              <a:defRPr/>
            </a:pPr>
            <a:endParaRPr lang="vi-VN"/>
          </a:p>
        </p:txBody>
      </p:sp>
      <p:sp>
        <p:nvSpPr>
          <p:cNvPr id="3" name="Date Placeholder 2"/>
          <p:cNvSpPr>
            <a:spLocks noGrp="1"/>
          </p:cNvSpPr>
          <p:nvPr>
            <p:ph type="dt" sz="quarter" idx="1"/>
          </p:nvPr>
        </p:nvSpPr>
        <p:spPr>
          <a:xfrm>
            <a:off x="5622925" y="0"/>
            <a:ext cx="4302125" cy="333375"/>
          </a:xfrm>
          <a:prstGeom prst="rect">
            <a:avLst/>
          </a:prstGeom>
        </p:spPr>
        <p:txBody>
          <a:bodyPr vert="horz" lIns="91440" tIns="45720" rIns="91440" bIns="45720" rtlCol="0"/>
          <a:lstStyle>
            <a:lvl1pPr algn="r" eaLnBrk="1" hangingPunct="1">
              <a:defRPr sz="1200"/>
            </a:lvl1pPr>
          </a:lstStyle>
          <a:p>
            <a:pPr>
              <a:defRPr/>
            </a:pPr>
            <a:fld id="{8EF341F4-F456-4910-9D5D-E00989F09EEB}" type="datetimeFigureOut">
              <a:rPr lang="vi-VN"/>
              <a:pPr>
                <a:defRPr/>
              </a:pPr>
              <a:t>14/05/2024</a:t>
            </a:fld>
            <a:endParaRPr lang="vi-VN"/>
          </a:p>
        </p:txBody>
      </p:sp>
      <p:sp>
        <p:nvSpPr>
          <p:cNvPr id="4" name="Footer Placeholder 3"/>
          <p:cNvSpPr>
            <a:spLocks noGrp="1"/>
          </p:cNvSpPr>
          <p:nvPr>
            <p:ph type="ftr" sz="quarter" idx="2"/>
          </p:nvPr>
        </p:nvSpPr>
        <p:spPr>
          <a:xfrm>
            <a:off x="0" y="6334125"/>
            <a:ext cx="4302125" cy="333375"/>
          </a:xfrm>
          <a:prstGeom prst="rect">
            <a:avLst/>
          </a:prstGeom>
        </p:spPr>
        <p:txBody>
          <a:bodyPr vert="horz" lIns="91440" tIns="45720" rIns="91440" bIns="45720" rtlCol="0" anchor="b"/>
          <a:lstStyle>
            <a:lvl1pPr algn="l" eaLnBrk="1" hangingPunct="1">
              <a:defRPr sz="1200"/>
            </a:lvl1pPr>
          </a:lstStyle>
          <a:p>
            <a:pPr>
              <a:defRPr/>
            </a:pPr>
            <a:endParaRPr lang="vi-VN"/>
          </a:p>
        </p:txBody>
      </p:sp>
      <p:sp>
        <p:nvSpPr>
          <p:cNvPr id="5" name="Slide Number Placeholder 4"/>
          <p:cNvSpPr>
            <a:spLocks noGrp="1"/>
          </p:cNvSpPr>
          <p:nvPr>
            <p:ph type="sldNum" sz="quarter" idx="3"/>
          </p:nvPr>
        </p:nvSpPr>
        <p:spPr>
          <a:xfrm>
            <a:off x="5622925" y="6334125"/>
            <a:ext cx="4302125" cy="3333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909DF322-3BC7-4105-BE8D-4947ABE599B0}" type="slidenum">
              <a:rPr lang="vi-VN" altLang="en-US"/>
              <a:pPr/>
              <a:t>‹#›</a:t>
            </a:fld>
            <a:endParaRPr lang="vi-VN" altLang="en-US"/>
          </a:p>
        </p:txBody>
      </p:sp>
    </p:spTree>
    <p:extLst>
      <p:ext uri="{BB962C8B-B14F-4D97-AF65-F5344CB8AC3E}">
        <p14:creationId xmlns:p14="http://schemas.microsoft.com/office/powerpoint/2010/main" val="303207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4302125"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en-US"/>
          </a:p>
        </p:txBody>
      </p:sp>
      <p:sp>
        <p:nvSpPr>
          <p:cNvPr id="37891" name="Rectangle 3"/>
          <p:cNvSpPr>
            <a:spLocks noGrp="1" noChangeArrowheads="1"/>
          </p:cNvSpPr>
          <p:nvPr>
            <p:ph type="dt" idx="1"/>
          </p:nvPr>
        </p:nvSpPr>
        <p:spPr bwMode="auto">
          <a:xfrm>
            <a:off x="5622925" y="0"/>
            <a:ext cx="4302125"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en-US"/>
          </a:p>
        </p:txBody>
      </p:sp>
      <p:sp>
        <p:nvSpPr>
          <p:cNvPr id="31748" name="Rectangle 4"/>
          <p:cNvSpPr>
            <a:spLocks noRot="1" noChangeArrowheads="1" noTextEdit="1"/>
          </p:cNvSpPr>
          <p:nvPr>
            <p:ph type="sldImg" idx="2"/>
          </p:nvPr>
        </p:nvSpPr>
        <p:spPr bwMode="auto">
          <a:xfrm>
            <a:off x="3295650" y="500063"/>
            <a:ext cx="3335338" cy="2500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Rectangle 5"/>
          <p:cNvSpPr>
            <a:spLocks noGrp="1" noChangeArrowheads="1"/>
          </p:cNvSpPr>
          <p:nvPr>
            <p:ph type="body" sz="quarter" idx="3"/>
          </p:nvPr>
        </p:nvSpPr>
        <p:spPr bwMode="auto">
          <a:xfrm>
            <a:off x="992188" y="3167063"/>
            <a:ext cx="7942262" cy="3001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p:cNvSpPr>
            <a:spLocks noGrp="1" noChangeArrowheads="1"/>
          </p:cNvSpPr>
          <p:nvPr>
            <p:ph type="ftr" sz="quarter" idx="4"/>
          </p:nvPr>
        </p:nvSpPr>
        <p:spPr bwMode="auto">
          <a:xfrm>
            <a:off x="0" y="6334125"/>
            <a:ext cx="4302125" cy="333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en-US"/>
          </a:p>
        </p:txBody>
      </p:sp>
      <p:sp>
        <p:nvSpPr>
          <p:cNvPr id="37895" name="Rectangle 7"/>
          <p:cNvSpPr>
            <a:spLocks noGrp="1" noChangeArrowheads="1"/>
          </p:cNvSpPr>
          <p:nvPr>
            <p:ph type="sldNum" sz="quarter" idx="5"/>
          </p:nvPr>
        </p:nvSpPr>
        <p:spPr bwMode="auto">
          <a:xfrm>
            <a:off x="5622925" y="6334125"/>
            <a:ext cx="4302125" cy="333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panose="020B0604020202020204" pitchFamily="34" charset="0"/>
              </a:defRPr>
            </a:lvl1pPr>
          </a:lstStyle>
          <a:p>
            <a:fld id="{660E0138-2ED2-421D-9169-365C59A72F1E}" type="slidenum">
              <a:rPr lang="ar-SA" altLang="en-US"/>
              <a:pPr/>
              <a:t>‹#›</a:t>
            </a:fld>
            <a:endParaRPr lang="en-US" altLang="en-US"/>
          </a:p>
        </p:txBody>
      </p:sp>
    </p:spTree>
    <p:extLst>
      <p:ext uri="{BB962C8B-B14F-4D97-AF65-F5344CB8AC3E}">
        <p14:creationId xmlns:p14="http://schemas.microsoft.com/office/powerpoint/2010/main" val="26513293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ChangeArrowheads="1" noTextEdit="1"/>
          </p:cNvSpPr>
          <p:nvPr>
            <p:ph type="sldImg"/>
          </p:nvPr>
        </p:nvSpPr>
        <p:spPr>
          <a:ln/>
        </p:spPr>
      </p:sp>
      <p:sp>
        <p:nvSpPr>
          <p:cNvPr id="368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
        <p:nvSpPr>
          <p:cNvPr id="368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fld id="{555101B1-654A-43E4-8163-14D13A764AA8}" type="slidenum">
              <a:rPr lang="zh-CN" altLang="en-US" sz="1200" b="0">
                <a:solidFill>
                  <a:srgbClr val="000000"/>
                </a:solidFill>
                <a:latin typeface="Malgun Gothic" panose="020B0503020000020004" pitchFamily="34" charset="-127"/>
                <a:ea typeface="Malgun Gothic" panose="020B0503020000020004" pitchFamily="34" charset="-127"/>
              </a:rPr>
              <a:pPr/>
              <a:t>3</a:t>
            </a:fld>
            <a:endParaRPr lang="zh-CN" altLang="en-US" sz="1200" b="0">
              <a:solidFill>
                <a:srgbClr val="000000"/>
              </a:solidFill>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1448056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ChangeArrowheads="1" noTextEdit="1"/>
          </p:cNvSpPr>
          <p:nvPr>
            <p:ph type="sldImg"/>
          </p:nvPr>
        </p:nvSpPr>
        <p:spPr>
          <a:ln/>
        </p:spPr>
      </p:sp>
      <p:sp>
        <p:nvSpPr>
          <p:cNvPr id="4096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
        <p:nvSpPr>
          <p:cNvPr id="4096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fld id="{D15717A0-EBB4-49BA-BE13-2EB5D567FEB3}" type="slidenum">
              <a:rPr lang="zh-CN" altLang="en-US" sz="1200" b="0">
                <a:solidFill>
                  <a:srgbClr val="000000"/>
                </a:solidFill>
                <a:latin typeface="Malgun Gothic" panose="020B0503020000020004" pitchFamily="34" charset="-127"/>
                <a:ea typeface="Malgun Gothic" panose="020B0503020000020004" pitchFamily="34" charset="-127"/>
              </a:rPr>
              <a:pPr/>
              <a:t>6</a:t>
            </a:fld>
            <a:endParaRPr lang="zh-CN" altLang="en-US" sz="1200" b="0">
              <a:solidFill>
                <a:srgbClr val="000000"/>
              </a:solidFill>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970287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ChangeArrowheads="1" noTextEdit="1"/>
          </p:cNvSpPr>
          <p:nvPr>
            <p:ph type="sldImg"/>
          </p:nvPr>
        </p:nvSpPr>
        <p:spPr>
          <a:ln/>
        </p:spPr>
      </p:sp>
      <p:sp>
        <p:nvSpPr>
          <p:cNvPr id="4403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
        <p:nvSpPr>
          <p:cNvPr id="4403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fld id="{389A94B7-84FD-456E-AEB6-CFDBA84502B5}" type="slidenum">
              <a:rPr lang="zh-CN" altLang="en-US" sz="1200" b="0">
                <a:solidFill>
                  <a:srgbClr val="000000"/>
                </a:solidFill>
                <a:latin typeface="Malgun Gothic" panose="020B0503020000020004" pitchFamily="34" charset="-127"/>
                <a:ea typeface="Malgun Gothic" panose="020B0503020000020004" pitchFamily="34" charset="-127"/>
              </a:rPr>
              <a:pPr/>
              <a:t>8</a:t>
            </a:fld>
            <a:endParaRPr lang="zh-CN" altLang="en-US" sz="1200" b="0">
              <a:solidFill>
                <a:srgbClr val="000000"/>
              </a:solidFill>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3414643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a:prstGeom prst="rect">
            <a:avLst/>
          </a:prstGeo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Tree>
    <p:extLst>
      <p:ext uri="{BB962C8B-B14F-4D97-AF65-F5344CB8AC3E}">
        <p14:creationId xmlns:p14="http://schemas.microsoft.com/office/powerpoint/2010/main" val="102184965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457200" y="1600204"/>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72642654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6113687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2130450"/>
            <a:ext cx="77724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2" indent="0" algn="ctr">
              <a:buNone/>
              <a:defRPr>
                <a:solidFill>
                  <a:schemeClr val="tx1">
                    <a:tint val="75000"/>
                  </a:schemeClr>
                </a:solidFill>
              </a:defRPr>
            </a:lvl5pPr>
            <a:lvl6pPr marL="2285766" indent="0" algn="ctr">
              <a:buNone/>
              <a:defRPr>
                <a:solidFill>
                  <a:schemeClr val="tx1">
                    <a:tint val="75000"/>
                  </a:schemeClr>
                </a:solidFill>
              </a:defRPr>
            </a:lvl6pPr>
            <a:lvl7pPr marL="2742919"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eaLnBrk="1" hangingPunct="1">
              <a:defRPr b="1"/>
            </a:lvl1pPr>
          </a:lstStyle>
          <a:p>
            <a:pPr>
              <a:defRPr/>
            </a:pPr>
            <a:endParaRPr lang="en-US"/>
          </a:p>
        </p:txBody>
      </p:sp>
      <p:sp>
        <p:nvSpPr>
          <p:cNvPr id="5" name="Nơi giữ chỗ cho Chân trang 4"/>
          <p:cNvSpPr>
            <a:spLocks noGrp="1"/>
          </p:cNvSpPr>
          <p:nvPr>
            <p:ph type="ftr" sz="quarter" idx="11"/>
          </p:nvPr>
        </p:nvSpPr>
        <p:spPr/>
        <p:txBody>
          <a:bodyPr/>
          <a:lstStyle>
            <a:lvl1pPr eaLnBrk="1" hangingPunct="1">
              <a:defRPr b="1"/>
            </a:lvl1pPr>
          </a:lstStyle>
          <a:p>
            <a:pPr>
              <a:defRPr/>
            </a:pPr>
            <a:endParaRPr lang="en-US"/>
          </a:p>
        </p:txBody>
      </p:sp>
      <p:sp>
        <p:nvSpPr>
          <p:cNvPr id="6" name="Nơi giữ chỗ cho Số hiệu Bản chiếu 5"/>
          <p:cNvSpPr>
            <a:spLocks noGrp="1"/>
          </p:cNvSpPr>
          <p:nvPr>
            <p:ph type="sldNum" sz="quarter" idx="12"/>
          </p:nvPr>
        </p:nvSpPr>
        <p:spPr/>
        <p:txBody>
          <a:bodyPr/>
          <a:lstStyle>
            <a:lvl1pPr eaLnBrk="1" hangingPunct="1">
              <a:defRPr b="1"/>
            </a:lvl1pPr>
          </a:lstStyle>
          <a:p>
            <a:fld id="{80C55995-0CAE-4620-A511-D8366EAE648E}" type="slidenum">
              <a:rPr lang="en-US" altLang="en-US"/>
              <a:pPr/>
              <a:t>‹#›</a:t>
            </a:fld>
            <a:endParaRPr lang="en-US" altLang="en-US"/>
          </a:p>
        </p:txBody>
      </p:sp>
    </p:spTree>
    <p:extLst>
      <p:ext uri="{BB962C8B-B14F-4D97-AF65-F5344CB8AC3E}">
        <p14:creationId xmlns:p14="http://schemas.microsoft.com/office/powerpoint/2010/main" val="280433449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eaLnBrk="1" hangingPunct="1">
              <a:defRPr b="1"/>
            </a:lvl1pPr>
          </a:lstStyle>
          <a:p>
            <a:pPr>
              <a:defRPr/>
            </a:pPr>
            <a:endParaRPr lang="en-US"/>
          </a:p>
        </p:txBody>
      </p:sp>
      <p:sp>
        <p:nvSpPr>
          <p:cNvPr id="5" name="Nơi giữ chỗ cho Chân trang 4"/>
          <p:cNvSpPr>
            <a:spLocks noGrp="1"/>
          </p:cNvSpPr>
          <p:nvPr>
            <p:ph type="ftr" sz="quarter" idx="11"/>
          </p:nvPr>
        </p:nvSpPr>
        <p:spPr/>
        <p:txBody>
          <a:bodyPr/>
          <a:lstStyle>
            <a:lvl1pPr eaLnBrk="1" hangingPunct="1">
              <a:defRPr b="1"/>
            </a:lvl1pPr>
          </a:lstStyle>
          <a:p>
            <a:pPr>
              <a:defRPr/>
            </a:pPr>
            <a:endParaRPr lang="en-US"/>
          </a:p>
        </p:txBody>
      </p:sp>
      <p:sp>
        <p:nvSpPr>
          <p:cNvPr id="6" name="Nơi giữ chỗ cho Số hiệu Bản chiếu 5"/>
          <p:cNvSpPr>
            <a:spLocks noGrp="1"/>
          </p:cNvSpPr>
          <p:nvPr>
            <p:ph type="sldNum" sz="quarter" idx="12"/>
          </p:nvPr>
        </p:nvSpPr>
        <p:spPr/>
        <p:txBody>
          <a:bodyPr/>
          <a:lstStyle>
            <a:lvl1pPr eaLnBrk="1" hangingPunct="1">
              <a:defRPr b="1"/>
            </a:lvl1pPr>
          </a:lstStyle>
          <a:p>
            <a:fld id="{0324B8EB-88A7-4CB2-927A-69B43F7DB9DE}" type="slidenum">
              <a:rPr lang="en-US" altLang="en-US"/>
              <a:pPr/>
              <a:t>‹#›</a:t>
            </a:fld>
            <a:endParaRPr lang="en-US" altLang="en-US"/>
          </a:p>
        </p:txBody>
      </p:sp>
    </p:spTree>
    <p:extLst>
      <p:ext uri="{BB962C8B-B14F-4D97-AF65-F5344CB8AC3E}">
        <p14:creationId xmlns:p14="http://schemas.microsoft.com/office/powerpoint/2010/main" val="40323456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5"/>
            <a:ext cx="77724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6" indent="0">
              <a:buNone/>
              <a:defRPr sz="1600">
                <a:solidFill>
                  <a:schemeClr val="tx1">
                    <a:tint val="75000"/>
                  </a:schemeClr>
                </a:solidFill>
              </a:defRPr>
            </a:lvl3pPr>
            <a:lvl4pPr marL="1371460" indent="0">
              <a:buNone/>
              <a:defRPr sz="1400">
                <a:solidFill>
                  <a:schemeClr val="tx1">
                    <a:tint val="75000"/>
                  </a:schemeClr>
                </a:solidFill>
              </a:defRPr>
            </a:lvl4pPr>
            <a:lvl5pPr marL="1828612" indent="0">
              <a:buNone/>
              <a:defRPr sz="1400">
                <a:solidFill>
                  <a:schemeClr val="tx1">
                    <a:tint val="75000"/>
                  </a:schemeClr>
                </a:solidFill>
              </a:defRPr>
            </a:lvl5pPr>
            <a:lvl6pPr marL="2285766" indent="0">
              <a:buNone/>
              <a:defRPr sz="1400">
                <a:solidFill>
                  <a:schemeClr val="tx1">
                    <a:tint val="75000"/>
                  </a:schemeClr>
                </a:solidFill>
              </a:defRPr>
            </a:lvl6pPr>
            <a:lvl7pPr marL="2742919" indent="0">
              <a:buNone/>
              <a:defRPr sz="1400">
                <a:solidFill>
                  <a:schemeClr val="tx1">
                    <a:tint val="75000"/>
                  </a:schemeClr>
                </a:solidFill>
              </a:defRPr>
            </a:lvl7pPr>
            <a:lvl8pPr marL="3200072" indent="0">
              <a:buNone/>
              <a:defRPr sz="1400">
                <a:solidFill>
                  <a:schemeClr val="tx1">
                    <a:tint val="75000"/>
                  </a:schemeClr>
                </a:solidFill>
              </a:defRPr>
            </a:lvl8pPr>
            <a:lvl9pPr marL="3657226" indent="0">
              <a:buNone/>
              <a:defRPr sz="1400">
                <a:solidFill>
                  <a:schemeClr val="tx1">
                    <a:tint val="75000"/>
                  </a:schemeClr>
                </a:solidFill>
              </a:defRPr>
            </a:lvl9pPr>
          </a:lstStyle>
          <a:p>
            <a:pPr lvl="0"/>
            <a:r>
              <a:rPr lang="vi-VN"/>
              <a:t>Bấm &amp; sửa kiểu tiêu đề</a:t>
            </a:r>
          </a:p>
        </p:txBody>
      </p:sp>
      <p:sp>
        <p:nvSpPr>
          <p:cNvPr id="4" name="Nơi giữ chỗ cho Ngày tháng 3"/>
          <p:cNvSpPr>
            <a:spLocks noGrp="1"/>
          </p:cNvSpPr>
          <p:nvPr>
            <p:ph type="dt" sz="half" idx="10"/>
          </p:nvPr>
        </p:nvSpPr>
        <p:spPr/>
        <p:txBody>
          <a:bodyPr/>
          <a:lstStyle>
            <a:lvl1pPr eaLnBrk="1" hangingPunct="1">
              <a:defRPr b="1"/>
            </a:lvl1pPr>
          </a:lstStyle>
          <a:p>
            <a:pPr>
              <a:defRPr/>
            </a:pPr>
            <a:endParaRPr lang="en-US"/>
          </a:p>
        </p:txBody>
      </p:sp>
      <p:sp>
        <p:nvSpPr>
          <p:cNvPr id="5" name="Nơi giữ chỗ cho Chân trang 4"/>
          <p:cNvSpPr>
            <a:spLocks noGrp="1"/>
          </p:cNvSpPr>
          <p:nvPr>
            <p:ph type="ftr" sz="quarter" idx="11"/>
          </p:nvPr>
        </p:nvSpPr>
        <p:spPr/>
        <p:txBody>
          <a:bodyPr/>
          <a:lstStyle>
            <a:lvl1pPr eaLnBrk="1" hangingPunct="1">
              <a:defRPr b="1"/>
            </a:lvl1pPr>
          </a:lstStyle>
          <a:p>
            <a:pPr>
              <a:defRPr/>
            </a:pPr>
            <a:endParaRPr lang="en-US"/>
          </a:p>
        </p:txBody>
      </p:sp>
      <p:sp>
        <p:nvSpPr>
          <p:cNvPr id="6" name="Nơi giữ chỗ cho Số hiệu Bản chiếu 5"/>
          <p:cNvSpPr>
            <a:spLocks noGrp="1"/>
          </p:cNvSpPr>
          <p:nvPr>
            <p:ph type="sldNum" sz="quarter" idx="12"/>
          </p:nvPr>
        </p:nvSpPr>
        <p:spPr/>
        <p:txBody>
          <a:bodyPr/>
          <a:lstStyle>
            <a:lvl1pPr eaLnBrk="1" hangingPunct="1">
              <a:defRPr b="1"/>
            </a:lvl1pPr>
          </a:lstStyle>
          <a:p>
            <a:fld id="{490C770E-8DDD-46BD-95E4-45A164C12D65}" type="slidenum">
              <a:rPr lang="en-US" altLang="en-US"/>
              <a:pPr/>
              <a:t>‹#›</a:t>
            </a:fld>
            <a:endParaRPr lang="en-US" altLang="en-US"/>
          </a:p>
        </p:txBody>
      </p:sp>
    </p:spTree>
    <p:extLst>
      <p:ext uri="{BB962C8B-B14F-4D97-AF65-F5344CB8AC3E}">
        <p14:creationId xmlns:p14="http://schemas.microsoft.com/office/powerpoint/2010/main" val="290535735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p:cNvSpPr>
            <a:spLocks noGrp="1"/>
          </p:cNvSpPr>
          <p:nvPr>
            <p:ph type="dt" sz="half" idx="10"/>
          </p:nvPr>
        </p:nvSpPr>
        <p:spPr/>
        <p:txBody>
          <a:bodyPr/>
          <a:lstStyle>
            <a:lvl1pPr eaLnBrk="1" hangingPunct="1">
              <a:defRPr b="1"/>
            </a:lvl1pPr>
          </a:lstStyle>
          <a:p>
            <a:pPr>
              <a:defRPr/>
            </a:pPr>
            <a:endParaRPr lang="en-US"/>
          </a:p>
        </p:txBody>
      </p:sp>
      <p:sp>
        <p:nvSpPr>
          <p:cNvPr id="6" name="Nơi giữ chỗ cho Chân trang 4"/>
          <p:cNvSpPr>
            <a:spLocks noGrp="1"/>
          </p:cNvSpPr>
          <p:nvPr>
            <p:ph type="ftr" sz="quarter" idx="11"/>
          </p:nvPr>
        </p:nvSpPr>
        <p:spPr/>
        <p:txBody>
          <a:bodyPr/>
          <a:lstStyle>
            <a:lvl1pPr eaLnBrk="1" hangingPunct="1">
              <a:defRPr b="1"/>
            </a:lvl1pPr>
          </a:lstStyle>
          <a:p>
            <a:pPr>
              <a:defRPr/>
            </a:pPr>
            <a:endParaRPr lang="en-US"/>
          </a:p>
        </p:txBody>
      </p:sp>
      <p:sp>
        <p:nvSpPr>
          <p:cNvPr id="7" name="Nơi giữ chỗ cho Số hiệu Bản chiếu 5"/>
          <p:cNvSpPr>
            <a:spLocks noGrp="1"/>
          </p:cNvSpPr>
          <p:nvPr>
            <p:ph type="sldNum" sz="quarter" idx="12"/>
          </p:nvPr>
        </p:nvSpPr>
        <p:spPr/>
        <p:txBody>
          <a:bodyPr/>
          <a:lstStyle>
            <a:lvl1pPr eaLnBrk="1" hangingPunct="1">
              <a:defRPr b="1"/>
            </a:lvl1pPr>
          </a:lstStyle>
          <a:p>
            <a:fld id="{E0E2507D-1F38-48E9-BC8E-16E9ABB8424D}" type="slidenum">
              <a:rPr lang="en-US" altLang="en-US"/>
              <a:pPr/>
              <a:t>‹#›</a:t>
            </a:fld>
            <a:endParaRPr lang="en-US" altLang="en-US"/>
          </a:p>
        </p:txBody>
      </p:sp>
    </p:spTree>
    <p:extLst>
      <p:ext uri="{BB962C8B-B14F-4D97-AF65-F5344CB8AC3E}">
        <p14:creationId xmlns:p14="http://schemas.microsoft.com/office/powerpoint/2010/main" val="241200705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457200" y="1535117"/>
            <a:ext cx="4040188" cy="639763"/>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2" indent="0">
              <a:buNone/>
              <a:defRPr sz="1600" b="1"/>
            </a:lvl5pPr>
            <a:lvl6pPr marL="2285766" indent="0">
              <a:buNone/>
              <a:defRPr sz="1600" b="1"/>
            </a:lvl6pPr>
            <a:lvl7pPr marL="2742919" indent="0">
              <a:buNone/>
              <a:defRPr sz="1600" b="1"/>
            </a:lvl7pPr>
            <a:lvl8pPr marL="3200072" indent="0">
              <a:buNone/>
              <a:defRPr sz="1600" b="1"/>
            </a:lvl8pPr>
            <a:lvl9pPr marL="3657226"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4645038" y="1535117"/>
            <a:ext cx="4041775" cy="639763"/>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2" indent="0">
              <a:buNone/>
              <a:defRPr sz="1600" b="1"/>
            </a:lvl5pPr>
            <a:lvl6pPr marL="2285766" indent="0">
              <a:buNone/>
              <a:defRPr sz="1600" b="1"/>
            </a:lvl6pPr>
            <a:lvl7pPr marL="2742919" indent="0">
              <a:buNone/>
              <a:defRPr sz="1600" b="1"/>
            </a:lvl7pPr>
            <a:lvl8pPr marL="3200072" indent="0">
              <a:buNone/>
              <a:defRPr sz="1600" b="1"/>
            </a:lvl8pPr>
            <a:lvl9pPr marL="3657226"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p:cNvSpPr>
            <a:spLocks noGrp="1"/>
          </p:cNvSpPr>
          <p:nvPr>
            <p:ph type="dt" sz="half" idx="10"/>
          </p:nvPr>
        </p:nvSpPr>
        <p:spPr/>
        <p:txBody>
          <a:bodyPr/>
          <a:lstStyle>
            <a:lvl1pPr eaLnBrk="1" hangingPunct="1">
              <a:defRPr b="1"/>
            </a:lvl1pPr>
          </a:lstStyle>
          <a:p>
            <a:pPr>
              <a:defRPr/>
            </a:pPr>
            <a:endParaRPr lang="en-US"/>
          </a:p>
        </p:txBody>
      </p:sp>
      <p:sp>
        <p:nvSpPr>
          <p:cNvPr id="8" name="Nơi giữ chỗ cho Chân trang 4"/>
          <p:cNvSpPr>
            <a:spLocks noGrp="1"/>
          </p:cNvSpPr>
          <p:nvPr>
            <p:ph type="ftr" sz="quarter" idx="11"/>
          </p:nvPr>
        </p:nvSpPr>
        <p:spPr/>
        <p:txBody>
          <a:bodyPr/>
          <a:lstStyle>
            <a:lvl1pPr eaLnBrk="1" hangingPunct="1">
              <a:defRPr b="1"/>
            </a:lvl1pPr>
          </a:lstStyle>
          <a:p>
            <a:pPr>
              <a:defRPr/>
            </a:pPr>
            <a:endParaRPr lang="en-US"/>
          </a:p>
        </p:txBody>
      </p:sp>
      <p:sp>
        <p:nvSpPr>
          <p:cNvPr id="9" name="Nơi giữ chỗ cho Số hiệu Bản chiếu 5"/>
          <p:cNvSpPr>
            <a:spLocks noGrp="1"/>
          </p:cNvSpPr>
          <p:nvPr>
            <p:ph type="sldNum" sz="quarter" idx="12"/>
          </p:nvPr>
        </p:nvSpPr>
        <p:spPr/>
        <p:txBody>
          <a:bodyPr/>
          <a:lstStyle>
            <a:lvl1pPr eaLnBrk="1" hangingPunct="1">
              <a:defRPr b="1"/>
            </a:lvl1pPr>
          </a:lstStyle>
          <a:p>
            <a:fld id="{495FCAC8-A6D0-4122-8A14-A2FAB992C8B7}" type="slidenum">
              <a:rPr lang="en-US" altLang="en-US"/>
              <a:pPr/>
              <a:t>‹#›</a:t>
            </a:fld>
            <a:endParaRPr lang="en-US" altLang="en-US"/>
          </a:p>
        </p:txBody>
      </p:sp>
    </p:spTree>
    <p:extLst>
      <p:ext uri="{BB962C8B-B14F-4D97-AF65-F5344CB8AC3E}">
        <p14:creationId xmlns:p14="http://schemas.microsoft.com/office/powerpoint/2010/main" val="358665628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p:cNvSpPr>
            <a:spLocks noGrp="1"/>
          </p:cNvSpPr>
          <p:nvPr>
            <p:ph type="dt" sz="half" idx="10"/>
          </p:nvPr>
        </p:nvSpPr>
        <p:spPr/>
        <p:txBody>
          <a:bodyPr/>
          <a:lstStyle>
            <a:lvl1pPr eaLnBrk="1" hangingPunct="1">
              <a:defRPr b="1"/>
            </a:lvl1pPr>
          </a:lstStyle>
          <a:p>
            <a:pPr>
              <a:defRPr/>
            </a:pPr>
            <a:endParaRPr lang="en-US"/>
          </a:p>
        </p:txBody>
      </p:sp>
      <p:sp>
        <p:nvSpPr>
          <p:cNvPr id="4" name="Nơi giữ chỗ cho Chân trang 4"/>
          <p:cNvSpPr>
            <a:spLocks noGrp="1"/>
          </p:cNvSpPr>
          <p:nvPr>
            <p:ph type="ftr" sz="quarter" idx="11"/>
          </p:nvPr>
        </p:nvSpPr>
        <p:spPr/>
        <p:txBody>
          <a:bodyPr/>
          <a:lstStyle>
            <a:lvl1pPr eaLnBrk="1" hangingPunct="1">
              <a:defRPr b="1"/>
            </a:lvl1pPr>
          </a:lstStyle>
          <a:p>
            <a:pPr>
              <a:defRPr/>
            </a:pPr>
            <a:endParaRPr lang="en-US"/>
          </a:p>
        </p:txBody>
      </p:sp>
      <p:sp>
        <p:nvSpPr>
          <p:cNvPr id="5" name="Nơi giữ chỗ cho Số hiệu Bản chiếu 5"/>
          <p:cNvSpPr>
            <a:spLocks noGrp="1"/>
          </p:cNvSpPr>
          <p:nvPr>
            <p:ph type="sldNum" sz="quarter" idx="12"/>
          </p:nvPr>
        </p:nvSpPr>
        <p:spPr/>
        <p:txBody>
          <a:bodyPr/>
          <a:lstStyle>
            <a:lvl1pPr eaLnBrk="1" hangingPunct="1">
              <a:defRPr b="1"/>
            </a:lvl1pPr>
          </a:lstStyle>
          <a:p>
            <a:fld id="{B9BADBE3-F080-4B43-8194-96895C65350C}" type="slidenum">
              <a:rPr lang="en-US" altLang="en-US"/>
              <a:pPr/>
              <a:t>‹#›</a:t>
            </a:fld>
            <a:endParaRPr lang="en-US" altLang="en-US"/>
          </a:p>
        </p:txBody>
      </p:sp>
    </p:spTree>
    <p:extLst>
      <p:ext uri="{BB962C8B-B14F-4D97-AF65-F5344CB8AC3E}">
        <p14:creationId xmlns:p14="http://schemas.microsoft.com/office/powerpoint/2010/main" val="34823668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eaLnBrk="1" hangingPunct="1">
              <a:defRPr b="1"/>
            </a:lvl1pPr>
          </a:lstStyle>
          <a:p>
            <a:pPr>
              <a:defRPr/>
            </a:pPr>
            <a:endParaRPr lang="en-US"/>
          </a:p>
        </p:txBody>
      </p:sp>
      <p:sp>
        <p:nvSpPr>
          <p:cNvPr id="3" name="Nơi giữ chỗ cho Chân trang 4"/>
          <p:cNvSpPr>
            <a:spLocks noGrp="1"/>
          </p:cNvSpPr>
          <p:nvPr>
            <p:ph type="ftr" sz="quarter" idx="11"/>
          </p:nvPr>
        </p:nvSpPr>
        <p:spPr/>
        <p:txBody>
          <a:bodyPr/>
          <a:lstStyle>
            <a:lvl1pPr eaLnBrk="1" hangingPunct="1">
              <a:defRPr b="1"/>
            </a:lvl1pPr>
          </a:lstStyle>
          <a:p>
            <a:pPr>
              <a:defRPr/>
            </a:pPr>
            <a:endParaRPr lang="en-US"/>
          </a:p>
        </p:txBody>
      </p:sp>
      <p:sp>
        <p:nvSpPr>
          <p:cNvPr id="4" name="Nơi giữ chỗ cho Số hiệu Bản chiếu 5"/>
          <p:cNvSpPr>
            <a:spLocks noGrp="1"/>
          </p:cNvSpPr>
          <p:nvPr>
            <p:ph type="sldNum" sz="quarter" idx="12"/>
          </p:nvPr>
        </p:nvSpPr>
        <p:spPr/>
        <p:txBody>
          <a:bodyPr/>
          <a:lstStyle>
            <a:lvl1pPr eaLnBrk="1" hangingPunct="1">
              <a:defRPr b="1"/>
            </a:lvl1pPr>
          </a:lstStyle>
          <a:p>
            <a:fld id="{E22D820A-B519-450B-9A31-62D56159CE3B}" type="slidenum">
              <a:rPr lang="en-US" altLang="en-US"/>
              <a:pPr/>
              <a:t>‹#›</a:t>
            </a:fld>
            <a:endParaRPr lang="en-US" altLang="en-US"/>
          </a:p>
        </p:txBody>
      </p:sp>
    </p:spTree>
    <p:extLst>
      <p:ext uri="{BB962C8B-B14F-4D97-AF65-F5344CB8AC3E}">
        <p14:creationId xmlns:p14="http://schemas.microsoft.com/office/powerpoint/2010/main" val="257437607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19" y="273053"/>
            <a:ext cx="3008313" cy="1162051"/>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457219" y="1435104"/>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2" indent="0">
              <a:buNone/>
              <a:defRPr sz="900"/>
            </a:lvl5pPr>
            <a:lvl6pPr marL="2285766" indent="0">
              <a:buNone/>
              <a:defRPr sz="900"/>
            </a:lvl6pPr>
            <a:lvl7pPr marL="2742919" indent="0">
              <a:buNone/>
              <a:defRPr sz="900"/>
            </a:lvl7pPr>
            <a:lvl8pPr marL="3200072" indent="0">
              <a:buNone/>
              <a:defRPr sz="900"/>
            </a:lvl8pPr>
            <a:lvl9pPr marL="3657226"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eaLnBrk="1" hangingPunct="1">
              <a:defRPr b="1"/>
            </a:lvl1pPr>
          </a:lstStyle>
          <a:p>
            <a:pPr>
              <a:defRPr/>
            </a:pPr>
            <a:endParaRPr lang="en-US"/>
          </a:p>
        </p:txBody>
      </p:sp>
      <p:sp>
        <p:nvSpPr>
          <p:cNvPr id="6" name="Nơi giữ chỗ cho Chân trang 4"/>
          <p:cNvSpPr>
            <a:spLocks noGrp="1"/>
          </p:cNvSpPr>
          <p:nvPr>
            <p:ph type="ftr" sz="quarter" idx="11"/>
          </p:nvPr>
        </p:nvSpPr>
        <p:spPr/>
        <p:txBody>
          <a:bodyPr/>
          <a:lstStyle>
            <a:lvl1pPr eaLnBrk="1" hangingPunct="1">
              <a:defRPr b="1"/>
            </a:lvl1pPr>
          </a:lstStyle>
          <a:p>
            <a:pPr>
              <a:defRPr/>
            </a:pPr>
            <a:endParaRPr lang="en-US"/>
          </a:p>
        </p:txBody>
      </p:sp>
      <p:sp>
        <p:nvSpPr>
          <p:cNvPr id="7" name="Nơi giữ chỗ cho Số hiệu Bản chiếu 5"/>
          <p:cNvSpPr>
            <a:spLocks noGrp="1"/>
          </p:cNvSpPr>
          <p:nvPr>
            <p:ph type="sldNum" sz="quarter" idx="12"/>
          </p:nvPr>
        </p:nvSpPr>
        <p:spPr/>
        <p:txBody>
          <a:bodyPr/>
          <a:lstStyle>
            <a:lvl1pPr eaLnBrk="1" hangingPunct="1">
              <a:defRPr b="1"/>
            </a:lvl1pPr>
          </a:lstStyle>
          <a:p>
            <a:fld id="{28BDB189-3671-4BAB-86EB-B9CFE00B5E0E}" type="slidenum">
              <a:rPr lang="en-US" altLang="en-US"/>
              <a:pPr/>
              <a:t>‹#›</a:t>
            </a:fld>
            <a:endParaRPr lang="en-US" altLang="en-US"/>
          </a:p>
        </p:txBody>
      </p:sp>
    </p:spTree>
    <p:extLst>
      <p:ext uri="{BB962C8B-B14F-4D97-AF65-F5344CB8AC3E}">
        <p14:creationId xmlns:p14="http://schemas.microsoft.com/office/powerpoint/2010/main" val="360590989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457200" y="1600204"/>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419286009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5"/>
            <a:ext cx="5486400" cy="566739"/>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1792288" y="612775"/>
            <a:ext cx="5486400" cy="4114800"/>
          </a:xfrm>
        </p:spPr>
        <p:txBody>
          <a:bodyPr rtlCol="0">
            <a:normAutofit/>
          </a:bodyPr>
          <a:lstStyle>
            <a:lvl1pPr marL="0" indent="0">
              <a:buNone/>
              <a:defRPr sz="3200"/>
            </a:lvl1pPr>
            <a:lvl2pPr marL="457154" indent="0">
              <a:buNone/>
              <a:defRPr sz="2800"/>
            </a:lvl2pPr>
            <a:lvl3pPr marL="914306" indent="0">
              <a:buNone/>
              <a:defRPr sz="2400"/>
            </a:lvl3pPr>
            <a:lvl4pPr marL="1371460" indent="0">
              <a:buNone/>
              <a:defRPr sz="2000"/>
            </a:lvl4pPr>
            <a:lvl5pPr marL="1828612" indent="0">
              <a:buNone/>
              <a:defRPr sz="2000"/>
            </a:lvl5pPr>
            <a:lvl6pPr marL="2285766" indent="0">
              <a:buNone/>
              <a:defRPr sz="2000"/>
            </a:lvl6pPr>
            <a:lvl7pPr marL="2742919" indent="0">
              <a:buNone/>
              <a:defRPr sz="2000"/>
            </a:lvl7pPr>
            <a:lvl8pPr marL="3200072" indent="0">
              <a:buNone/>
              <a:defRPr sz="2000"/>
            </a:lvl8pPr>
            <a:lvl9pPr marL="3657226" indent="0">
              <a:buNone/>
              <a:defRPr sz="2000"/>
            </a:lvl9pPr>
          </a:lstStyle>
          <a:p>
            <a:pPr lvl="0"/>
            <a:endParaRPr lang="en-US" noProof="0"/>
          </a:p>
        </p:txBody>
      </p:sp>
      <p:sp>
        <p:nvSpPr>
          <p:cNvPr id="4" name="Nơi giữ chỗ cho Văn bản 3"/>
          <p:cNvSpPr>
            <a:spLocks noGrp="1"/>
          </p:cNvSpPr>
          <p:nvPr>
            <p:ph type="body" sz="half" idx="2"/>
          </p:nvPr>
        </p:nvSpPr>
        <p:spPr>
          <a:xfrm>
            <a:off x="1792288" y="5367363"/>
            <a:ext cx="5486400" cy="8048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2" indent="0">
              <a:buNone/>
              <a:defRPr sz="900"/>
            </a:lvl5pPr>
            <a:lvl6pPr marL="2285766" indent="0">
              <a:buNone/>
              <a:defRPr sz="900"/>
            </a:lvl6pPr>
            <a:lvl7pPr marL="2742919" indent="0">
              <a:buNone/>
              <a:defRPr sz="900"/>
            </a:lvl7pPr>
            <a:lvl8pPr marL="3200072" indent="0">
              <a:buNone/>
              <a:defRPr sz="900"/>
            </a:lvl8pPr>
            <a:lvl9pPr marL="3657226"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eaLnBrk="1" hangingPunct="1">
              <a:defRPr b="1"/>
            </a:lvl1pPr>
          </a:lstStyle>
          <a:p>
            <a:pPr>
              <a:defRPr/>
            </a:pPr>
            <a:endParaRPr lang="en-US"/>
          </a:p>
        </p:txBody>
      </p:sp>
      <p:sp>
        <p:nvSpPr>
          <p:cNvPr id="6" name="Nơi giữ chỗ cho Chân trang 4"/>
          <p:cNvSpPr>
            <a:spLocks noGrp="1"/>
          </p:cNvSpPr>
          <p:nvPr>
            <p:ph type="ftr" sz="quarter" idx="11"/>
          </p:nvPr>
        </p:nvSpPr>
        <p:spPr/>
        <p:txBody>
          <a:bodyPr/>
          <a:lstStyle>
            <a:lvl1pPr eaLnBrk="1" hangingPunct="1">
              <a:defRPr b="1"/>
            </a:lvl1pPr>
          </a:lstStyle>
          <a:p>
            <a:pPr>
              <a:defRPr/>
            </a:pPr>
            <a:endParaRPr lang="en-US"/>
          </a:p>
        </p:txBody>
      </p:sp>
      <p:sp>
        <p:nvSpPr>
          <p:cNvPr id="7" name="Nơi giữ chỗ cho Số hiệu Bản chiếu 5"/>
          <p:cNvSpPr>
            <a:spLocks noGrp="1"/>
          </p:cNvSpPr>
          <p:nvPr>
            <p:ph type="sldNum" sz="quarter" idx="12"/>
          </p:nvPr>
        </p:nvSpPr>
        <p:spPr/>
        <p:txBody>
          <a:bodyPr/>
          <a:lstStyle>
            <a:lvl1pPr eaLnBrk="1" hangingPunct="1">
              <a:defRPr b="1"/>
            </a:lvl1pPr>
          </a:lstStyle>
          <a:p>
            <a:fld id="{AD0F0D72-6FC4-48BF-B87B-FCD7FE124265}" type="slidenum">
              <a:rPr lang="en-US" altLang="en-US"/>
              <a:pPr/>
              <a:t>‹#›</a:t>
            </a:fld>
            <a:endParaRPr lang="en-US" altLang="en-US"/>
          </a:p>
        </p:txBody>
      </p:sp>
    </p:spTree>
    <p:extLst>
      <p:ext uri="{BB962C8B-B14F-4D97-AF65-F5344CB8AC3E}">
        <p14:creationId xmlns:p14="http://schemas.microsoft.com/office/powerpoint/2010/main" val="205914916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eaLnBrk="1" hangingPunct="1">
              <a:defRPr b="1"/>
            </a:lvl1pPr>
          </a:lstStyle>
          <a:p>
            <a:pPr>
              <a:defRPr/>
            </a:pPr>
            <a:endParaRPr lang="en-US"/>
          </a:p>
        </p:txBody>
      </p:sp>
      <p:sp>
        <p:nvSpPr>
          <p:cNvPr id="5" name="Nơi giữ chỗ cho Chân trang 4"/>
          <p:cNvSpPr>
            <a:spLocks noGrp="1"/>
          </p:cNvSpPr>
          <p:nvPr>
            <p:ph type="ftr" sz="quarter" idx="11"/>
          </p:nvPr>
        </p:nvSpPr>
        <p:spPr/>
        <p:txBody>
          <a:bodyPr/>
          <a:lstStyle>
            <a:lvl1pPr eaLnBrk="1" hangingPunct="1">
              <a:defRPr b="1"/>
            </a:lvl1pPr>
          </a:lstStyle>
          <a:p>
            <a:pPr>
              <a:defRPr/>
            </a:pPr>
            <a:endParaRPr lang="en-US"/>
          </a:p>
        </p:txBody>
      </p:sp>
      <p:sp>
        <p:nvSpPr>
          <p:cNvPr id="6" name="Nơi giữ chỗ cho Số hiệu Bản chiếu 5"/>
          <p:cNvSpPr>
            <a:spLocks noGrp="1"/>
          </p:cNvSpPr>
          <p:nvPr>
            <p:ph type="sldNum" sz="quarter" idx="12"/>
          </p:nvPr>
        </p:nvSpPr>
        <p:spPr/>
        <p:txBody>
          <a:bodyPr/>
          <a:lstStyle>
            <a:lvl1pPr eaLnBrk="1" hangingPunct="1">
              <a:defRPr b="1"/>
            </a:lvl1pPr>
          </a:lstStyle>
          <a:p>
            <a:fld id="{851FA195-A943-413A-AB9B-889EF8360218}" type="slidenum">
              <a:rPr lang="en-US" altLang="en-US"/>
              <a:pPr/>
              <a:t>‹#›</a:t>
            </a:fld>
            <a:endParaRPr lang="en-US" altLang="en-US"/>
          </a:p>
        </p:txBody>
      </p:sp>
    </p:spTree>
    <p:extLst>
      <p:ext uri="{BB962C8B-B14F-4D97-AF65-F5344CB8AC3E}">
        <p14:creationId xmlns:p14="http://schemas.microsoft.com/office/powerpoint/2010/main" val="192591656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4644"/>
            <a:ext cx="20574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457200" y="274644"/>
            <a:ext cx="60198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eaLnBrk="1" hangingPunct="1">
              <a:defRPr b="1"/>
            </a:lvl1pPr>
          </a:lstStyle>
          <a:p>
            <a:pPr>
              <a:defRPr/>
            </a:pPr>
            <a:endParaRPr lang="en-US"/>
          </a:p>
        </p:txBody>
      </p:sp>
      <p:sp>
        <p:nvSpPr>
          <p:cNvPr id="5" name="Nơi giữ chỗ cho Chân trang 4"/>
          <p:cNvSpPr>
            <a:spLocks noGrp="1"/>
          </p:cNvSpPr>
          <p:nvPr>
            <p:ph type="ftr" sz="quarter" idx="11"/>
          </p:nvPr>
        </p:nvSpPr>
        <p:spPr/>
        <p:txBody>
          <a:bodyPr/>
          <a:lstStyle>
            <a:lvl1pPr eaLnBrk="1" hangingPunct="1">
              <a:defRPr b="1"/>
            </a:lvl1pPr>
          </a:lstStyle>
          <a:p>
            <a:pPr>
              <a:defRPr/>
            </a:pPr>
            <a:endParaRPr lang="en-US"/>
          </a:p>
        </p:txBody>
      </p:sp>
      <p:sp>
        <p:nvSpPr>
          <p:cNvPr id="6" name="Nơi giữ chỗ cho Số hiệu Bản chiếu 5"/>
          <p:cNvSpPr>
            <a:spLocks noGrp="1"/>
          </p:cNvSpPr>
          <p:nvPr>
            <p:ph type="sldNum" sz="quarter" idx="12"/>
          </p:nvPr>
        </p:nvSpPr>
        <p:spPr/>
        <p:txBody>
          <a:bodyPr/>
          <a:lstStyle>
            <a:lvl1pPr eaLnBrk="1" hangingPunct="1">
              <a:defRPr b="1"/>
            </a:lvl1pPr>
          </a:lstStyle>
          <a:p>
            <a:fld id="{A70B0F44-5950-4A53-B472-2E7B52C56524}" type="slidenum">
              <a:rPr lang="en-US" altLang="en-US"/>
              <a:pPr/>
              <a:t>‹#›</a:t>
            </a:fld>
            <a:endParaRPr lang="en-US" altLang="en-US"/>
          </a:p>
        </p:txBody>
      </p:sp>
    </p:spTree>
    <p:extLst>
      <p:ext uri="{BB962C8B-B14F-4D97-AF65-F5344CB8AC3E}">
        <p14:creationId xmlns:p14="http://schemas.microsoft.com/office/powerpoint/2010/main" val="229252863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Ngữ cảnh">
    <p:spTree>
      <p:nvGrpSpPr>
        <p:cNvPr id="1" name=""/>
        <p:cNvGrpSpPr/>
        <p:nvPr/>
      </p:nvGrpSpPr>
      <p:grpSpPr>
        <a:xfrm>
          <a:off x="0" y="0"/>
          <a:ext cx="0" cy="0"/>
          <a:chOff x="0" y="0"/>
          <a:chExt cx="0" cy="0"/>
        </a:xfrm>
      </p:grpSpPr>
      <p:sp>
        <p:nvSpPr>
          <p:cNvPr id="2" name="Nơi giữ chỗ cho Nội dung 1"/>
          <p:cNvSpPr>
            <a:spLocks noGrp="1"/>
          </p:cNvSpPr>
          <p:nvPr>
            <p:ph/>
          </p:nvPr>
        </p:nvSpPr>
        <p:spPr>
          <a:xfrm>
            <a:off x="457200" y="274644"/>
            <a:ext cx="8229600" cy="5851525"/>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3" name="Nơi giữ chỗ cho Ngày tháng 3"/>
          <p:cNvSpPr>
            <a:spLocks noGrp="1"/>
          </p:cNvSpPr>
          <p:nvPr>
            <p:ph type="dt" sz="half" idx="10"/>
          </p:nvPr>
        </p:nvSpPr>
        <p:spPr/>
        <p:txBody>
          <a:bodyPr/>
          <a:lstStyle>
            <a:lvl1pPr eaLnBrk="1" hangingPunct="1">
              <a:defRPr b="1"/>
            </a:lvl1pPr>
          </a:lstStyle>
          <a:p>
            <a:pPr>
              <a:defRPr/>
            </a:pPr>
            <a:endParaRPr lang="en-US"/>
          </a:p>
        </p:txBody>
      </p:sp>
      <p:sp>
        <p:nvSpPr>
          <p:cNvPr id="4" name="Nơi giữ chỗ cho Chân trang 4"/>
          <p:cNvSpPr>
            <a:spLocks noGrp="1"/>
          </p:cNvSpPr>
          <p:nvPr>
            <p:ph type="ftr" sz="quarter" idx="11"/>
          </p:nvPr>
        </p:nvSpPr>
        <p:spPr/>
        <p:txBody>
          <a:bodyPr/>
          <a:lstStyle>
            <a:lvl1pPr eaLnBrk="1" hangingPunct="1">
              <a:defRPr b="1"/>
            </a:lvl1pPr>
          </a:lstStyle>
          <a:p>
            <a:pPr>
              <a:defRPr/>
            </a:pPr>
            <a:endParaRPr lang="en-US"/>
          </a:p>
        </p:txBody>
      </p:sp>
      <p:sp>
        <p:nvSpPr>
          <p:cNvPr id="5" name="Nơi giữ chỗ cho Số hiệu Bản chiếu 5"/>
          <p:cNvSpPr>
            <a:spLocks noGrp="1"/>
          </p:cNvSpPr>
          <p:nvPr>
            <p:ph type="sldNum" sz="quarter" idx="12"/>
          </p:nvPr>
        </p:nvSpPr>
        <p:spPr/>
        <p:txBody>
          <a:bodyPr/>
          <a:lstStyle>
            <a:lvl1pPr eaLnBrk="1" hangingPunct="1">
              <a:defRPr b="1"/>
            </a:lvl1pPr>
          </a:lstStyle>
          <a:p>
            <a:fld id="{82917FA6-4184-4585-AEA1-25E2ED9B6548}" type="slidenum">
              <a:rPr lang="en-US" altLang="en-US"/>
              <a:pPr/>
              <a:t>‹#›</a:t>
            </a:fld>
            <a:endParaRPr lang="en-US" altLang="en-US"/>
          </a:p>
        </p:txBody>
      </p:sp>
    </p:spTree>
    <p:extLst>
      <p:ext uri="{BB962C8B-B14F-4D97-AF65-F5344CB8AC3E}">
        <p14:creationId xmlns:p14="http://schemas.microsoft.com/office/powerpoint/2010/main" val="70304356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3"/>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3"/>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611"/>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611"/>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Nơi giữ chỗ cho Ngày tháng 3"/>
          <p:cNvSpPr>
            <a:spLocks noGrp="1"/>
          </p:cNvSpPr>
          <p:nvPr>
            <p:ph type="dt" sz="half" idx="10"/>
          </p:nvPr>
        </p:nvSpPr>
        <p:spPr/>
        <p:txBody>
          <a:bodyPr/>
          <a:lstStyle>
            <a:lvl1pPr eaLnBrk="1" hangingPunct="1">
              <a:defRPr b="1"/>
            </a:lvl1pPr>
          </a:lstStyle>
          <a:p>
            <a:pPr>
              <a:defRPr/>
            </a:pPr>
            <a:endParaRPr lang="en-US"/>
          </a:p>
        </p:txBody>
      </p:sp>
      <p:sp>
        <p:nvSpPr>
          <p:cNvPr id="8" name="Nơi giữ chỗ cho Chân trang 4"/>
          <p:cNvSpPr>
            <a:spLocks noGrp="1"/>
          </p:cNvSpPr>
          <p:nvPr>
            <p:ph type="ftr" sz="quarter" idx="11"/>
          </p:nvPr>
        </p:nvSpPr>
        <p:spPr/>
        <p:txBody>
          <a:bodyPr/>
          <a:lstStyle>
            <a:lvl1pPr eaLnBrk="1" hangingPunct="1">
              <a:defRPr b="1"/>
            </a:lvl1pPr>
          </a:lstStyle>
          <a:p>
            <a:pPr>
              <a:defRPr/>
            </a:pPr>
            <a:endParaRPr lang="en-US"/>
          </a:p>
        </p:txBody>
      </p:sp>
      <p:sp>
        <p:nvSpPr>
          <p:cNvPr id="9" name="Nơi giữ chỗ cho Số hiệu Bản chiếu 5"/>
          <p:cNvSpPr>
            <a:spLocks noGrp="1"/>
          </p:cNvSpPr>
          <p:nvPr>
            <p:ph type="sldNum" sz="quarter" idx="12"/>
          </p:nvPr>
        </p:nvSpPr>
        <p:spPr/>
        <p:txBody>
          <a:bodyPr/>
          <a:lstStyle>
            <a:lvl1pPr eaLnBrk="1" hangingPunct="1">
              <a:defRPr b="1"/>
            </a:lvl1pPr>
          </a:lstStyle>
          <a:p>
            <a:fld id="{7E1D3CED-4B70-4E7A-A306-418DB7C99CD1}" type="slidenum">
              <a:rPr lang="en-US" altLang="en-US"/>
              <a:pPr/>
              <a:t>‹#›</a:t>
            </a:fld>
            <a:endParaRPr lang="en-US" altLang="en-US"/>
          </a:p>
        </p:txBody>
      </p:sp>
    </p:spTree>
    <p:extLst>
      <p:ext uri="{BB962C8B-B14F-4D97-AF65-F5344CB8AC3E}">
        <p14:creationId xmlns:p14="http://schemas.microsoft.com/office/powerpoint/2010/main" val="395490336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1500" y="2130430"/>
            <a:ext cx="6477000" cy="1470025"/>
          </a:xfrm>
        </p:spPr>
        <p:txBody>
          <a:bodyPr/>
          <a:lstStyle/>
          <a:p>
            <a:r>
              <a:rPr lang="en-US"/>
              <a:t>Click to edit Master title style</a:t>
            </a:r>
          </a:p>
        </p:txBody>
      </p:sp>
      <p:sp>
        <p:nvSpPr>
          <p:cNvPr id="3" name="Subtitle 2"/>
          <p:cNvSpPr>
            <a:spLocks noGrp="1"/>
          </p:cNvSpPr>
          <p:nvPr>
            <p:ph type="subTitle" idx="1"/>
          </p:nvPr>
        </p:nvSpPr>
        <p:spPr>
          <a:xfrm>
            <a:off x="1143000" y="3886200"/>
            <a:ext cx="5334000" cy="1752600"/>
          </a:xfrm>
        </p:spPr>
        <p:txBody>
          <a:bodyPr/>
          <a:lstStyle>
            <a:lvl1pPr marL="0" indent="0" algn="ctr">
              <a:buNone/>
              <a:defRPr/>
            </a:lvl1pPr>
            <a:lvl2pPr marL="380985" indent="0" algn="ctr">
              <a:buNone/>
              <a:defRPr/>
            </a:lvl2pPr>
            <a:lvl3pPr marL="761970" indent="0" algn="ctr">
              <a:buNone/>
              <a:defRPr/>
            </a:lvl3pPr>
            <a:lvl4pPr marL="1142954" indent="0" algn="ctr">
              <a:buNone/>
              <a:defRPr/>
            </a:lvl4pPr>
            <a:lvl5pPr marL="1523939" indent="0" algn="ctr">
              <a:buNone/>
              <a:defRPr/>
            </a:lvl5pPr>
            <a:lvl6pPr marL="1904924" indent="0" algn="ctr">
              <a:buNone/>
              <a:defRPr/>
            </a:lvl6pPr>
            <a:lvl7pPr marL="2285909" indent="0" algn="ctr">
              <a:buNone/>
              <a:defRPr/>
            </a:lvl7pPr>
            <a:lvl8pPr marL="2666893" indent="0" algn="ctr">
              <a:buNone/>
              <a:defRPr/>
            </a:lvl8pPr>
            <a:lvl9pPr marL="304787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F66F40D-4347-4814-A980-B892647F6027}" type="slidenum">
              <a:rPr lang="en-US" altLang="en-US"/>
              <a:pPr/>
              <a:t>‹#›</a:t>
            </a:fld>
            <a:endParaRPr lang="en-US" altLang="en-US"/>
          </a:p>
        </p:txBody>
      </p:sp>
    </p:spTree>
    <p:extLst>
      <p:ext uri="{BB962C8B-B14F-4D97-AF65-F5344CB8AC3E}">
        <p14:creationId xmlns:p14="http://schemas.microsoft.com/office/powerpoint/2010/main" val="1982139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E120B48-C317-4D48-8FCD-3045175BB82E}" type="slidenum">
              <a:rPr lang="en-US" altLang="en-US"/>
              <a:pPr/>
              <a:t>‹#›</a:t>
            </a:fld>
            <a:endParaRPr lang="en-US" altLang="en-US"/>
          </a:p>
        </p:txBody>
      </p:sp>
    </p:spTree>
    <p:extLst>
      <p:ext uri="{BB962C8B-B14F-4D97-AF65-F5344CB8AC3E}">
        <p14:creationId xmlns:p14="http://schemas.microsoft.com/office/powerpoint/2010/main" val="1233104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1928" y="4406905"/>
            <a:ext cx="6477000" cy="1362075"/>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601928" y="2906713"/>
            <a:ext cx="6477000" cy="1500187"/>
          </a:xfrm>
        </p:spPr>
        <p:txBody>
          <a:bodyPr anchor="b"/>
          <a:lstStyle>
            <a:lvl1pPr marL="0" indent="0">
              <a:buNone/>
              <a:defRPr sz="1667"/>
            </a:lvl1pPr>
            <a:lvl2pPr marL="380985" indent="0">
              <a:buNone/>
              <a:defRPr sz="1500"/>
            </a:lvl2pPr>
            <a:lvl3pPr marL="761970" indent="0">
              <a:buNone/>
              <a:defRPr sz="1333"/>
            </a:lvl3pPr>
            <a:lvl4pPr marL="1142954" indent="0">
              <a:buNone/>
              <a:defRPr sz="1167"/>
            </a:lvl4pPr>
            <a:lvl5pPr marL="1523939" indent="0">
              <a:buNone/>
              <a:defRPr sz="1167"/>
            </a:lvl5pPr>
            <a:lvl6pPr marL="1904924" indent="0">
              <a:buNone/>
              <a:defRPr sz="1167"/>
            </a:lvl6pPr>
            <a:lvl7pPr marL="2285909" indent="0">
              <a:buNone/>
              <a:defRPr sz="1167"/>
            </a:lvl7pPr>
            <a:lvl8pPr marL="2666893" indent="0">
              <a:buNone/>
              <a:defRPr sz="1167"/>
            </a:lvl8pPr>
            <a:lvl9pPr marL="3047878" indent="0">
              <a:buNone/>
              <a:defRPr sz="116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A248960-AC81-4231-A213-9AE491C22D9B}" type="slidenum">
              <a:rPr lang="en-US" altLang="en-US"/>
              <a:pPr/>
              <a:t>‹#›</a:t>
            </a:fld>
            <a:endParaRPr lang="en-US" altLang="en-US"/>
          </a:p>
        </p:txBody>
      </p:sp>
    </p:spTree>
    <p:extLst>
      <p:ext uri="{BB962C8B-B14F-4D97-AF65-F5344CB8AC3E}">
        <p14:creationId xmlns:p14="http://schemas.microsoft.com/office/powerpoint/2010/main" val="256830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600205"/>
            <a:ext cx="33655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73500" y="1600205"/>
            <a:ext cx="33655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35C4C6E-17B2-4CEF-8A28-54C93E407C8B}" type="slidenum">
              <a:rPr lang="en-US" altLang="en-US"/>
              <a:pPr/>
              <a:t>‹#›</a:t>
            </a:fld>
            <a:endParaRPr lang="en-US" altLang="en-US"/>
          </a:p>
        </p:txBody>
      </p:sp>
    </p:spTree>
    <p:extLst>
      <p:ext uri="{BB962C8B-B14F-4D97-AF65-F5344CB8AC3E}">
        <p14:creationId xmlns:p14="http://schemas.microsoft.com/office/powerpoint/2010/main" val="4025402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81000" y="1535113"/>
            <a:ext cx="3366823"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381000" y="2174875"/>
            <a:ext cx="3366823"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70855" y="1535113"/>
            <a:ext cx="3368146"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3870855" y="2174875"/>
            <a:ext cx="3368146"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43E87B2-72BF-4290-9F61-E657667EC0A6}" type="slidenum">
              <a:rPr lang="en-US" altLang="en-US"/>
              <a:pPr/>
              <a:t>‹#›</a:t>
            </a:fld>
            <a:endParaRPr lang="en-US" altLang="en-US"/>
          </a:p>
        </p:txBody>
      </p:sp>
    </p:spTree>
    <p:extLst>
      <p:ext uri="{BB962C8B-B14F-4D97-AF65-F5344CB8AC3E}">
        <p14:creationId xmlns:p14="http://schemas.microsoft.com/office/powerpoint/2010/main" val="4270182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44434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716E5CF-4E2D-4D7C-A7B0-C9071079E825}" type="slidenum">
              <a:rPr lang="en-US" altLang="en-US"/>
              <a:pPr/>
              <a:t>‹#›</a:t>
            </a:fld>
            <a:endParaRPr lang="en-US" altLang="en-US"/>
          </a:p>
        </p:txBody>
      </p:sp>
    </p:spTree>
    <p:extLst>
      <p:ext uri="{BB962C8B-B14F-4D97-AF65-F5344CB8AC3E}">
        <p14:creationId xmlns:p14="http://schemas.microsoft.com/office/powerpoint/2010/main" val="37498582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D933B52-A638-4845-ACCC-DF2C53F7BE0E}" type="slidenum">
              <a:rPr lang="en-US" altLang="en-US"/>
              <a:pPr/>
              <a:t>‹#›</a:t>
            </a:fld>
            <a:endParaRPr lang="en-US" altLang="en-US"/>
          </a:p>
        </p:txBody>
      </p:sp>
    </p:spTree>
    <p:extLst>
      <p:ext uri="{BB962C8B-B14F-4D97-AF65-F5344CB8AC3E}">
        <p14:creationId xmlns:p14="http://schemas.microsoft.com/office/powerpoint/2010/main" val="453656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273050"/>
            <a:ext cx="2506928" cy="1162050"/>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2979208" y="273055"/>
            <a:ext cx="4259792" cy="5853113"/>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1000" y="1435103"/>
            <a:ext cx="2506928" cy="4691063"/>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29F76F7-A55B-4C88-B4F4-FC034A64C18E}" type="slidenum">
              <a:rPr lang="en-US" altLang="en-US"/>
              <a:pPr/>
              <a:t>‹#›</a:t>
            </a:fld>
            <a:endParaRPr lang="en-US" altLang="en-US"/>
          </a:p>
        </p:txBody>
      </p:sp>
    </p:spTree>
    <p:extLst>
      <p:ext uri="{BB962C8B-B14F-4D97-AF65-F5344CB8AC3E}">
        <p14:creationId xmlns:p14="http://schemas.microsoft.com/office/powerpoint/2010/main" val="38343066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93573" y="4800600"/>
            <a:ext cx="4572000" cy="566738"/>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493573" y="612775"/>
            <a:ext cx="4572000" cy="4114800"/>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1493573" y="5367338"/>
            <a:ext cx="4572000" cy="804862"/>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102E2F2-408E-4831-B99E-B11AFFA8B91F}" type="slidenum">
              <a:rPr lang="en-US" altLang="en-US"/>
              <a:pPr/>
              <a:t>‹#›</a:t>
            </a:fld>
            <a:endParaRPr lang="en-US" altLang="en-US"/>
          </a:p>
        </p:txBody>
      </p:sp>
    </p:spTree>
    <p:extLst>
      <p:ext uri="{BB962C8B-B14F-4D97-AF65-F5344CB8AC3E}">
        <p14:creationId xmlns:p14="http://schemas.microsoft.com/office/powerpoint/2010/main" val="80325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5959683-FBEE-4F60-BD8E-566B272A82AC}" type="slidenum">
              <a:rPr lang="en-US" altLang="en-US"/>
              <a:pPr/>
              <a:t>‹#›</a:t>
            </a:fld>
            <a:endParaRPr lang="en-US" altLang="en-US"/>
          </a:p>
        </p:txBody>
      </p:sp>
    </p:spTree>
    <p:extLst>
      <p:ext uri="{BB962C8B-B14F-4D97-AF65-F5344CB8AC3E}">
        <p14:creationId xmlns:p14="http://schemas.microsoft.com/office/powerpoint/2010/main" val="11402803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24500" y="274643"/>
            <a:ext cx="17145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74643"/>
            <a:ext cx="50165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F3D38C4-A58E-4F58-AA8E-212FB5F1C6BE}" type="slidenum">
              <a:rPr lang="en-US" altLang="en-US"/>
              <a:pPr/>
              <a:t>‹#›</a:t>
            </a:fld>
            <a:endParaRPr lang="en-US" altLang="en-US"/>
          </a:p>
        </p:txBody>
      </p:sp>
    </p:spTree>
    <p:extLst>
      <p:ext uri="{BB962C8B-B14F-4D97-AF65-F5344CB8AC3E}">
        <p14:creationId xmlns:p14="http://schemas.microsoft.com/office/powerpoint/2010/main" val="4445572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panose="02020603050405020304" pitchFamily="18" charset="0"/>
                <a:cs typeface="Arial" panose="020B0604020202020204" pitchFamily="34" charset="0"/>
              </a:defRPr>
            </a:lvl1pPr>
          </a:lstStyle>
          <a:p>
            <a:fld id="{7C6D13D0-77D3-4C58-8937-8846E6B0AF6F}" type="slidenum">
              <a:rPr lang="en-US" altLang="en-US"/>
              <a:pPr/>
              <a:t>‹#›</a:t>
            </a:fld>
            <a:endParaRPr lang="en-US" altLang="en-US"/>
          </a:p>
        </p:txBody>
      </p:sp>
    </p:spTree>
    <p:extLst>
      <p:ext uri="{BB962C8B-B14F-4D97-AF65-F5344CB8AC3E}">
        <p14:creationId xmlns:p14="http://schemas.microsoft.com/office/powerpoint/2010/main" val="24025690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panose="02020603050405020304" pitchFamily="18" charset="0"/>
                <a:cs typeface="Arial" panose="020B0604020202020204" pitchFamily="34" charset="0"/>
              </a:defRPr>
            </a:lvl1pPr>
          </a:lstStyle>
          <a:p>
            <a:fld id="{CE9A71DE-2C8C-490B-B863-70276C40DAEB}" type="slidenum">
              <a:rPr lang="en-US" altLang="en-US"/>
              <a:pPr/>
              <a:t>‹#›</a:t>
            </a:fld>
            <a:endParaRPr lang="en-US" altLang="en-US"/>
          </a:p>
        </p:txBody>
      </p:sp>
    </p:spTree>
    <p:extLst>
      <p:ext uri="{BB962C8B-B14F-4D97-AF65-F5344CB8AC3E}">
        <p14:creationId xmlns:p14="http://schemas.microsoft.com/office/powerpoint/2010/main" val="965443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panose="02020603050405020304" pitchFamily="18" charset="0"/>
                <a:cs typeface="Arial" panose="020B0604020202020204" pitchFamily="34" charset="0"/>
              </a:defRPr>
            </a:lvl1pPr>
          </a:lstStyle>
          <a:p>
            <a:fld id="{76F03B16-DDAB-4BFF-A3D2-8120DF4CED29}" type="slidenum">
              <a:rPr lang="en-US" altLang="en-US"/>
              <a:pPr/>
              <a:t>‹#›</a:t>
            </a:fld>
            <a:endParaRPr lang="en-US" altLang="en-US"/>
          </a:p>
        </p:txBody>
      </p:sp>
    </p:spTree>
    <p:extLst>
      <p:ext uri="{BB962C8B-B14F-4D97-AF65-F5344CB8AC3E}">
        <p14:creationId xmlns:p14="http://schemas.microsoft.com/office/powerpoint/2010/main" val="42508245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b="1">
                <a:cs typeface="Arial"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cs typeface="Arial"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Times New Roman" panose="02020603050405020304" pitchFamily="18" charset="0"/>
                <a:cs typeface="Arial" panose="020B0604020202020204" pitchFamily="34" charset="0"/>
              </a:defRPr>
            </a:lvl1pPr>
          </a:lstStyle>
          <a:p>
            <a:fld id="{86203F59-BC0A-4D71-9051-7B60BA4CD647}" type="slidenum">
              <a:rPr lang="en-US" altLang="en-US"/>
              <a:pPr/>
              <a:t>‹#›</a:t>
            </a:fld>
            <a:endParaRPr lang="en-US" altLang="en-US"/>
          </a:p>
        </p:txBody>
      </p:sp>
    </p:spTree>
    <p:extLst>
      <p:ext uri="{BB962C8B-B14F-4D97-AF65-F5344CB8AC3E}">
        <p14:creationId xmlns:p14="http://schemas.microsoft.com/office/powerpoint/2010/main" val="1050390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223513492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Times New Roman" panose="02020603050405020304" pitchFamily="18" charset="0"/>
                <a:cs typeface="Arial" panose="020B0604020202020204" pitchFamily="34" charset="0"/>
              </a:defRPr>
            </a:lvl1pPr>
          </a:lstStyle>
          <a:p>
            <a:fld id="{572DD8E2-4505-455A-A19B-43D5A75108BF}" type="slidenum">
              <a:rPr lang="en-US" altLang="en-US"/>
              <a:pPr/>
              <a:t>‹#›</a:t>
            </a:fld>
            <a:endParaRPr lang="en-US" altLang="en-US"/>
          </a:p>
        </p:txBody>
      </p:sp>
    </p:spTree>
    <p:extLst>
      <p:ext uri="{BB962C8B-B14F-4D97-AF65-F5344CB8AC3E}">
        <p14:creationId xmlns:p14="http://schemas.microsoft.com/office/powerpoint/2010/main" val="30916579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Times New Roman" panose="02020603050405020304" pitchFamily="18" charset="0"/>
                <a:cs typeface="Arial" panose="020B0604020202020204" pitchFamily="34" charset="0"/>
              </a:defRPr>
            </a:lvl1pPr>
          </a:lstStyle>
          <a:p>
            <a:fld id="{9422CB88-A39C-4FDC-A494-F3EC369E1C7E}" type="slidenum">
              <a:rPr lang="en-US" altLang="en-US"/>
              <a:pPr/>
              <a:t>‹#›</a:t>
            </a:fld>
            <a:endParaRPr lang="en-US" altLang="en-US"/>
          </a:p>
        </p:txBody>
      </p:sp>
    </p:spTree>
    <p:extLst>
      <p:ext uri="{BB962C8B-B14F-4D97-AF65-F5344CB8AC3E}">
        <p14:creationId xmlns:p14="http://schemas.microsoft.com/office/powerpoint/2010/main" val="22864851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Times New Roman" panose="02020603050405020304" pitchFamily="18" charset="0"/>
                <a:cs typeface="Arial" panose="020B0604020202020204" pitchFamily="34" charset="0"/>
              </a:defRPr>
            </a:lvl1pPr>
          </a:lstStyle>
          <a:p>
            <a:fld id="{28585069-C498-46D8-8012-4DB006E35BDC}" type="slidenum">
              <a:rPr lang="en-US" altLang="en-US"/>
              <a:pPr/>
              <a:t>‹#›</a:t>
            </a:fld>
            <a:endParaRPr lang="en-US" altLang="en-US"/>
          </a:p>
        </p:txBody>
      </p:sp>
    </p:spTree>
    <p:extLst>
      <p:ext uri="{BB962C8B-B14F-4D97-AF65-F5344CB8AC3E}">
        <p14:creationId xmlns:p14="http://schemas.microsoft.com/office/powerpoint/2010/main" val="41351803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b="1">
                <a:cs typeface="Arial"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cs typeface="Arial"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Times New Roman" panose="02020603050405020304" pitchFamily="18" charset="0"/>
                <a:cs typeface="Arial" panose="020B0604020202020204" pitchFamily="34" charset="0"/>
              </a:defRPr>
            </a:lvl1pPr>
          </a:lstStyle>
          <a:p>
            <a:fld id="{CC041EA9-C968-40D4-94DF-56B2D9965573}" type="slidenum">
              <a:rPr lang="en-US" altLang="en-US"/>
              <a:pPr/>
              <a:t>‹#›</a:t>
            </a:fld>
            <a:endParaRPr lang="en-US" altLang="en-US"/>
          </a:p>
        </p:txBody>
      </p:sp>
    </p:spTree>
    <p:extLst>
      <p:ext uri="{BB962C8B-B14F-4D97-AF65-F5344CB8AC3E}">
        <p14:creationId xmlns:p14="http://schemas.microsoft.com/office/powerpoint/2010/main" val="246983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b="1">
                <a:cs typeface="Arial"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cs typeface="Arial"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Times New Roman" panose="02020603050405020304" pitchFamily="18" charset="0"/>
                <a:cs typeface="Arial" panose="020B0604020202020204" pitchFamily="34" charset="0"/>
              </a:defRPr>
            </a:lvl1pPr>
          </a:lstStyle>
          <a:p>
            <a:fld id="{AB98F052-2A0D-498A-AB2A-2A94E40F4293}" type="slidenum">
              <a:rPr lang="en-US" altLang="en-US"/>
              <a:pPr/>
              <a:t>‹#›</a:t>
            </a:fld>
            <a:endParaRPr lang="en-US" altLang="en-US"/>
          </a:p>
        </p:txBody>
      </p:sp>
    </p:spTree>
    <p:extLst>
      <p:ext uri="{BB962C8B-B14F-4D97-AF65-F5344CB8AC3E}">
        <p14:creationId xmlns:p14="http://schemas.microsoft.com/office/powerpoint/2010/main" val="9092590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panose="02020603050405020304" pitchFamily="18" charset="0"/>
                <a:cs typeface="Arial" panose="020B0604020202020204" pitchFamily="34" charset="0"/>
              </a:defRPr>
            </a:lvl1pPr>
          </a:lstStyle>
          <a:p>
            <a:fld id="{A9B688B4-1878-4948-A4FF-60D84D0566AE}" type="slidenum">
              <a:rPr lang="en-US" altLang="en-US"/>
              <a:pPr/>
              <a:t>‹#›</a:t>
            </a:fld>
            <a:endParaRPr lang="en-US" altLang="en-US"/>
          </a:p>
        </p:txBody>
      </p:sp>
    </p:spTree>
    <p:extLst>
      <p:ext uri="{BB962C8B-B14F-4D97-AF65-F5344CB8AC3E}">
        <p14:creationId xmlns:p14="http://schemas.microsoft.com/office/powerpoint/2010/main" val="2085108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panose="02020603050405020304" pitchFamily="18" charset="0"/>
                <a:cs typeface="Arial" panose="020B0604020202020204" pitchFamily="34" charset="0"/>
              </a:defRPr>
            </a:lvl1pPr>
          </a:lstStyle>
          <a:p>
            <a:fld id="{3801AE44-FA47-4A79-9A5C-797236C42F9B}" type="slidenum">
              <a:rPr lang="en-US" altLang="en-US"/>
              <a:pPr/>
              <a:t>‹#›</a:t>
            </a:fld>
            <a:endParaRPr lang="en-US" altLang="en-US"/>
          </a:p>
        </p:txBody>
      </p:sp>
    </p:spTree>
    <p:extLst>
      <p:ext uri="{BB962C8B-B14F-4D97-AF65-F5344CB8AC3E}">
        <p14:creationId xmlns:p14="http://schemas.microsoft.com/office/powerpoint/2010/main" val="24788323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8AFCB247-31B2-485C-9DAB-1CC86D984688}" type="slidenum">
              <a:rPr lang="en-US" altLang="en-US"/>
              <a:pPr/>
              <a:t>‹#›</a:t>
            </a:fld>
            <a:endParaRPr lang="en-US" altLang="en-US"/>
          </a:p>
        </p:txBody>
      </p:sp>
    </p:spTree>
    <p:extLst>
      <p:ext uri="{BB962C8B-B14F-4D97-AF65-F5344CB8AC3E}">
        <p14:creationId xmlns:p14="http://schemas.microsoft.com/office/powerpoint/2010/main" val="4194205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A7D3323F-7C16-437A-9CC2-0E2D2C56A37F}" type="slidenum">
              <a:rPr lang="en-US" altLang="en-US"/>
              <a:pPr/>
              <a:t>‹#›</a:t>
            </a:fld>
            <a:endParaRPr lang="en-US" altLang="en-US"/>
          </a:p>
        </p:txBody>
      </p:sp>
    </p:spTree>
    <p:extLst>
      <p:ext uri="{BB962C8B-B14F-4D97-AF65-F5344CB8AC3E}">
        <p14:creationId xmlns:p14="http://schemas.microsoft.com/office/powerpoint/2010/main" val="28415356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58FC877B-EC6B-4EF2-A87D-004D2863B8D2}" type="slidenum">
              <a:rPr lang="en-US" altLang="en-US"/>
              <a:pPr/>
              <a:t>‹#›</a:t>
            </a:fld>
            <a:endParaRPr lang="en-US" altLang="en-US"/>
          </a:p>
        </p:txBody>
      </p:sp>
    </p:spTree>
    <p:extLst>
      <p:ext uri="{BB962C8B-B14F-4D97-AF65-F5344CB8AC3E}">
        <p14:creationId xmlns:p14="http://schemas.microsoft.com/office/powerpoint/2010/main" val="3425774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30"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794648758"/>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D2D208F3-5F46-477A-9020-0BC62F79BAB6}" type="slidenum">
              <a:rPr lang="en-US" altLang="en-US"/>
              <a:pPr/>
              <a:t>‹#›</a:t>
            </a:fld>
            <a:endParaRPr lang="en-US" altLang="en-US"/>
          </a:p>
        </p:txBody>
      </p:sp>
    </p:spTree>
    <p:extLst>
      <p:ext uri="{BB962C8B-B14F-4D97-AF65-F5344CB8AC3E}">
        <p14:creationId xmlns:p14="http://schemas.microsoft.com/office/powerpoint/2010/main" val="6278709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fld id="{72154AEB-0CC6-48AE-9BA6-5296D36E0E8B}" type="slidenum">
              <a:rPr lang="en-US" altLang="en-US"/>
              <a:pPr/>
              <a:t>‹#›</a:t>
            </a:fld>
            <a:endParaRPr lang="en-US" altLang="en-US"/>
          </a:p>
        </p:txBody>
      </p:sp>
    </p:spTree>
    <p:extLst>
      <p:ext uri="{BB962C8B-B14F-4D97-AF65-F5344CB8AC3E}">
        <p14:creationId xmlns:p14="http://schemas.microsoft.com/office/powerpoint/2010/main" val="34183236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fld id="{F460BB1F-34BA-46B3-8416-DCA5ACCF1D8A}" type="slidenum">
              <a:rPr lang="en-US" altLang="en-US"/>
              <a:pPr/>
              <a:t>‹#›</a:t>
            </a:fld>
            <a:endParaRPr lang="en-US" altLang="en-US"/>
          </a:p>
        </p:txBody>
      </p:sp>
    </p:spTree>
    <p:extLst>
      <p:ext uri="{BB962C8B-B14F-4D97-AF65-F5344CB8AC3E}">
        <p14:creationId xmlns:p14="http://schemas.microsoft.com/office/powerpoint/2010/main" val="261829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fld id="{BEEDE3C8-0336-4DFD-BFBE-E9316E86AD8C}" type="slidenum">
              <a:rPr lang="en-US" altLang="en-US"/>
              <a:pPr/>
              <a:t>‹#›</a:t>
            </a:fld>
            <a:endParaRPr lang="en-US" altLang="en-US"/>
          </a:p>
        </p:txBody>
      </p:sp>
    </p:spTree>
    <p:extLst>
      <p:ext uri="{BB962C8B-B14F-4D97-AF65-F5344CB8AC3E}">
        <p14:creationId xmlns:p14="http://schemas.microsoft.com/office/powerpoint/2010/main" val="13580797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1E678C07-0502-4A3E-B597-367D3371FE51}" type="slidenum">
              <a:rPr lang="en-US" altLang="en-US"/>
              <a:pPr/>
              <a:t>‹#›</a:t>
            </a:fld>
            <a:endParaRPr lang="en-US" altLang="en-US"/>
          </a:p>
        </p:txBody>
      </p:sp>
    </p:spTree>
    <p:extLst>
      <p:ext uri="{BB962C8B-B14F-4D97-AF65-F5344CB8AC3E}">
        <p14:creationId xmlns:p14="http://schemas.microsoft.com/office/powerpoint/2010/main" val="32997248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515FFCD7-E3D7-4597-962E-28AFF280FBAB}" type="slidenum">
              <a:rPr lang="en-US" altLang="en-US"/>
              <a:pPr/>
              <a:t>‹#›</a:t>
            </a:fld>
            <a:endParaRPr lang="en-US" altLang="en-US"/>
          </a:p>
        </p:txBody>
      </p:sp>
    </p:spTree>
    <p:extLst>
      <p:ext uri="{BB962C8B-B14F-4D97-AF65-F5344CB8AC3E}">
        <p14:creationId xmlns:p14="http://schemas.microsoft.com/office/powerpoint/2010/main" val="344479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C5FC1945-346D-4078-8EF6-F321ECF90FC5}" type="slidenum">
              <a:rPr lang="en-US" altLang="en-US"/>
              <a:pPr/>
              <a:t>‹#›</a:t>
            </a:fld>
            <a:endParaRPr lang="en-US" altLang="en-US"/>
          </a:p>
        </p:txBody>
      </p:sp>
    </p:spTree>
    <p:extLst>
      <p:ext uri="{BB962C8B-B14F-4D97-AF65-F5344CB8AC3E}">
        <p14:creationId xmlns:p14="http://schemas.microsoft.com/office/powerpoint/2010/main" val="11194610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669C87A6-A511-4FD8-AA50-80EEDD17E083}" type="slidenum">
              <a:rPr lang="en-US" altLang="en-US"/>
              <a:pPr/>
              <a:t>‹#›</a:t>
            </a:fld>
            <a:endParaRPr lang="en-US" altLang="en-US"/>
          </a:p>
        </p:txBody>
      </p:sp>
    </p:spTree>
    <p:extLst>
      <p:ext uri="{BB962C8B-B14F-4D97-AF65-F5344CB8AC3E}">
        <p14:creationId xmlns:p14="http://schemas.microsoft.com/office/powerpoint/2010/main" val="40517048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8194" indent="0" algn="ctr">
              <a:buNone/>
              <a:defRPr/>
            </a:lvl2pPr>
            <a:lvl3pPr marL="816388" indent="0" algn="ctr">
              <a:buNone/>
              <a:defRPr/>
            </a:lvl3pPr>
            <a:lvl4pPr marL="1224582" indent="0" algn="ctr">
              <a:buNone/>
              <a:defRPr/>
            </a:lvl4pPr>
            <a:lvl5pPr marL="1632776" indent="0" algn="ctr">
              <a:buNone/>
              <a:defRPr/>
            </a:lvl5pPr>
            <a:lvl6pPr marL="2040969" indent="0" algn="ctr">
              <a:buNone/>
              <a:defRPr/>
            </a:lvl6pPr>
            <a:lvl7pPr marL="2449163" indent="0" algn="ctr">
              <a:buNone/>
              <a:defRPr/>
            </a:lvl7pPr>
            <a:lvl8pPr marL="2857357" indent="0" algn="ctr">
              <a:buNone/>
              <a:defRPr/>
            </a:lvl8pPr>
            <a:lvl9pPr marL="326555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30E0C05-1385-46B3-8202-4A3587DEB462}" type="slidenum">
              <a:rPr lang="en-US" altLang="en-US"/>
              <a:pPr/>
              <a:t>‹#›</a:t>
            </a:fld>
            <a:endParaRPr lang="en-US" altLang="en-US"/>
          </a:p>
        </p:txBody>
      </p:sp>
    </p:spTree>
    <p:extLst>
      <p:ext uri="{BB962C8B-B14F-4D97-AF65-F5344CB8AC3E}">
        <p14:creationId xmlns:p14="http://schemas.microsoft.com/office/powerpoint/2010/main" val="4218559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561C215-6C29-4421-9080-A0716DCDEFE6}" type="slidenum">
              <a:rPr lang="en-US" altLang="en-US"/>
              <a:pPr/>
              <a:t>‹#›</a:t>
            </a:fld>
            <a:endParaRPr lang="en-US" altLang="en-US"/>
          </a:p>
        </p:txBody>
      </p:sp>
    </p:spTree>
    <p:extLst>
      <p:ext uri="{BB962C8B-B14F-4D97-AF65-F5344CB8AC3E}">
        <p14:creationId xmlns:p14="http://schemas.microsoft.com/office/powerpoint/2010/main" val="3594880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endParaRPr lang="vi-VN"/>
          </a:p>
        </p:txBody>
      </p:sp>
    </p:spTree>
    <p:extLst>
      <p:ext uri="{BB962C8B-B14F-4D97-AF65-F5344CB8AC3E}">
        <p14:creationId xmlns:p14="http://schemas.microsoft.com/office/powerpoint/2010/main" val="224930481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563"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813"/>
            </a:lvl1pPr>
            <a:lvl2pPr marL="408194" indent="0">
              <a:buNone/>
              <a:defRPr sz="1625"/>
            </a:lvl2pPr>
            <a:lvl3pPr marL="816388" indent="0">
              <a:buNone/>
              <a:defRPr sz="1438"/>
            </a:lvl3pPr>
            <a:lvl4pPr marL="1224582" indent="0">
              <a:buNone/>
              <a:defRPr sz="1250"/>
            </a:lvl4pPr>
            <a:lvl5pPr marL="1632776" indent="0">
              <a:buNone/>
              <a:defRPr sz="1250"/>
            </a:lvl5pPr>
            <a:lvl6pPr marL="2040969" indent="0">
              <a:buNone/>
              <a:defRPr sz="1250"/>
            </a:lvl6pPr>
            <a:lvl7pPr marL="2449163" indent="0">
              <a:buNone/>
              <a:defRPr sz="1250"/>
            </a:lvl7pPr>
            <a:lvl8pPr marL="2857357" indent="0">
              <a:buNone/>
              <a:defRPr sz="1250"/>
            </a:lvl8pPr>
            <a:lvl9pPr marL="3265551" indent="0">
              <a:buNone/>
              <a:defRPr sz="12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5F651D7-C49D-4493-B9F3-6C8AA458E321}" type="slidenum">
              <a:rPr lang="en-US" altLang="en-US"/>
              <a:pPr/>
              <a:t>‹#›</a:t>
            </a:fld>
            <a:endParaRPr lang="en-US" altLang="en-US"/>
          </a:p>
        </p:txBody>
      </p:sp>
    </p:spTree>
    <p:extLst>
      <p:ext uri="{BB962C8B-B14F-4D97-AF65-F5344CB8AC3E}">
        <p14:creationId xmlns:p14="http://schemas.microsoft.com/office/powerpoint/2010/main" val="7231048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500"/>
            </a:lvl1pPr>
            <a:lvl2pPr>
              <a:defRPr sz="2125"/>
            </a:lvl2pPr>
            <a:lvl3pPr>
              <a:defRPr sz="1813"/>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500"/>
            </a:lvl1pPr>
            <a:lvl2pPr>
              <a:defRPr sz="2125"/>
            </a:lvl2pPr>
            <a:lvl3pPr>
              <a:defRPr sz="1813"/>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F592FFB-5023-4B74-8ED3-48B47BA05B27}" type="slidenum">
              <a:rPr lang="en-US" altLang="en-US"/>
              <a:pPr/>
              <a:t>‹#›</a:t>
            </a:fld>
            <a:endParaRPr lang="en-US" altLang="en-US"/>
          </a:p>
        </p:txBody>
      </p:sp>
    </p:spTree>
    <p:extLst>
      <p:ext uri="{BB962C8B-B14F-4D97-AF65-F5344CB8AC3E}">
        <p14:creationId xmlns:p14="http://schemas.microsoft.com/office/powerpoint/2010/main" val="33806007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125" b="1"/>
            </a:lvl1pPr>
            <a:lvl2pPr marL="408194" indent="0">
              <a:buNone/>
              <a:defRPr sz="1813" b="1"/>
            </a:lvl2pPr>
            <a:lvl3pPr marL="816388" indent="0">
              <a:buNone/>
              <a:defRPr sz="1625" b="1"/>
            </a:lvl3pPr>
            <a:lvl4pPr marL="1224582" indent="0">
              <a:buNone/>
              <a:defRPr sz="1438" b="1"/>
            </a:lvl4pPr>
            <a:lvl5pPr marL="1632776" indent="0">
              <a:buNone/>
              <a:defRPr sz="1438" b="1"/>
            </a:lvl5pPr>
            <a:lvl6pPr marL="2040969" indent="0">
              <a:buNone/>
              <a:defRPr sz="1438" b="1"/>
            </a:lvl6pPr>
            <a:lvl7pPr marL="2449163" indent="0">
              <a:buNone/>
              <a:defRPr sz="1438" b="1"/>
            </a:lvl7pPr>
            <a:lvl8pPr marL="2857357" indent="0">
              <a:buNone/>
              <a:defRPr sz="1438" b="1"/>
            </a:lvl8pPr>
            <a:lvl9pPr marL="3265551" indent="0">
              <a:buNone/>
              <a:defRPr sz="1438"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25"/>
            </a:lvl1pPr>
            <a:lvl2pPr>
              <a:defRPr sz="1813"/>
            </a:lvl2pPr>
            <a:lvl3pPr>
              <a:defRPr sz="1625"/>
            </a:lvl3pPr>
            <a:lvl4pPr>
              <a:defRPr sz="1438"/>
            </a:lvl4pPr>
            <a:lvl5pPr>
              <a:defRPr sz="1438"/>
            </a:lvl5pPr>
            <a:lvl6pPr>
              <a:defRPr sz="1438"/>
            </a:lvl6pPr>
            <a:lvl7pPr>
              <a:defRPr sz="1438"/>
            </a:lvl7pPr>
            <a:lvl8pPr>
              <a:defRPr sz="1438"/>
            </a:lvl8pPr>
            <a:lvl9pPr>
              <a:defRPr sz="14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125" b="1"/>
            </a:lvl1pPr>
            <a:lvl2pPr marL="408194" indent="0">
              <a:buNone/>
              <a:defRPr sz="1813" b="1"/>
            </a:lvl2pPr>
            <a:lvl3pPr marL="816388" indent="0">
              <a:buNone/>
              <a:defRPr sz="1625" b="1"/>
            </a:lvl3pPr>
            <a:lvl4pPr marL="1224582" indent="0">
              <a:buNone/>
              <a:defRPr sz="1438" b="1"/>
            </a:lvl4pPr>
            <a:lvl5pPr marL="1632776" indent="0">
              <a:buNone/>
              <a:defRPr sz="1438" b="1"/>
            </a:lvl5pPr>
            <a:lvl6pPr marL="2040969" indent="0">
              <a:buNone/>
              <a:defRPr sz="1438" b="1"/>
            </a:lvl6pPr>
            <a:lvl7pPr marL="2449163" indent="0">
              <a:buNone/>
              <a:defRPr sz="1438" b="1"/>
            </a:lvl7pPr>
            <a:lvl8pPr marL="2857357" indent="0">
              <a:buNone/>
              <a:defRPr sz="1438" b="1"/>
            </a:lvl8pPr>
            <a:lvl9pPr marL="3265551" indent="0">
              <a:buNone/>
              <a:defRPr sz="1438"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125"/>
            </a:lvl1pPr>
            <a:lvl2pPr>
              <a:defRPr sz="1813"/>
            </a:lvl2pPr>
            <a:lvl3pPr>
              <a:defRPr sz="1625"/>
            </a:lvl3pPr>
            <a:lvl4pPr>
              <a:defRPr sz="1438"/>
            </a:lvl4pPr>
            <a:lvl5pPr>
              <a:defRPr sz="1438"/>
            </a:lvl5pPr>
            <a:lvl6pPr>
              <a:defRPr sz="1438"/>
            </a:lvl6pPr>
            <a:lvl7pPr>
              <a:defRPr sz="1438"/>
            </a:lvl7pPr>
            <a:lvl8pPr>
              <a:defRPr sz="1438"/>
            </a:lvl8pPr>
            <a:lvl9pPr>
              <a:defRPr sz="14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54B93CF-66C0-4F68-B920-AED07763BE13}" type="slidenum">
              <a:rPr lang="en-US" altLang="en-US"/>
              <a:pPr/>
              <a:t>‹#›</a:t>
            </a:fld>
            <a:endParaRPr lang="en-US" altLang="en-US"/>
          </a:p>
        </p:txBody>
      </p:sp>
    </p:spTree>
    <p:extLst>
      <p:ext uri="{BB962C8B-B14F-4D97-AF65-F5344CB8AC3E}">
        <p14:creationId xmlns:p14="http://schemas.microsoft.com/office/powerpoint/2010/main" val="15028877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6F5DBBE-A59B-413D-961E-9AC6B2AC8232}" type="slidenum">
              <a:rPr lang="en-US" altLang="en-US"/>
              <a:pPr/>
              <a:t>‹#›</a:t>
            </a:fld>
            <a:endParaRPr lang="en-US" altLang="en-US"/>
          </a:p>
        </p:txBody>
      </p:sp>
    </p:spTree>
    <p:extLst>
      <p:ext uri="{BB962C8B-B14F-4D97-AF65-F5344CB8AC3E}">
        <p14:creationId xmlns:p14="http://schemas.microsoft.com/office/powerpoint/2010/main" val="21393882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61642B3-C109-4A44-A73F-A9DAF188DF3C}" type="slidenum">
              <a:rPr lang="en-US" altLang="en-US"/>
              <a:pPr/>
              <a:t>‹#›</a:t>
            </a:fld>
            <a:endParaRPr lang="en-US" altLang="en-US"/>
          </a:p>
        </p:txBody>
      </p:sp>
    </p:spTree>
    <p:extLst>
      <p:ext uri="{BB962C8B-B14F-4D97-AF65-F5344CB8AC3E}">
        <p14:creationId xmlns:p14="http://schemas.microsoft.com/office/powerpoint/2010/main" val="24714151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813"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2875"/>
            </a:lvl1pPr>
            <a:lvl2pPr>
              <a:defRPr sz="2500"/>
            </a:lvl2pPr>
            <a:lvl3pPr>
              <a:defRPr sz="2125"/>
            </a:lvl3pPr>
            <a:lvl4pPr>
              <a:defRPr sz="1813"/>
            </a:lvl4pPr>
            <a:lvl5pPr>
              <a:defRPr sz="1813"/>
            </a:lvl5pPr>
            <a:lvl6pPr>
              <a:defRPr sz="1813"/>
            </a:lvl6pPr>
            <a:lvl7pPr>
              <a:defRPr sz="1813"/>
            </a:lvl7pPr>
            <a:lvl8pPr>
              <a:defRPr sz="1813"/>
            </a:lvl8pPr>
            <a:lvl9pPr>
              <a:defRPr sz="18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250"/>
            </a:lvl1pPr>
            <a:lvl2pPr marL="408194" indent="0">
              <a:buNone/>
              <a:defRPr sz="1063"/>
            </a:lvl2pPr>
            <a:lvl3pPr marL="816388" indent="0">
              <a:buNone/>
              <a:defRPr sz="875"/>
            </a:lvl3pPr>
            <a:lvl4pPr marL="1224582" indent="0">
              <a:buNone/>
              <a:defRPr sz="813"/>
            </a:lvl4pPr>
            <a:lvl5pPr marL="1632776" indent="0">
              <a:buNone/>
              <a:defRPr sz="813"/>
            </a:lvl5pPr>
            <a:lvl6pPr marL="2040969" indent="0">
              <a:buNone/>
              <a:defRPr sz="813"/>
            </a:lvl6pPr>
            <a:lvl7pPr marL="2449163" indent="0">
              <a:buNone/>
              <a:defRPr sz="813"/>
            </a:lvl7pPr>
            <a:lvl8pPr marL="2857357" indent="0">
              <a:buNone/>
              <a:defRPr sz="813"/>
            </a:lvl8pPr>
            <a:lvl9pPr marL="3265551" indent="0">
              <a:buNone/>
              <a:defRPr sz="813"/>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79FCD59-FEA5-4E9D-81CB-763D1E664D80}" type="slidenum">
              <a:rPr lang="en-US" altLang="en-US"/>
              <a:pPr/>
              <a:t>‹#›</a:t>
            </a:fld>
            <a:endParaRPr lang="en-US" altLang="en-US"/>
          </a:p>
        </p:txBody>
      </p:sp>
    </p:spTree>
    <p:extLst>
      <p:ext uri="{BB962C8B-B14F-4D97-AF65-F5344CB8AC3E}">
        <p14:creationId xmlns:p14="http://schemas.microsoft.com/office/powerpoint/2010/main" val="28139989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813"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875"/>
            </a:lvl1pPr>
            <a:lvl2pPr marL="408194" indent="0">
              <a:buNone/>
              <a:defRPr sz="2500"/>
            </a:lvl2pPr>
            <a:lvl3pPr marL="816388" indent="0">
              <a:buNone/>
              <a:defRPr sz="2125"/>
            </a:lvl3pPr>
            <a:lvl4pPr marL="1224582" indent="0">
              <a:buNone/>
              <a:defRPr sz="1813"/>
            </a:lvl4pPr>
            <a:lvl5pPr marL="1632776" indent="0">
              <a:buNone/>
              <a:defRPr sz="1813"/>
            </a:lvl5pPr>
            <a:lvl6pPr marL="2040969" indent="0">
              <a:buNone/>
              <a:defRPr sz="1813"/>
            </a:lvl6pPr>
            <a:lvl7pPr marL="2449163" indent="0">
              <a:buNone/>
              <a:defRPr sz="1813"/>
            </a:lvl7pPr>
            <a:lvl8pPr marL="2857357" indent="0">
              <a:buNone/>
              <a:defRPr sz="1813"/>
            </a:lvl8pPr>
            <a:lvl9pPr marL="3265551" indent="0">
              <a:buNone/>
              <a:defRPr sz="1813"/>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50"/>
            </a:lvl1pPr>
            <a:lvl2pPr marL="408194" indent="0">
              <a:buNone/>
              <a:defRPr sz="1063"/>
            </a:lvl2pPr>
            <a:lvl3pPr marL="816388" indent="0">
              <a:buNone/>
              <a:defRPr sz="875"/>
            </a:lvl3pPr>
            <a:lvl4pPr marL="1224582" indent="0">
              <a:buNone/>
              <a:defRPr sz="813"/>
            </a:lvl4pPr>
            <a:lvl5pPr marL="1632776" indent="0">
              <a:buNone/>
              <a:defRPr sz="813"/>
            </a:lvl5pPr>
            <a:lvl6pPr marL="2040969" indent="0">
              <a:buNone/>
              <a:defRPr sz="813"/>
            </a:lvl6pPr>
            <a:lvl7pPr marL="2449163" indent="0">
              <a:buNone/>
              <a:defRPr sz="813"/>
            </a:lvl7pPr>
            <a:lvl8pPr marL="2857357" indent="0">
              <a:buNone/>
              <a:defRPr sz="813"/>
            </a:lvl8pPr>
            <a:lvl9pPr marL="3265551" indent="0">
              <a:buNone/>
              <a:defRPr sz="813"/>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F8C2DD5-3D0F-4A41-9F9E-0AE083A613CB}" type="slidenum">
              <a:rPr lang="en-US" altLang="en-US"/>
              <a:pPr/>
              <a:t>‹#›</a:t>
            </a:fld>
            <a:endParaRPr lang="en-US" altLang="en-US"/>
          </a:p>
        </p:txBody>
      </p:sp>
    </p:spTree>
    <p:extLst>
      <p:ext uri="{BB962C8B-B14F-4D97-AF65-F5344CB8AC3E}">
        <p14:creationId xmlns:p14="http://schemas.microsoft.com/office/powerpoint/2010/main" val="28614072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F08AA33-94E6-40E1-8634-9F7F5AF6104E}" type="slidenum">
              <a:rPr lang="en-US" altLang="en-US"/>
              <a:pPr/>
              <a:t>‹#›</a:t>
            </a:fld>
            <a:endParaRPr lang="en-US" altLang="en-US"/>
          </a:p>
        </p:txBody>
      </p:sp>
    </p:spTree>
    <p:extLst>
      <p:ext uri="{BB962C8B-B14F-4D97-AF65-F5344CB8AC3E}">
        <p14:creationId xmlns:p14="http://schemas.microsoft.com/office/powerpoint/2010/main" val="25787253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48C592E-EC7D-4CBB-936F-76737A9EC4CB}" type="slidenum">
              <a:rPr lang="en-US" altLang="en-US"/>
              <a:pPr/>
              <a:t>‹#›</a:t>
            </a:fld>
            <a:endParaRPr lang="en-US" altLang="en-US"/>
          </a:p>
        </p:txBody>
      </p:sp>
    </p:spTree>
    <p:extLst>
      <p:ext uri="{BB962C8B-B14F-4D97-AF65-F5344CB8AC3E}">
        <p14:creationId xmlns:p14="http://schemas.microsoft.com/office/powerpoint/2010/main" val="41391764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E021884-FF2D-45CD-BBF0-B1B60DC0C902}" type="slidenum">
              <a:rPr lang="en-US" altLang="en-US"/>
              <a:pPr/>
              <a:t>‹#›</a:t>
            </a:fld>
            <a:endParaRPr lang="en-US" altLang="en-US"/>
          </a:p>
        </p:txBody>
      </p:sp>
    </p:spTree>
    <p:extLst>
      <p:ext uri="{BB962C8B-B14F-4D97-AF65-F5344CB8AC3E}">
        <p14:creationId xmlns:p14="http://schemas.microsoft.com/office/powerpoint/2010/main" val="2800092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28087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E6DD9D4C-BB37-4D90-8F66-921CF8A97A55}" type="datetimeFigureOut">
              <a:rPr lang="en-US"/>
              <a:pPr>
                <a:defRPr/>
              </a:pPr>
              <a:t>14/05/2024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1C05E65-8594-43E3-BA2A-32BDCC082B78}" type="slidenum">
              <a:rPr lang="en-US" altLang="en-US"/>
              <a:pPr/>
              <a:t>‹#›</a:t>
            </a:fld>
            <a:endParaRPr lang="en-US" altLang="en-US"/>
          </a:p>
        </p:txBody>
      </p:sp>
    </p:spTree>
    <p:extLst>
      <p:ext uri="{BB962C8B-B14F-4D97-AF65-F5344CB8AC3E}">
        <p14:creationId xmlns:p14="http://schemas.microsoft.com/office/powerpoint/2010/main" val="9462972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BDBCBC4-B74E-4526-AACF-1465B0533DFA}" type="datetimeFigureOut">
              <a:rPr lang="en-US"/>
              <a:pPr>
                <a:defRPr/>
              </a:pPr>
              <a:t>14/05/2024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37391E5-CDDD-4E24-A86A-CD48E1805828}" type="slidenum">
              <a:rPr lang="en-US" altLang="en-US"/>
              <a:pPr/>
              <a:t>‹#›</a:t>
            </a:fld>
            <a:endParaRPr lang="en-US" altLang="en-US"/>
          </a:p>
        </p:txBody>
      </p:sp>
    </p:spTree>
    <p:extLst>
      <p:ext uri="{BB962C8B-B14F-4D97-AF65-F5344CB8AC3E}">
        <p14:creationId xmlns:p14="http://schemas.microsoft.com/office/powerpoint/2010/main" val="98529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5A10CB1-CC7C-4570-840F-FBF257FA4686}" type="datetimeFigureOut">
              <a:rPr lang="en-US"/>
              <a:pPr>
                <a:defRPr/>
              </a:pPr>
              <a:t>14/05/2024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D76779A-BA4E-4DEA-97F2-84F08AED35E5}" type="slidenum">
              <a:rPr lang="en-US" altLang="en-US"/>
              <a:pPr/>
              <a:t>‹#›</a:t>
            </a:fld>
            <a:endParaRPr lang="en-US" altLang="en-US"/>
          </a:p>
        </p:txBody>
      </p:sp>
    </p:spTree>
    <p:extLst>
      <p:ext uri="{BB962C8B-B14F-4D97-AF65-F5344CB8AC3E}">
        <p14:creationId xmlns:p14="http://schemas.microsoft.com/office/powerpoint/2010/main" val="28669006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75116A30-3CF5-4021-B075-28F30DF68D1A}" type="datetimeFigureOut">
              <a:rPr lang="en-US"/>
              <a:pPr>
                <a:defRPr/>
              </a:pPr>
              <a:t>14/05/2024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645F456-164F-48C1-9B4C-48FB8AF585E3}" type="slidenum">
              <a:rPr lang="en-US" altLang="en-US"/>
              <a:pPr/>
              <a:t>‹#›</a:t>
            </a:fld>
            <a:endParaRPr lang="en-US" altLang="en-US"/>
          </a:p>
        </p:txBody>
      </p:sp>
    </p:spTree>
    <p:extLst>
      <p:ext uri="{BB962C8B-B14F-4D97-AF65-F5344CB8AC3E}">
        <p14:creationId xmlns:p14="http://schemas.microsoft.com/office/powerpoint/2010/main" val="11063053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ED3C7FED-3E1A-46A3-BA2A-25FC10E7ED0F}" type="datetimeFigureOut">
              <a:rPr lang="en-US"/>
              <a:pPr>
                <a:defRPr/>
              </a:pPr>
              <a:t>14/05/2024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0D1C6FCB-D966-4534-BE0C-7C95120DB0CA}" type="slidenum">
              <a:rPr lang="en-US" altLang="en-US"/>
              <a:pPr/>
              <a:t>‹#›</a:t>
            </a:fld>
            <a:endParaRPr lang="en-US" altLang="en-US"/>
          </a:p>
        </p:txBody>
      </p:sp>
    </p:spTree>
    <p:extLst>
      <p:ext uri="{BB962C8B-B14F-4D97-AF65-F5344CB8AC3E}">
        <p14:creationId xmlns:p14="http://schemas.microsoft.com/office/powerpoint/2010/main" val="27586858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B8CFBAB6-7E37-4848-87C0-2F6B3B272A46}" type="datetimeFigureOut">
              <a:rPr lang="en-US"/>
              <a:pPr>
                <a:defRPr/>
              </a:pPr>
              <a:t>14/05/2024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244410BE-3F9A-4BEA-A287-2B0C4DED8690}" type="slidenum">
              <a:rPr lang="en-US" altLang="en-US"/>
              <a:pPr/>
              <a:t>‹#›</a:t>
            </a:fld>
            <a:endParaRPr lang="en-US" altLang="en-US"/>
          </a:p>
        </p:txBody>
      </p:sp>
    </p:spTree>
    <p:extLst>
      <p:ext uri="{BB962C8B-B14F-4D97-AF65-F5344CB8AC3E}">
        <p14:creationId xmlns:p14="http://schemas.microsoft.com/office/powerpoint/2010/main" val="42383085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39ABB5D-7BB4-4C98-B984-13CAF16AC96D}" type="datetimeFigureOut">
              <a:rPr lang="en-US"/>
              <a:pPr>
                <a:defRPr/>
              </a:pPr>
              <a:t>14/05/2024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6330EAA-67D8-43C6-9B8B-CAD61A1D61C2}" type="slidenum">
              <a:rPr lang="en-US" altLang="en-US"/>
              <a:pPr/>
              <a:t>‹#›</a:t>
            </a:fld>
            <a:endParaRPr lang="en-US" altLang="en-US"/>
          </a:p>
        </p:txBody>
      </p:sp>
    </p:spTree>
    <p:extLst>
      <p:ext uri="{BB962C8B-B14F-4D97-AF65-F5344CB8AC3E}">
        <p14:creationId xmlns:p14="http://schemas.microsoft.com/office/powerpoint/2010/main" val="37773655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A813D2F-1027-49E0-85B8-C15550F304F6}" type="datetimeFigureOut">
              <a:rPr lang="en-US"/>
              <a:pPr>
                <a:defRPr/>
              </a:pPr>
              <a:t>14/05/2024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F198F86-892D-4B6E-9E2C-322D8F6CA234}" type="slidenum">
              <a:rPr lang="en-US" altLang="en-US"/>
              <a:pPr/>
              <a:t>‹#›</a:t>
            </a:fld>
            <a:endParaRPr lang="en-US" altLang="en-US"/>
          </a:p>
        </p:txBody>
      </p:sp>
    </p:spTree>
    <p:extLst>
      <p:ext uri="{BB962C8B-B14F-4D97-AF65-F5344CB8AC3E}">
        <p14:creationId xmlns:p14="http://schemas.microsoft.com/office/powerpoint/2010/main" val="42311108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050F21-CA07-4BBD-8F2A-3594B5478792}" type="datetimeFigureOut">
              <a:rPr lang="en-US"/>
              <a:pPr>
                <a:defRPr/>
              </a:pPr>
              <a:t>14/05/2024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3378F34-A7F5-4CEF-8705-9B3AA685D8A7}" type="slidenum">
              <a:rPr lang="en-US" altLang="en-US"/>
              <a:pPr/>
              <a:t>‹#›</a:t>
            </a:fld>
            <a:endParaRPr lang="en-US" altLang="en-US"/>
          </a:p>
        </p:txBody>
      </p:sp>
    </p:spTree>
    <p:extLst>
      <p:ext uri="{BB962C8B-B14F-4D97-AF65-F5344CB8AC3E}">
        <p14:creationId xmlns:p14="http://schemas.microsoft.com/office/powerpoint/2010/main" val="13754025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20B766E0-5508-4820-98BC-A5FAB5C161D4}" type="datetimeFigureOut">
              <a:rPr lang="en-US"/>
              <a:pPr>
                <a:defRPr/>
              </a:pPr>
              <a:t>14/05/2024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8CA46C9-6CEB-47D3-A06A-5D4FE71952DA}" type="slidenum">
              <a:rPr lang="en-US" altLang="en-US"/>
              <a:pPr/>
              <a:t>‹#›</a:t>
            </a:fld>
            <a:endParaRPr lang="en-US" altLang="en-US"/>
          </a:p>
        </p:txBody>
      </p:sp>
    </p:spTree>
    <p:extLst>
      <p:ext uri="{BB962C8B-B14F-4D97-AF65-F5344CB8AC3E}">
        <p14:creationId xmlns:p14="http://schemas.microsoft.com/office/powerpoint/2010/main" val="4205365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49"/>
            <a:ext cx="3008313" cy="1162051"/>
          </a:xfrm>
          <a:prstGeom prst="rect">
            <a:avLst/>
          </a:prstGeo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5" y="1435104"/>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44379343"/>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2CF2B776-002B-490C-B605-B42F31FEF21A}" type="datetimeFigureOut">
              <a:rPr lang="en-US"/>
              <a:pPr>
                <a:defRPr/>
              </a:pPr>
              <a:t>14/05/2024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74E814E-876D-4133-AFC2-CFE8E99105B6}" type="slidenum">
              <a:rPr lang="en-US" altLang="en-US"/>
              <a:pPr/>
              <a:t>‹#›</a:t>
            </a:fld>
            <a:endParaRPr lang="en-US" altLang="en-US"/>
          </a:p>
        </p:txBody>
      </p:sp>
    </p:spTree>
    <p:extLst>
      <p:ext uri="{BB962C8B-B14F-4D97-AF65-F5344CB8AC3E}">
        <p14:creationId xmlns:p14="http://schemas.microsoft.com/office/powerpoint/2010/main" val="2713893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a:prstGeom prst="rect">
            <a:avLst/>
          </a:prstGeo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339"/>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254954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2.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913" r:id="rId1"/>
    <p:sldLayoutId id="2147485914" r:id="rId2"/>
    <p:sldLayoutId id="2147485915" r:id="rId3"/>
    <p:sldLayoutId id="2147485916" r:id="rId4"/>
    <p:sldLayoutId id="2147485917" r:id="rId5"/>
    <p:sldLayoutId id="2147485918" r:id="rId6"/>
    <p:sldLayoutId id="2147485919" r:id="rId7"/>
    <p:sldLayoutId id="2147485920" r:id="rId8"/>
    <p:sldLayoutId id="2147485921" r:id="rId9"/>
    <p:sldLayoutId id="2147485922" r:id="rId10"/>
    <p:sldLayoutId id="2147485923"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Nơi giữ chỗ cho Tiêu đề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pPr lvl="0"/>
            <a:r>
              <a:rPr lang="vi-VN" altLang="en-US" smtClean="0"/>
              <a:t>Bấm &amp; sửa kiểu tiêu đề</a:t>
            </a:r>
            <a:endParaRPr lang="en-US" altLang="en-US" smtClean="0"/>
          </a:p>
        </p:txBody>
      </p:sp>
      <p:sp>
        <p:nvSpPr>
          <p:cNvPr id="1027" name="Nơi giữ chỗ cho Văn bản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t" anchorCtr="0" compatLnSpc="1">
            <a:prstTxWarp prst="textNoShape">
              <a:avLst/>
            </a:prstTxWarp>
          </a:bodyPr>
          <a:lstStyle/>
          <a:p>
            <a:pPr lvl="0"/>
            <a:r>
              <a:rPr lang="vi-VN" altLang="en-US" smtClean="0"/>
              <a:t>Bấm &amp; sửa kiểu tiêu đề</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Nơi giữ chỗ cho Ngày tháng 3"/>
          <p:cNvSpPr>
            <a:spLocks noGrp="1"/>
          </p:cNvSpPr>
          <p:nvPr>
            <p:ph type="dt" sz="half" idx="2"/>
          </p:nvPr>
        </p:nvSpPr>
        <p:spPr>
          <a:xfrm>
            <a:off x="457200" y="6356350"/>
            <a:ext cx="2133600" cy="366713"/>
          </a:xfrm>
          <a:prstGeom prst="rect">
            <a:avLst/>
          </a:prstGeom>
        </p:spPr>
        <p:txBody>
          <a:bodyPr vert="horz" lIns="91431" tIns="45716" rIns="91431" bIns="45716" rtlCol="0" anchor="ctr"/>
          <a:lstStyle>
            <a:lvl1pPr algn="l" eaLnBrk="0" hangingPunct="0">
              <a:defRPr sz="1200" b="0">
                <a:solidFill>
                  <a:prstClr val="black">
                    <a:tint val="75000"/>
                  </a:prstClr>
                </a:solidFill>
                <a:latin typeface="Arial" charset="0"/>
              </a:defRPr>
            </a:lvl1pPr>
          </a:lstStyle>
          <a:p>
            <a:pPr>
              <a:defRPr/>
            </a:pPr>
            <a:endParaRPr lang="en-US"/>
          </a:p>
        </p:txBody>
      </p:sp>
      <p:sp>
        <p:nvSpPr>
          <p:cNvPr id="5" name="Nơi giữ chỗ cho Chân trang 4"/>
          <p:cNvSpPr>
            <a:spLocks noGrp="1"/>
          </p:cNvSpPr>
          <p:nvPr>
            <p:ph type="ftr" sz="quarter" idx="3"/>
          </p:nvPr>
        </p:nvSpPr>
        <p:spPr>
          <a:xfrm>
            <a:off x="3124200" y="6356350"/>
            <a:ext cx="2895600" cy="366713"/>
          </a:xfrm>
          <a:prstGeom prst="rect">
            <a:avLst/>
          </a:prstGeom>
        </p:spPr>
        <p:txBody>
          <a:bodyPr vert="horz" lIns="91431" tIns="45716" rIns="91431" bIns="45716" rtlCol="0" anchor="ctr"/>
          <a:lstStyle>
            <a:lvl1pPr algn="ctr" eaLnBrk="0" hangingPunct="0">
              <a:defRPr sz="1200" b="0">
                <a:solidFill>
                  <a:prstClr val="black">
                    <a:tint val="75000"/>
                  </a:prstClr>
                </a:solidFill>
                <a:latin typeface="Arial" charset="0"/>
              </a:defRPr>
            </a:lvl1pPr>
          </a:lstStyle>
          <a:p>
            <a:pPr>
              <a:defRPr/>
            </a:pPr>
            <a:endParaRPr lang="en-US"/>
          </a:p>
        </p:txBody>
      </p:sp>
      <p:sp>
        <p:nvSpPr>
          <p:cNvPr id="6" name="Nơi giữ chỗ cho Số hiệu Bản chiếu 5"/>
          <p:cNvSpPr>
            <a:spLocks noGrp="1"/>
          </p:cNvSpPr>
          <p:nvPr>
            <p:ph type="sldNum" sz="quarter" idx="4"/>
          </p:nvPr>
        </p:nvSpPr>
        <p:spPr>
          <a:xfrm>
            <a:off x="6553200" y="6356350"/>
            <a:ext cx="2133600" cy="366713"/>
          </a:xfrm>
          <a:prstGeom prst="rect">
            <a:avLst/>
          </a:prstGeom>
        </p:spPr>
        <p:txBody>
          <a:bodyPr vert="horz" wrap="square" lIns="91431" tIns="45716" rIns="91431" bIns="45716" numCol="1" anchor="ctr" anchorCtr="0" compatLnSpc="1">
            <a:prstTxWarp prst="textNoShape">
              <a:avLst/>
            </a:prstTxWarp>
          </a:bodyPr>
          <a:lstStyle>
            <a:lvl1pPr algn="r">
              <a:defRPr sz="1200" b="0">
                <a:solidFill>
                  <a:srgbClr val="898989"/>
                </a:solidFill>
                <a:latin typeface="Arial" panose="020B0604020202020204" pitchFamily="34" charset="0"/>
              </a:defRPr>
            </a:lvl1pPr>
          </a:lstStyle>
          <a:p>
            <a:fld id="{1B357DDD-9959-471F-8C1F-29F3A68FF5E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969" r:id="rId1"/>
    <p:sldLayoutId id="2147485970" r:id="rId2"/>
    <p:sldLayoutId id="2147485971" r:id="rId3"/>
    <p:sldLayoutId id="2147485972" r:id="rId4"/>
    <p:sldLayoutId id="2147485973" r:id="rId5"/>
    <p:sldLayoutId id="2147485974" r:id="rId6"/>
    <p:sldLayoutId id="2147485975" r:id="rId7"/>
    <p:sldLayoutId id="2147485976" r:id="rId8"/>
    <p:sldLayoutId id="2147485977" r:id="rId9"/>
    <p:sldLayoutId id="2147485978" r:id="rId10"/>
    <p:sldLayoutId id="2147485979" r:id="rId11"/>
    <p:sldLayoutId id="2147485980" r:id="rId12"/>
    <p:sldLayoutId id="2147485981" r:id="rId13"/>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54" algn="ctr" rtl="0" fontAlgn="base">
        <a:spcBef>
          <a:spcPct val="0"/>
        </a:spcBef>
        <a:spcAft>
          <a:spcPct val="0"/>
        </a:spcAft>
        <a:defRPr sz="4400">
          <a:solidFill>
            <a:schemeClr val="tx1"/>
          </a:solidFill>
          <a:latin typeface="Calibri" pitchFamily="34" charset="0"/>
        </a:defRPr>
      </a:lvl6pPr>
      <a:lvl7pPr marL="914306" algn="ctr" rtl="0" fontAlgn="base">
        <a:spcBef>
          <a:spcPct val="0"/>
        </a:spcBef>
        <a:spcAft>
          <a:spcPct val="0"/>
        </a:spcAft>
        <a:defRPr sz="4400">
          <a:solidFill>
            <a:schemeClr val="tx1"/>
          </a:solidFill>
          <a:latin typeface="Calibri" pitchFamily="34" charset="0"/>
        </a:defRPr>
      </a:lvl7pPr>
      <a:lvl8pPr marL="1371460" algn="ctr" rtl="0" fontAlgn="base">
        <a:spcBef>
          <a:spcPct val="0"/>
        </a:spcBef>
        <a:spcAft>
          <a:spcPct val="0"/>
        </a:spcAft>
        <a:defRPr sz="4400">
          <a:solidFill>
            <a:schemeClr val="tx1"/>
          </a:solidFill>
          <a:latin typeface="Calibri" pitchFamily="34" charset="0"/>
        </a:defRPr>
      </a:lvl8pPr>
      <a:lvl9pPr marL="1828612"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5"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9"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2"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2"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19"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13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167">
                <a:latin typeface="Arial" charset="0"/>
              </a:defRPr>
            </a:lvl1pPr>
          </a:lstStyle>
          <a:p>
            <a:pPr>
              <a:defRPr/>
            </a:pPr>
            <a:endParaRPr lang="en-US"/>
          </a:p>
        </p:txBody>
      </p:sp>
      <p:sp>
        <p:nvSpPr>
          <p:cNvPr id="1013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167">
                <a:latin typeface="Arial" charset="0"/>
              </a:defRPr>
            </a:lvl1pPr>
          </a:lstStyle>
          <a:p>
            <a:pPr>
              <a:defRPr/>
            </a:pPr>
            <a:endParaRPr lang="en-US"/>
          </a:p>
        </p:txBody>
      </p:sp>
      <p:sp>
        <p:nvSpPr>
          <p:cNvPr id="1013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100"/>
            </a:lvl1pPr>
          </a:lstStyle>
          <a:p>
            <a:fld id="{EF5D4FD4-4F34-41C5-BF90-B8676AC6C65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924" r:id="rId1"/>
    <p:sldLayoutId id="2147485925" r:id="rId2"/>
    <p:sldLayoutId id="2147485926" r:id="rId3"/>
    <p:sldLayoutId id="2147485927" r:id="rId4"/>
    <p:sldLayoutId id="2147485928" r:id="rId5"/>
    <p:sldLayoutId id="2147485929" r:id="rId6"/>
    <p:sldLayoutId id="2147485930" r:id="rId7"/>
    <p:sldLayoutId id="2147485931" r:id="rId8"/>
    <p:sldLayoutId id="2147485932" r:id="rId9"/>
    <p:sldLayoutId id="2147485933" r:id="rId10"/>
    <p:sldLayoutId id="2147485934" r:id="rId11"/>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380985" algn="ctr" rtl="0" fontAlgn="base">
        <a:spcBef>
          <a:spcPct val="0"/>
        </a:spcBef>
        <a:spcAft>
          <a:spcPct val="0"/>
        </a:spcAft>
        <a:defRPr sz="3667">
          <a:solidFill>
            <a:schemeClr val="tx2"/>
          </a:solidFill>
          <a:latin typeface="Arial" charset="0"/>
        </a:defRPr>
      </a:lvl6pPr>
      <a:lvl7pPr marL="761970" algn="ctr" rtl="0" fontAlgn="base">
        <a:spcBef>
          <a:spcPct val="0"/>
        </a:spcBef>
        <a:spcAft>
          <a:spcPct val="0"/>
        </a:spcAft>
        <a:defRPr sz="3667">
          <a:solidFill>
            <a:schemeClr val="tx2"/>
          </a:solidFill>
          <a:latin typeface="Arial" charset="0"/>
        </a:defRPr>
      </a:lvl7pPr>
      <a:lvl8pPr marL="1142954" algn="ctr" rtl="0" fontAlgn="base">
        <a:spcBef>
          <a:spcPct val="0"/>
        </a:spcBef>
        <a:spcAft>
          <a:spcPct val="0"/>
        </a:spcAft>
        <a:defRPr sz="3667">
          <a:solidFill>
            <a:schemeClr val="tx2"/>
          </a:solidFill>
          <a:latin typeface="Arial" charset="0"/>
        </a:defRPr>
      </a:lvl8pPr>
      <a:lvl9pPr marL="1523939" algn="ctr" rtl="0" fontAlgn="base">
        <a:spcBef>
          <a:spcPct val="0"/>
        </a:spcBef>
        <a:spcAft>
          <a:spcPct val="0"/>
        </a:spcAft>
        <a:defRPr sz="3667">
          <a:solidFill>
            <a:schemeClr val="tx2"/>
          </a:solidFill>
          <a:latin typeface="Arial" charset="0"/>
        </a:defRPr>
      </a:lvl9pPr>
    </p:titleStyle>
    <p:bodyStyle>
      <a:lvl1pPr marL="284163" indent="-284163" algn="l" rtl="0" eaLnBrk="0" fontAlgn="base" hangingPunct="0">
        <a:spcBef>
          <a:spcPct val="20000"/>
        </a:spcBef>
        <a:spcAft>
          <a:spcPct val="0"/>
        </a:spcAft>
        <a:buChar char="•"/>
        <a:defRPr sz="2600">
          <a:solidFill>
            <a:schemeClr val="tx1"/>
          </a:solidFill>
          <a:latin typeface="+mn-lt"/>
          <a:ea typeface="+mn-ea"/>
          <a:cs typeface="+mn-cs"/>
        </a:defRPr>
      </a:lvl1pPr>
      <a:lvl2pPr marL="617538" indent="-236538" algn="l" rtl="0" eaLnBrk="0" fontAlgn="base" hangingPunct="0">
        <a:spcBef>
          <a:spcPct val="20000"/>
        </a:spcBef>
        <a:spcAft>
          <a:spcPct val="0"/>
        </a:spcAft>
        <a:buChar char="–"/>
        <a:defRPr sz="2300">
          <a:solidFill>
            <a:schemeClr val="tx1"/>
          </a:solidFill>
          <a:latin typeface="+mn-lt"/>
        </a:defRPr>
      </a:lvl2pPr>
      <a:lvl3pPr marL="950913" indent="-188913" algn="l" rtl="0" eaLnBrk="0" fontAlgn="base" hangingPunct="0">
        <a:spcBef>
          <a:spcPct val="20000"/>
        </a:spcBef>
        <a:spcAft>
          <a:spcPct val="0"/>
        </a:spcAft>
        <a:buChar char="•"/>
        <a:defRPr sz="2000">
          <a:solidFill>
            <a:schemeClr val="tx1"/>
          </a:solidFill>
          <a:latin typeface="+mn-lt"/>
        </a:defRPr>
      </a:lvl3pPr>
      <a:lvl4pPr marL="1331913" indent="-188913" algn="l" rtl="0" eaLnBrk="0" fontAlgn="base" hangingPunct="0">
        <a:spcBef>
          <a:spcPct val="20000"/>
        </a:spcBef>
        <a:spcAft>
          <a:spcPct val="0"/>
        </a:spcAft>
        <a:buChar char="–"/>
        <a:defRPr sz="1600">
          <a:solidFill>
            <a:schemeClr val="tx1"/>
          </a:solidFill>
          <a:latin typeface="+mn-lt"/>
        </a:defRPr>
      </a:lvl4pPr>
      <a:lvl5pPr marL="1712913" indent="-188913" algn="l" rtl="0" eaLnBrk="0" fontAlgn="base" hangingPunct="0">
        <a:spcBef>
          <a:spcPct val="20000"/>
        </a:spcBef>
        <a:spcAft>
          <a:spcPct val="0"/>
        </a:spcAft>
        <a:buChar char="»"/>
        <a:defRPr sz="1600">
          <a:solidFill>
            <a:schemeClr val="tx1"/>
          </a:solidFill>
          <a:latin typeface="+mn-lt"/>
        </a:defRPr>
      </a:lvl5pPr>
      <a:lvl6pPr marL="2095416" indent="-190492" algn="l" rtl="0" fontAlgn="base">
        <a:spcBef>
          <a:spcPct val="20000"/>
        </a:spcBef>
        <a:spcAft>
          <a:spcPct val="0"/>
        </a:spcAft>
        <a:buChar char="»"/>
        <a:defRPr sz="1667">
          <a:solidFill>
            <a:schemeClr val="tx1"/>
          </a:solidFill>
          <a:latin typeface="+mn-lt"/>
        </a:defRPr>
      </a:lvl6pPr>
      <a:lvl7pPr marL="2476401" indent="-190492" algn="l" rtl="0" fontAlgn="base">
        <a:spcBef>
          <a:spcPct val="20000"/>
        </a:spcBef>
        <a:spcAft>
          <a:spcPct val="0"/>
        </a:spcAft>
        <a:buChar char="»"/>
        <a:defRPr sz="1667">
          <a:solidFill>
            <a:schemeClr val="tx1"/>
          </a:solidFill>
          <a:latin typeface="+mn-lt"/>
        </a:defRPr>
      </a:lvl7pPr>
      <a:lvl8pPr marL="2857386" indent="-190492" algn="l" rtl="0" fontAlgn="base">
        <a:spcBef>
          <a:spcPct val="20000"/>
        </a:spcBef>
        <a:spcAft>
          <a:spcPct val="0"/>
        </a:spcAft>
        <a:buChar char="»"/>
        <a:defRPr sz="1667">
          <a:solidFill>
            <a:schemeClr val="tx1"/>
          </a:solidFill>
          <a:latin typeface="+mn-lt"/>
        </a:defRPr>
      </a:lvl8pPr>
      <a:lvl9pPr marL="3238370" indent="-190492" algn="l" rtl="0" fontAlgn="base">
        <a:spcBef>
          <a:spcPct val="20000"/>
        </a:spcBef>
        <a:spcAft>
          <a:spcPct val="0"/>
        </a:spcAft>
        <a:buChar char="»"/>
        <a:defRPr sz="1667">
          <a:solidFill>
            <a:schemeClr val="tx1"/>
          </a:solidFill>
          <a:latin typeface="+mn-lt"/>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defRPr>
            </a:lvl1pPr>
          </a:lstStyle>
          <a:p>
            <a:fld id="{263A9597-78D8-4A26-A031-DBC27E856D2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982" r:id="rId1"/>
    <p:sldLayoutId id="2147485983" r:id="rId2"/>
    <p:sldLayoutId id="2147485984" r:id="rId3"/>
    <p:sldLayoutId id="2147485985" r:id="rId4"/>
    <p:sldLayoutId id="2147485986" r:id="rId5"/>
    <p:sldLayoutId id="2147485987" r:id="rId6"/>
    <p:sldLayoutId id="2147485988" r:id="rId7"/>
    <p:sldLayoutId id="2147485989" r:id="rId8"/>
    <p:sldLayoutId id="2147485990" r:id="rId9"/>
    <p:sldLayoutId id="2147485991" r:id="rId10"/>
    <p:sldLayoutId id="2147485992"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5316451B-C5F2-4130-B06C-0E71195CC7D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935" r:id="rId1"/>
    <p:sldLayoutId id="2147485936" r:id="rId2"/>
    <p:sldLayoutId id="2147485937" r:id="rId3"/>
    <p:sldLayoutId id="2147485938" r:id="rId4"/>
    <p:sldLayoutId id="2147485939" r:id="rId5"/>
    <p:sldLayoutId id="2147485940" r:id="rId6"/>
    <p:sldLayoutId id="2147485941" r:id="rId7"/>
    <p:sldLayoutId id="2147485942" r:id="rId8"/>
    <p:sldLayoutId id="2147485943" r:id="rId9"/>
    <p:sldLayoutId id="2147485944" r:id="rId10"/>
    <p:sldLayoutId id="2147485945"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130622" tIns="65311" rIns="130622" bIns="65311" numCol="1" anchor="t" anchorCtr="0" compatLnSpc="1">
            <a:prstTxWarp prst="textNoShape">
              <a:avLst/>
            </a:prstTxWarp>
          </a:bodyPr>
          <a:lstStyle>
            <a:lvl1pPr>
              <a:defRPr sz="125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130622" tIns="65311" rIns="130622" bIns="65311" numCol="1" anchor="t" anchorCtr="0" compatLnSpc="1">
            <a:prstTxWarp prst="textNoShape">
              <a:avLst/>
            </a:prstTxWarp>
          </a:bodyPr>
          <a:lstStyle>
            <a:lvl1pPr algn="ctr">
              <a:defRPr sz="125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130622" tIns="65311" rIns="130622" bIns="65311" numCol="1" anchor="t" anchorCtr="0" compatLnSpc="1">
            <a:prstTxWarp prst="textNoShape">
              <a:avLst/>
            </a:prstTxWarp>
          </a:bodyPr>
          <a:lstStyle>
            <a:lvl1pPr algn="r">
              <a:defRPr sz="1200">
                <a:latin typeface="Arial" panose="020B0604020202020204" pitchFamily="34" charset="0"/>
              </a:defRPr>
            </a:lvl1pPr>
          </a:lstStyle>
          <a:p>
            <a:fld id="{2A806176-9041-419E-B604-C5A6C3D2C94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946" r:id="rId1"/>
    <p:sldLayoutId id="2147485947" r:id="rId2"/>
    <p:sldLayoutId id="2147485948" r:id="rId3"/>
    <p:sldLayoutId id="2147485949" r:id="rId4"/>
    <p:sldLayoutId id="2147485950" r:id="rId5"/>
    <p:sldLayoutId id="2147485951" r:id="rId6"/>
    <p:sldLayoutId id="2147485952" r:id="rId7"/>
    <p:sldLayoutId id="2147485953" r:id="rId8"/>
    <p:sldLayoutId id="2147485954" r:id="rId9"/>
    <p:sldLayoutId id="2147485955" r:id="rId10"/>
    <p:sldLayoutId id="2147485956" r:id="rId11"/>
    <p:sldLayoutId id="2147485957" r:id="rId12"/>
  </p:sldLayoutIdLst>
  <p:txStyles>
    <p:titleStyle>
      <a:lvl1pPr algn="ctr" rtl="0" eaLnBrk="0" fontAlgn="base" hangingPunct="0">
        <a:spcBef>
          <a:spcPct val="0"/>
        </a:spcBef>
        <a:spcAft>
          <a:spcPct val="0"/>
        </a:spcAft>
        <a:defRPr sz="3900">
          <a:solidFill>
            <a:schemeClr val="tx2"/>
          </a:solidFill>
          <a:latin typeface="+mj-lt"/>
          <a:ea typeface="+mj-ea"/>
          <a:cs typeface="+mj-cs"/>
        </a:defRPr>
      </a:lvl1pPr>
      <a:lvl2pPr algn="ctr" rtl="0" eaLnBrk="0" fontAlgn="base" hangingPunct="0">
        <a:spcBef>
          <a:spcPct val="0"/>
        </a:spcBef>
        <a:spcAft>
          <a:spcPct val="0"/>
        </a:spcAft>
        <a:defRPr sz="3900">
          <a:solidFill>
            <a:schemeClr val="tx2"/>
          </a:solidFill>
          <a:latin typeface="Arial" charset="0"/>
        </a:defRPr>
      </a:lvl2pPr>
      <a:lvl3pPr algn="ctr" rtl="0" eaLnBrk="0" fontAlgn="base" hangingPunct="0">
        <a:spcBef>
          <a:spcPct val="0"/>
        </a:spcBef>
        <a:spcAft>
          <a:spcPct val="0"/>
        </a:spcAft>
        <a:defRPr sz="3900">
          <a:solidFill>
            <a:schemeClr val="tx2"/>
          </a:solidFill>
          <a:latin typeface="Arial" charset="0"/>
        </a:defRPr>
      </a:lvl3pPr>
      <a:lvl4pPr algn="ctr" rtl="0" eaLnBrk="0" fontAlgn="base" hangingPunct="0">
        <a:spcBef>
          <a:spcPct val="0"/>
        </a:spcBef>
        <a:spcAft>
          <a:spcPct val="0"/>
        </a:spcAft>
        <a:defRPr sz="3900">
          <a:solidFill>
            <a:schemeClr val="tx2"/>
          </a:solidFill>
          <a:latin typeface="Arial" charset="0"/>
        </a:defRPr>
      </a:lvl4pPr>
      <a:lvl5pPr algn="ctr" rtl="0" eaLnBrk="0" fontAlgn="base" hangingPunct="0">
        <a:spcBef>
          <a:spcPct val="0"/>
        </a:spcBef>
        <a:spcAft>
          <a:spcPct val="0"/>
        </a:spcAft>
        <a:defRPr sz="3900">
          <a:solidFill>
            <a:schemeClr val="tx2"/>
          </a:solidFill>
          <a:latin typeface="Arial" charset="0"/>
        </a:defRPr>
      </a:lvl5pPr>
      <a:lvl6pPr marL="408194" algn="ctr" rtl="0" fontAlgn="base">
        <a:spcBef>
          <a:spcPct val="0"/>
        </a:spcBef>
        <a:spcAft>
          <a:spcPct val="0"/>
        </a:spcAft>
        <a:defRPr sz="3938">
          <a:solidFill>
            <a:schemeClr val="tx2"/>
          </a:solidFill>
          <a:latin typeface="Arial" charset="0"/>
        </a:defRPr>
      </a:lvl6pPr>
      <a:lvl7pPr marL="816388" algn="ctr" rtl="0" fontAlgn="base">
        <a:spcBef>
          <a:spcPct val="0"/>
        </a:spcBef>
        <a:spcAft>
          <a:spcPct val="0"/>
        </a:spcAft>
        <a:defRPr sz="3938">
          <a:solidFill>
            <a:schemeClr val="tx2"/>
          </a:solidFill>
          <a:latin typeface="Arial" charset="0"/>
        </a:defRPr>
      </a:lvl7pPr>
      <a:lvl8pPr marL="1224582" algn="ctr" rtl="0" fontAlgn="base">
        <a:spcBef>
          <a:spcPct val="0"/>
        </a:spcBef>
        <a:spcAft>
          <a:spcPct val="0"/>
        </a:spcAft>
        <a:defRPr sz="3938">
          <a:solidFill>
            <a:schemeClr val="tx2"/>
          </a:solidFill>
          <a:latin typeface="Arial" charset="0"/>
        </a:defRPr>
      </a:lvl8pPr>
      <a:lvl9pPr marL="1632776" algn="ctr" rtl="0" fontAlgn="base">
        <a:spcBef>
          <a:spcPct val="0"/>
        </a:spcBef>
        <a:spcAft>
          <a:spcPct val="0"/>
        </a:spcAft>
        <a:defRPr sz="3938">
          <a:solidFill>
            <a:schemeClr val="tx2"/>
          </a:solidFill>
          <a:latin typeface="Arial" charset="0"/>
        </a:defRPr>
      </a:lvl9pPr>
    </p:titleStyle>
    <p:bodyStyle>
      <a:lvl1pPr marL="304800" indent="-304800" algn="l" rtl="0" eaLnBrk="0" fontAlgn="base" hangingPunct="0">
        <a:spcBef>
          <a:spcPct val="20000"/>
        </a:spcBef>
        <a:spcAft>
          <a:spcPct val="0"/>
        </a:spcAft>
        <a:buChar char="•"/>
        <a:defRPr sz="2800">
          <a:solidFill>
            <a:schemeClr val="tx1"/>
          </a:solidFill>
          <a:latin typeface="+mn-lt"/>
          <a:ea typeface="+mn-ea"/>
          <a:cs typeface="+mn-cs"/>
        </a:defRPr>
      </a:lvl1pPr>
      <a:lvl2pPr marL="661988" indent="-254000" algn="l" rtl="0" eaLnBrk="0" fontAlgn="base" hangingPunct="0">
        <a:spcBef>
          <a:spcPct val="20000"/>
        </a:spcBef>
        <a:spcAft>
          <a:spcPct val="0"/>
        </a:spcAft>
        <a:buChar char="–"/>
        <a:defRPr sz="2500">
          <a:solidFill>
            <a:schemeClr val="tx1"/>
          </a:solidFill>
          <a:latin typeface="+mn-lt"/>
        </a:defRPr>
      </a:lvl2pPr>
      <a:lvl3pPr marL="1019175" indent="-203200" algn="l" rtl="0" eaLnBrk="0" fontAlgn="base" hangingPunct="0">
        <a:spcBef>
          <a:spcPct val="20000"/>
        </a:spcBef>
        <a:spcAft>
          <a:spcPct val="0"/>
        </a:spcAft>
        <a:buChar char="•"/>
        <a:defRPr sz="2100">
          <a:solidFill>
            <a:schemeClr val="tx1"/>
          </a:solidFill>
          <a:latin typeface="+mn-lt"/>
        </a:defRPr>
      </a:lvl3pPr>
      <a:lvl4pPr marL="1427163" indent="-203200" algn="l" rtl="0" eaLnBrk="0" fontAlgn="base" hangingPunct="0">
        <a:spcBef>
          <a:spcPct val="20000"/>
        </a:spcBef>
        <a:spcAft>
          <a:spcPct val="0"/>
        </a:spcAft>
        <a:buChar char="–"/>
        <a:defRPr>
          <a:solidFill>
            <a:schemeClr val="tx1"/>
          </a:solidFill>
          <a:latin typeface="+mn-lt"/>
        </a:defRPr>
      </a:lvl4pPr>
      <a:lvl5pPr marL="1835150" indent="-203200" algn="l" rtl="0" eaLnBrk="0" fontAlgn="base" hangingPunct="0">
        <a:spcBef>
          <a:spcPct val="20000"/>
        </a:spcBef>
        <a:spcAft>
          <a:spcPct val="0"/>
        </a:spcAft>
        <a:buChar char="»"/>
        <a:defRPr>
          <a:solidFill>
            <a:schemeClr val="tx1"/>
          </a:solidFill>
          <a:latin typeface="+mn-lt"/>
        </a:defRPr>
      </a:lvl5pPr>
      <a:lvl6pPr marL="2245066" indent="-204097" algn="l" rtl="0" fontAlgn="base">
        <a:spcBef>
          <a:spcPct val="20000"/>
        </a:spcBef>
        <a:spcAft>
          <a:spcPct val="0"/>
        </a:spcAft>
        <a:buChar char="»"/>
        <a:defRPr sz="1813">
          <a:solidFill>
            <a:schemeClr val="tx1"/>
          </a:solidFill>
          <a:latin typeface="+mn-lt"/>
        </a:defRPr>
      </a:lvl6pPr>
      <a:lvl7pPr marL="2653260" indent="-204097" algn="l" rtl="0" fontAlgn="base">
        <a:spcBef>
          <a:spcPct val="20000"/>
        </a:spcBef>
        <a:spcAft>
          <a:spcPct val="0"/>
        </a:spcAft>
        <a:buChar char="»"/>
        <a:defRPr sz="1813">
          <a:solidFill>
            <a:schemeClr val="tx1"/>
          </a:solidFill>
          <a:latin typeface="+mn-lt"/>
        </a:defRPr>
      </a:lvl7pPr>
      <a:lvl8pPr marL="3061454" indent="-204097" algn="l" rtl="0" fontAlgn="base">
        <a:spcBef>
          <a:spcPct val="20000"/>
        </a:spcBef>
        <a:spcAft>
          <a:spcPct val="0"/>
        </a:spcAft>
        <a:buChar char="»"/>
        <a:defRPr sz="1813">
          <a:solidFill>
            <a:schemeClr val="tx1"/>
          </a:solidFill>
          <a:latin typeface="+mn-lt"/>
        </a:defRPr>
      </a:lvl8pPr>
      <a:lvl9pPr marL="3469648" indent="-204097" algn="l" rtl="0" fontAlgn="base">
        <a:spcBef>
          <a:spcPct val="20000"/>
        </a:spcBef>
        <a:spcAft>
          <a:spcPct val="0"/>
        </a:spcAft>
        <a:buChar char="»"/>
        <a:defRPr sz="1813">
          <a:solidFill>
            <a:schemeClr val="tx1"/>
          </a:solidFill>
          <a:latin typeface="+mn-lt"/>
        </a:defRPr>
      </a:lvl9pPr>
    </p:bodyStyle>
    <p:otherStyle>
      <a:defPPr>
        <a:defRPr lang="en-US"/>
      </a:defPPr>
      <a:lvl1pPr marL="0" algn="l" defTabSz="816388" rtl="0" eaLnBrk="1" latinLnBrk="0" hangingPunct="1">
        <a:defRPr sz="1625" kern="1200">
          <a:solidFill>
            <a:schemeClr val="tx1"/>
          </a:solidFill>
          <a:latin typeface="+mn-lt"/>
          <a:ea typeface="+mn-ea"/>
          <a:cs typeface="+mn-cs"/>
        </a:defRPr>
      </a:lvl1pPr>
      <a:lvl2pPr marL="408194" algn="l" defTabSz="816388" rtl="0" eaLnBrk="1" latinLnBrk="0" hangingPunct="1">
        <a:defRPr sz="1625" kern="1200">
          <a:solidFill>
            <a:schemeClr val="tx1"/>
          </a:solidFill>
          <a:latin typeface="+mn-lt"/>
          <a:ea typeface="+mn-ea"/>
          <a:cs typeface="+mn-cs"/>
        </a:defRPr>
      </a:lvl2pPr>
      <a:lvl3pPr marL="816388" algn="l" defTabSz="816388" rtl="0" eaLnBrk="1" latinLnBrk="0" hangingPunct="1">
        <a:defRPr sz="1625" kern="1200">
          <a:solidFill>
            <a:schemeClr val="tx1"/>
          </a:solidFill>
          <a:latin typeface="+mn-lt"/>
          <a:ea typeface="+mn-ea"/>
          <a:cs typeface="+mn-cs"/>
        </a:defRPr>
      </a:lvl3pPr>
      <a:lvl4pPr marL="1224582" algn="l" defTabSz="816388" rtl="0" eaLnBrk="1" latinLnBrk="0" hangingPunct="1">
        <a:defRPr sz="1625" kern="1200">
          <a:solidFill>
            <a:schemeClr val="tx1"/>
          </a:solidFill>
          <a:latin typeface="+mn-lt"/>
          <a:ea typeface="+mn-ea"/>
          <a:cs typeface="+mn-cs"/>
        </a:defRPr>
      </a:lvl4pPr>
      <a:lvl5pPr marL="1632776" algn="l" defTabSz="816388" rtl="0" eaLnBrk="1" latinLnBrk="0" hangingPunct="1">
        <a:defRPr sz="1625" kern="1200">
          <a:solidFill>
            <a:schemeClr val="tx1"/>
          </a:solidFill>
          <a:latin typeface="+mn-lt"/>
          <a:ea typeface="+mn-ea"/>
          <a:cs typeface="+mn-cs"/>
        </a:defRPr>
      </a:lvl5pPr>
      <a:lvl6pPr marL="2040969" algn="l" defTabSz="816388" rtl="0" eaLnBrk="1" latinLnBrk="0" hangingPunct="1">
        <a:defRPr sz="1625" kern="1200">
          <a:solidFill>
            <a:schemeClr val="tx1"/>
          </a:solidFill>
          <a:latin typeface="+mn-lt"/>
          <a:ea typeface="+mn-ea"/>
          <a:cs typeface="+mn-cs"/>
        </a:defRPr>
      </a:lvl6pPr>
      <a:lvl7pPr marL="2449163" algn="l" defTabSz="816388" rtl="0" eaLnBrk="1" latinLnBrk="0" hangingPunct="1">
        <a:defRPr sz="1625" kern="1200">
          <a:solidFill>
            <a:schemeClr val="tx1"/>
          </a:solidFill>
          <a:latin typeface="+mn-lt"/>
          <a:ea typeface="+mn-ea"/>
          <a:cs typeface="+mn-cs"/>
        </a:defRPr>
      </a:lvl7pPr>
      <a:lvl8pPr marL="2857357" algn="l" defTabSz="816388" rtl="0" eaLnBrk="1" latinLnBrk="0" hangingPunct="1">
        <a:defRPr sz="1625" kern="1200">
          <a:solidFill>
            <a:schemeClr val="tx1"/>
          </a:solidFill>
          <a:latin typeface="+mn-lt"/>
          <a:ea typeface="+mn-ea"/>
          <a:cs typeface="+mn-cs"/>
        </a:defRPr>
      </a:lvl8pPr>
      <a:lvl9pPr marL="3265551" algn="l" defTabSz="816388" rtl="0" eaLnBrk="1" latinLnBrk="0" hangingPunct="1">
        <a:defRPr sz="162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6147" name="Text Placeholder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96B409E-E771-4E04-95B8-EF5785F90879}" type="datetimeFigureOut">
              <a:rPr lang="en-US"/>
              <a:pPr>
                <a:defRPr/>
              </a:pPr>
              <a:t>14/05/2024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59E7089-A7A9-422E-BF60-084449147A3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958" r:id="rId1"/>
    <p:sldLayoutId id="2147485959" r:id="rId2"/>
    <p:sldLayoutId id="2147485960" r:id="rId3"/>
    <p:sldLayoutId id="2147485961" r:id="rId4"/>
    <p:sldLayoutId id="2147485962" r:id="rId5"/>
    <p:sldLayoutId id="2147485963" r:id="rId6"/>
    <p:sldLayoutId id="2147485964" r:id="rId7"/>
    <p:sldLayoutId id="2147485965" r:id="rId8"/>
    <p:sldLayoutId id="2147485966" r:id="rId9"/>
    <p:sldLayoutId id="2147485967" r:id="rId10"/>
    <p:sldLayoutId id="21474859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6.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30.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6.xml"/><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6.xml"/><Relationship Id="rId5" Type="http://schemas.openxmlformats.org/officeDocument/2006/relationships/image" Target="../media/image51.jpe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2.png"/><Relationship Id="rId1" Type="http://schemas.openxmlformats.org/officeDocument/2006/relationships/slideLayout" Target="../slideLayouts/slideLayout30.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0.xml"/><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9.xml"/><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59.xml"/><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gif"/><Relationship Id="rId1" Type="http://schemas.openxmlformats.org/officeDocument/2006/relationships/slideLayout" Target="../slideLayouts/slideLayout71.xml"/><Relationship Id="rId4" Type="http://schemas.openxmlformats.org/officeDocument/2006/relationships/image" Target="../media/image71.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4" descr="Picture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WordArt 6"/>
          <p:cNvSpPr>
            <a:spLocks noChangeArrowheads="1" noChangeShapeType="1" noTextEdit="1"/>
          </p:cNvSpPr>
          <p:nvPr/>
        </p:nvSpPr>
        <p:spPr bwMode="auto">
          <a:xfrm>
            <a:off x="2195513" y="5805488"/>
            <a:ext cx="5348287" cy="862012"/>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0099"/>
                </a:solidFill>
                <a:cs typeface="Times New Roman" panose="02020603050405020304" pitchFamily="18" charset="0"/>
              </a:rPr>
              <a:t>GIÁO VIÊN THỰC HIỆN: </a:t>
            </a:r>
            <a:r>
              <a:rPr lang="vi-VN" sz="3600" kern="10" dirty="0" smtClean="0">
                <a:ln w="19050">
                  <a:solidFill>
                    <a:srgbClr val="99CCFF"/>
                  </a:solidFill>
                  <a:round/>
                  <a:headEnd/>
                  <a:tailEnd/>
                </a:ln>
                <a:solidFill>
                  <a:srgbClr val="000099"/>
                </a:solidFill>
                <a:cs typeface="Times New Roman" panose="02020603050405020304" pitchFamily="18" charset="0"/>
              </a:rPr>
              <a:t>NGUYỄN VĂN QUANG</a:t>
            </a:r>
            <a:endParaRPr lang="en-US" sz="3600" kern="10" dirty="0">
              <a:ln w="19050">
                <a:solidFill>
                  <a:srgbClr val="99CCFF"/>
                </a:solidFill>
                <a:round/>
                <a:headEnd/>
                <a:tailEnd/>
              </a:ln>
              <a:solidFill>
                <a:srgbClr val="000099"/>
              </a:solidFill>
              <a:cs typeface="Times New Roman" panose="02020603050405020304" pitchFamily="18" charset="0"/>
            </a:endParaRPr>
          </a:p>
          <a:p>
            <a:pPr algn="ctr"/>
            <a:endParaRPr lang="en-US" sz="3600" kern="10" dirty="0">
              <a:ln w="19050">
                <a:solidFill>
                  <a:srgbClr val="99CCFF"/>
                </a:solidFill>
                <a:round/>
                <a:headEnd/>
                <a:tailEnd/>
              </a:ln>
              <a:solidFill>
                <a:srgbClr val="000099"/>
              </a:solidFill>
              <a:cs typeface="Times New Roman" panose="02020603050405020304" pitchFamily="18" charset="0"/>
            </a:endParaRPr>
          </a:p>
        </p:txBody>
      </p:sp>
      <p:sp>
        <p:nvSpPr>
          <p:cNvPr id="9220" name="WordArt 6"/>
          <p:cNvSpPr>
            <a:spLocks noChangeArrowheads="1" noChangeShapeType="1" noTextEdit="1"/>
          </p:cNvSpPr>
          <p:nvPr/>
        </p:nvSpPr>
        <p:spPr bwMode="auto">
          <a:xfrm>
            <a:off x="1371600" y="1219200"/>
            <a:ext cx="6858000" cy="1676400"/>
          </a:xfrm>
          <a:prstGeom prst="rect">
            <a:avLst/>
          </a:prstGeom>
        </p:spPr>
        <p:txBody>
          <a:bodyPr wrap="none" fromWordArt="1">
            <a:prstTxWarp prst="textDeflateBottom">
              <a:avLst>
                <a:gd name="adj" fmla="val 50000"/>
              </a:avLst>
            </a:prstTxWarp>
          </a:bodyPr>
          <a:lstStyle/>
          <a:p>
            <a:pPr algn="ctr"/>
            <a:r>
              <a:rPr lang="en-US" sz="2400" kern="10">
                <a:ln w="18000">
                  <a:solidFill>
                    <a:srgbClr val="FFCD00"/>
                  </a:solidFill>
                  <a:miter lim="800000"/>
                  <a:headEnd/>
                  <a:tailEnd/>
                </a:ln>
                <a:solidFill>
                  <a:srgbClr val="3333FF"/>
                </a:solidFill>
                <a:effectLst>
                  <a:outerShdw dist="23000" dir="7020039" algn="tl" rotWithShape="0">
                    <a:srgbClr val="000000">
                      <a:alpha val="50000"/>
                    </a:srgbClr>
                  </a:outerShdw>
                </a:effectLst>
                <a:cs typeface="Times New Roman" panose="02020603050405020304" pitchFamily="18" charset="0"/>
              </a:rPr>
              <a:t>NHIỆT LIỆT CHÀO MỪNG QUÝ THẦY CÔ GIÁO </a:t>
            </a:r>
          </a:p>
        </p:txBody>
      </p:sp>
      <p:sp>
        <p:nvSpPr>
          <p:cNvPr id="9221" name="WordArt 9"/>
          <p:cNvSpPr>
            <a:spLocks noChangeArrowheads="1" noChangeShapeType="1" noTextEdit="1"/>
          </p:cNvSpPr>
          <p:nvPr/>
        </p:nvSpPr>
        <p:spPr bwMode="auto">
          <a:xfrm>
            <a:off x="1828800" y="2438400"/>
            <a:ext cx="5334000" cy="892175"/>
          </a:xfrm>
          <a:prstGeom prst="rect">
            <a:avLst/>
          </a:prstGeom>
        </p:spPr>
        <p:txBody>
          <a:bodyPr wrap="none" fromWordArt="1">
            <a:prstTxWarp prst="textInflate">
              <a:avLst>
                <a:gd name="adj" fmla="val 18750"/>
              </a:avLst>
            </a:prstTxWarp>
          </a:bodyPr>
          <a:lstStyle/>
          <a:p>
            <a:pPr algn="ctr"/>
            <a:r>
              <a:rPr lang="en-US" sz="3600" kern="10">
                <a:ln w="9525">
                  <a:solidFill>
                    <a:srgbClr val="FFFF00"/>
                  </a:solidFill>
                  <a:round/>
                  <a:headEnd/>
                  <a:tailEnd/>
                </a:ln>
                <a:blipFill dpi="0" rotWithShape="1">
                  <a:blip r:embed="rId3"/>
                  <a:srcRect/>
                  <a:tile tx="0" ty="0" sx="100000" sy="100000" flip="none" algn="tl"/>
                </a:blipFill>
                <a:effectLst>
                  <a:outerShdw dist="38100" dir="2700000" algn="tl" rotWithShape="0">
                    <a:srgbClr val="000000">
                      <a:alpha val="39998"/>
                    </a:srgbClr>
                  </a:outerShdw>
                </a:effectLst>
                <a:cs typeface="Times New Roman" panose="02020603050405020304" pitchFamily="18" charset="0"/>
              </a:rPr>
              <a:t>VỀ DỰ BÀI HỌC STEM LỚP 5D</a:t>
            </a:r>
          </a:p>
          <a:p>
            <a:pPr algn="ctr"/>
            <a:endParaRPr lang="en-US" sz="3600" kern="10">
              <a:ln w="9525">
                <a:solidFill>
                  <a:srgbClr val="FFFF00"/>
                </a:solidFill>
                <a:round/>
                <a:headEnd/>
                <a:tailEnd/>
              </a:ln>
              <a:blipFill dpi="0" rotWithShape="1">
                <a:blip r:embed="rId3"/>
                <a:srcRect/>
                <a:tile tx="0" ty="0" sx="100000" sy="100000" flip="none" algn="tl"/>
              </a:blipFill>
              <a:effectLst>
                <a:outerShdw dist="38100" dir="2700000" algn="tl" rotWithShape="0">
                  <a:srgbClr val="000000">
                    <a:alpha val="39998"/>
                  </a:srgbClr>
                </a:outerShdw>
              </a:effectLst>
              <a:cs typeface="Times New Roman" panose="02020603050405020304" pitchFamily="18" charset="0"/>
            </a:endParaRPr>
          </a:p>
        </p:txBody>
      </p:sp>
      <p:sp>
        <p:nvSpPr>
          <p:cNvPr id="11" name="Rectangle 10"/>
          <p:cNvSpPr/>
          <p:nvPr/>
        </p:nvSpPr>
        <p:spPr bwMode="auto">
          <a:xfrm>
            <a:off x="2126599" y="152400"/>
            <a:ext cx="5105115" cy="830997"/>
          </a:xfrm>
          <a:prstGeom prst="rect">
            <a:avLst/>
          </a:prstGeom>
          <a:noFill/>
        </p:spPr>
        <p:txBody>
          <a:bodyPr wrap="none">
            <a:spAutoFit/>
          </a:bodyPr>
          <a:lstStyle>
            <a:lvl1pPr>
              <a:defRPr sz="3200">
                <a:solidFill>
                  <a:schemeClr val="tx1"/>
                </a:solidFill>
                <a:latin typeface="Arial" panose="020B0604020202020204" pitchFamily="34" charset="0"/>
                <a:ea typeface="MS PGothic" panose="020B0600070205080204" pitchFamily="34" charset="-128"/>
              </a:defRPr>
            </a:lvl1pPr>
            <a:lvl2pPr marL="742950" indent="-285750">
              <a:defRPr sz="3200">
                <a:solidFill>
                  <a:schemeClr val="tx1"/>
                </a:solidFill>
                <a:latin typeface="Arial" panose="020B0604020202020204" pitchFamily="34" charset="0"/>
                <a:ea typeface="MS PGothic" panose="020B0600070205080204" pitchFamily="34" charset="-128"/>
              </a:defRPr>
            </a:lvl2pPr>
            <a:lvl3pPr marL="1143000" indent="-228600">
              <a:defRPr sz="3200">
                <a:solidFill>
                  <a:schemeClr val="tx1"/>
                </a:solidFill>
                <a:latin typeface="Arial" panose="020B0604020202020204" pitchFamily="34" charset="0"/>
                <a:ea typeface="MS PGothic" panose="020B0600070205080204" pitchFamily="34" charset="-128"/>
              </a:defRPr>
            </a:lvl3pPr>
            <a:lvl4pPr marL="1600200" indent="-228600">
              <a:defRPr sz="3200">
                <a:solidFill>
                  <a:schemeClr val="tx1"/>
                </a:solidFill>
                <a:latin typeface="Arial" panose="020B0604020202020204" pitchFamily="34" charset="0"/>
                <a:ea typeface="MS PGothic" panose="020B0600070205080204" pitchFamily="34" charset="-128"/>
              </a:defRPr>
            </a:lvl4pPr>
            <a:lvl5pPr marL="2057400" indent="-22860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sz="2400"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PHÒNG GD&amp;ĐT HUYỆN ĐẠI LỘC</a:t>
            </a:r>
          </a:p>
          <a:p>
            <a:pPr algn="ctr" eaLnBrk="1" hangingPunct="1">
              <a:defRPr/>
            </a:pPr>
            <a:r>
              <a:rPr lang="en-US" sz="2400"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TRƯỜNG TIỂU HỌC </a:t>
            </a:r>
            <a:r>
              <a:rPr lang="vi-VN" sz="2400"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HỨA TẠO</a:t>
            </a:r>
            <a:endParaRPr lang="en-US" sz="2400"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a:off x="2819400" y="914400"/>
            <a:ext cx="3886200" cy="1588"/>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828800" y="3657600"/>
            <a:ext cx="6096000" cy="1600200"/>
          </a:xfrm>
          <a:prstGeom prst="rect">
            <a:avLst/>
          </a:prstGeom>
          <a:noFill/>
          <a:effectLst>
            <a:outerShdw blurRad="50800" dist="38100" dir="2700000" algn="tl" rotWithShape="0">
              <a:prstClr val="black">
                <a:alpha val="40000"/>
              </a:prstClr>
            </a:outerShdw>
          </a:effectLst>
        </p:spPr>
        <p:txBody>
          <a:bodyPr>
            <a:prstTxWarp prst="textPlain">
              <a:avLst/>
            </a:prstTxWarp>
            <a:spAutoFit/>
          </a:bodyPr>
          <a:lstStyle/>
          <a:p>
            <a:pPr algn="ctr" eaLnBrk="1" hangingPunct="1">
              <a:defRPr/>
            </a:pPr>
            <a:r>
              <a:rPr lang="en-US" sz="540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ea typeface="MS PGothic" panose="020B0600070205080204" pitchFamily="34" charset="-128"/>
                <a:cs typeface="Times New Roman" pitchFamily="18" charset="0"/>
              </a:rPr>
              <a:t>MÔN: MĨ THUẬT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4" presetClass="entr" presetSubtype="0" fill="hold" grpId="0" nodeType="withEffect">
                                  <p:stCondLst>
                                    <p:cond delay="0"/>
                                  </p:stCondLst>
                                  <p:childTnLst>
                                    <p:set>
                                      <p:cBhvr>
                                        <p:cTn id="10" dur="1" fill="hold">
                                          <p:stCondLst>
                                            <p:cond delay="0"/>
                                          </p:stCondLst>
                                        </p:cTn>
                                        <p:tgtEl>
                                          <p:spTgt spid="9220"/>
                                        </p:tgtEl>
                                        <p:attrNameLst>
                                          <p:attrName>style.visibility</p:attrName>
                                        </p:attrNameLst>
                                      </p:cBhvr>
                                      <p:to>
                                        <p:strVal val="visible"/>
                                      </p:to>
                                    </p:set>
                                    <p:anim to="" calcmode="lin" valueType="num">
                                      <p:cBhvr>
                                        <p:cTn id="11" dur="1" fill="hold"/>
                                        <p:tgtEl>
                                          <p:spTgt spid="9220"/>
                                        </p:tgtEl>
                                        <p:attrNameLst>
                                          <p:attrName/>
                                        </p:attrNameLst>
                                      </p:cBhvr>
                                    </p:anim>
                                  </p:childTnLst>
                                </p:cTn>
                              </p:par>
                              <p:par>
                                <p:cTn id="12" presetID="24" presetClass="entr" presetSubtype="0" fill="hold" grpId="0" nodeType="withEffect">
                                  <p:stCondLst>
                                    <p:cond delay="0"/>
                                  </p:stCondLst>
                                  <p:childTnLst>
                                    <p:set>
                                      <p:cBhvr>
                                        <p:cTn id="13" dur="1" fill="hold">
                                          <p:stCondLst>
                                            <p:cond delay="0"/>
                                          </p:stCondLst>
                                        </p:cTn>
                                        <p:tgtEl>
                                          <p:spTgt spid="9221"/>
                                        </p:tgtEl>
                                        <p:attrNameLst>
                                          <p:attrName>style.visibility</p:attrName>
                                        </p:attrNameLst>
                                      </p:cBhvr>
                                      <p:to>
                                        <p:strVal val="visible"/>
                                      </p:to>
                                    </p:set>
                                    <p:anim to="" calcmode="lin" valueType="num">
                                      <p:cBhvr>
                                        <p:cTn id="14" dur="1" fill="hold"/>
                                        <p:tgtEl>
                                          <p:spTgt spid="9221"/>
                                        </p:tgtEl>
                                        <p:attrNameLst>
                                          <p:attrName/>
                                        </p:attrNameLst>
                                      </p:cBhvr>
                                    </p:anim>
                                  </p:childTnLst>
                                </p:cTn>
                              </p:par>
                              <p:par>
                                <p:cTn id="15" presetID="31" presetClass="entr" presetSubtype="0" fill="hold" nodeType="withEffect">
                                  <p:stCondLst>
                                    <p:cond delay="0"/>
                                  </p:stCondLst>
                                  <p:iterate type="lt">
                                    <p:tmPct val="5000"/>
                                  </p:iterate>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4" presetClass="entr" presetSubtype="32" fill="hold" grpId="0" nodeType="withEffect">
                                  <p:stCondLst>
                                    <p:cond delay="0"/>
                                  </p:stCondLst>
                                  <p:childTnLst>
                                    <p:set>
                                      <p:cBhvr>
                                        <p:cTn id="22" dur="1" fill="hold">
                                          <p:stCondLst>
                                            <p:cond delay="0"/>
                                          </p:stCondLst>
                                        </p:cTn>
                                        <p:tgtEl>
                                          <p:spTgt spid="9219"/>
                                        </p:tgtEl>
                                        <p:attrNameLst>
                                          <p:attrName>style.visibility</p:attrName>
                                        </p:attrNameLst>
                                      </p:cBhvr>
                                      <p:to>
                                        <p:strVal val="visible"/>
                                      </p:to>
                                    </p:set>
                                    <p:animEffect transition="in" filter="box(out)">
                                      <p:cBhvr>
                                        <p:cTn id="23" dur="1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P spid="9220" grpId="0" animBg="1"/>
      <p:bldP spid="9221"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448050" y="1104900"/>
            <a:ext cx="3548063" cy="3581400"/>
            <a:chOff x="3360" y="2664"/>
            <a:chExt cx="1755" cy="1608"/>
          </a:xfrm>
        </p:grpSpPr>
        <p:grpSp>
          <p:nvGrpSpPr>
            <p:cNvPr id="46092" name="Group 5"/>
            <p:cNvGrpSpPr>
              <a:grpSpLocks/>
            </p:cNvGrpSpPr>
            <p:nvPr/>
          </p:nvGrpSpPr>
          <p:grpSpPr bwMode="auto">
            <a:xfrm>
              <a:off x="3360" y="2664"/>
              <a:ext cx="891" cy="1591"/>
              <a:chOff x="3216" y="1207"/>
              <a:chExt cx="891" cy="1591"/>
            </a:xfrm>
          </p:grpSpPr>
          <p:sp>
            <p:nvSpPr>
              <p:cNvPr id="46110" name="Freeform 6"/>
              <p:cNvSpPr>
                <a:spLocks/>
              </p:cNvSpPr>
              <p:nvPr/>
            </p:nvSpPr>
            <p:spPr bwMode="auto">
              <a:xfrm rot="207320" flipH="1">
                <a:off x="3216" y="1207"/>
                <a:ext cx="891" cy="1591"/>
              </a:xfrm>
              <a:custGeom>
                <a:avLst/>
                <a:gdLst>
                  <a:gd name="T0" fmla="*/ 198 w 891"/>
                  <a:gd name="T1" fmla="*/ 51 h 1591"/>
                  <a:gd name="T2" fmla="*/ 426 w 891"/>
                  <a:gd name="T3" fmla="*/ 16 h 1591"/>
                  <a:gd name="T4" fmla="*/ 656 w 891"/>
                  <a:gd name="T5" fmla="*/ 146 h 1591"/>
                  <a:gd name="T6" fmla="*/ 844 w 891"/>
                  <a:gd name="T7" fmla="*/ 466 h 1591"/>
                  <a:gd name="T8" fmla="*/ 885 w 891"/>
                  <a:gd name="T9" fmla="*/ 895 h 1591"/>
                  <a:gd name="T10" fmla="*/ 800 w 891"/>
                  <a:gd name="T11" fmla="*/ 1243 h 1591"/>
                  <a:gd name="T12" fmla="*/ 623 w 891"/>
                  <a:gd name="T13" fmla="*/ 1483 h 1591"/>
                  <a:gd name="T14" fmla="*/ 293 w 891"/>
                  <a:gd name="T15" fmla="*/ 1540 h 1591"/>
                  <a:gd name="T16" fmla="*/ 33 w 891"/>
                  <a:gd name="T17" fmla="*/ 1182 h 1591"/>
                  <a:gd name="T18" fmla="*/ 96 w 891"/>
                  <a:gd name="T19" fmla="*/ 665 h 1591"/>
                  <a:gd name="T20" fmla="*/ 58 w 891"/>
                  <a:gd name="T21" fmla="*/ 243 h 1591"/>
                  <a:gd name="T22" fmla="*/ 198 w 891"/>
                  <a:gd name="T23" fmla="*/ 51 h 15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1"/>
                  <a:gd name="T37" fmla="*/ 0 h 1591"/>
                  <a:gd name="T38" fmla="*/ 891 w 891"/>
                  <a:gd name="T39" fmla="*/ 1591 h 15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1" h="1591">
                    <a:moveTo>
                      <a:pt x="198" y="51"/>
                    </a:moveTo>
                    <a:cubicBezTo>
                      <a:pt x="259" y="13"/>
                      <a:pt x="350" y="0"/>
                      <a:pt x="426" y="16"/>
                    </a:cubicBezTo>
                    <a:cubicBezTo>
                      <a:pt x="502" y="32"/>
                      <a:pt x="585" y="71"/>
                      <a:pt x="656" y="146"/>
                    </a:cubicBezTo>
                    <a:cubicBezTo>
                      <a:pt x="725" y="222"/>
                      <a:pt x="805" y="341"/>
                      <a:pt x="844" y="466"/>
                    </a:cubicBezTo>
                    <a:cubicBezTo>
                      <a:pt x="882" y="591"/>
                      <a:pt x="891" y="767"/>
                      <a:pt x="885" y="895"/>
                    </a:cubicBezTo>
                    <a:cubicBezTo>
                      <a:pt x="877" y="1025"/>
                      <a:pt x="844" y="1145"/>
                      <a:pt x="800" y="1243"/>
                    </a:cubicBezTo>
                    <a:cubicBezTo>
                      <a:pt x="757" y="1341"/>
                      <a:pt x="708" y="1434"/>
                      <a:pt x="623" y="1483"/>
                    </a:cubicBezTo>
                    <a:cubicBezTo>
                      <a:pt x="538" y="1532"/>
                      <a:pt x="392" y="1591"/>
                      <a:pt x="293" y="1540"/>
                    </a:cubicBezTo>
                    <a:cubicBezTo>
                      <a:pt x="196" y="1490"/>
                      <a:pt x="66" y="1328"/>
                      <a:pt x="33" y="1182"/>
                    </a:cubicBezTo>
                    <a:cubicBezTo>
                      <a:pt x="0" y="1036"/>
                      <a:pt x="92" y="821"/>
                      <a:pt x="96" y="665"/>
                    </a:cubicBezTo>
                    <a:cubicBezTo>
                      <a:pt x="100" y="509"/>
                      <a:pt x="41" y="345"/>
                      <a:pt x="58" y="243"/>
                    </a:cubicBezTo>
                    <a:cubicBezTo>
                      <a:pt x="75" y="141"/>
                      <a:pt x="137" y="89"/>
                      <a:pt x="198" y="51"/>
                    </a:cubicBezTo>
                    <a:close/>
                  </a:path>
                </a:pathLst>
              </a:custGeom>
              <a:solidFill>
                <a:srgbClr val="FFBD5D"/>
              </a:solidFill>
              <a:ln w="57150">
                <a:solidFill>
                  <a:srgbClr val="996633"/>
                </a:solidFill>
                <a:round/>
                <a:headEnd/>
                <a:tailEnd/>
              </a:ln>
            </p:spPr>
            <p:txBody>
              <a:bodyPr/>
              <a:lstStyle/>
              <a:p>
                <a:endParaRPr lang="en-US"/>
              </a:p>
            </p:txBody>
          </p:sp>
          <p:sp>
            <p:nvSpPr>
              <p:cNvPr id="46111" name="Freeform 7"/>
              <p:cNvSpPr>
                <a:spLocks/>
              </p:cNvSpPr>
              <p:nvPr/>
            </p:nvSpPr>
            <p:spPr bwMode="auto">
              <a:xfrm rot="207320">
                <a:off x="3468" y="1355"/>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764D11"/>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12" name="Freeform 8"/>
              <p:cNvSpPr>
                <a:spLocks/>
              </p:cNvSpPr>
              <p:nvPr/>
            </p:nvSpPr>
            <p:spPr bwMode="auto">
              <a:xfrm rot="207320">
                <a:off x="3417" y="1400"/>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13" name="Freeform 9"/>
              <p:cNvSpPr>
                <a:spLocks/>
              </p:cNvSpPr>
              <p:nvPr/>
            </p:nvSpPr>
            <p:spPr bwMode="auto">
              <a:xfrm rot="207320">
                <a:off x="3367" y="1445"/>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14" name="Freeform 10"/>
              <p:cNvSpPr>
                <a:spLocks/>
              </p:cNvSpPr>
              <p:nvPr/>
            </p:nvSpPr>
            <p:spPr bwMode="auto">
              <a:xfrm rot="207320">
                <a:off x="3414" y="1448"/>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15" name="Freeform 11"/>
              <p:cNvSpPr>
                <a:spLocks/>
              </p:cNvSpPr>
              <p:nvPr/>
            </p:nvSpPr>
            <p:spPr bwMode="auto">
              <a:xfrm rot="207320">
                <a:off x="3361" y="1541"/>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16" name="Freeform 12"/>
              <p:cNvSpPr>
                <a:spLocks/>
              </p:cNvSpPr>
              <p:nvPr/>
            </p:nvSpPr>
            <p:spPr bwMode="auto">
              <a:xfrm rot="207320">
                <a:off x="3367" y="1445"/>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17" name="Freeform 13"/>
              <p:cNvSpPr>
                <a:spLocks/>
              </p:cNvSpPr>
              <p:nvPr/>
            </p:nvSpPr>
            <p:spPr bwMode="auto">
              <a:xfrm rot="207320">
                <a:off x="3417" y="1400"/>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18" name="Freeform 14"/>
              <p:cNvSpPr>
                <a:spLocks/>
              </p:cNvSpPr>
              <p:nvPr/>
            </p:nvSpPr>
            <p:spPr bwMode="auto">
              <a:xfrm rot="207320">
                <a:off x="3364" y="1493"/>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19" name="Freeform 15"/>
              <p:cNvSpPr>
                <a:spLocks/>
              </p:cNvSpPr>
              <p:nvPr/>
            </p:nvSpPr>
            <p:spPr bwMode="auto">
              <a:xfrm rot="207320">
                <a:off x="3991" y="1317"/>
                <a:ext cx="96" cy="1008"/>
              </a:xfrm>
              <a:custGeom>
                <a:avLst/>
                <a:gdLst>
                  <a:gd name="T0" fmla="*/ 0 w 96"/>
                  <a:gd name="T1" fmla="*/ 0 h 1008"/>
                  <a:gd name="T2" fmla="*/ 68 w 96"/>
                  <a:gd name="T3" fmla="*/ 192 h 1008"/>
                  <a:gd name="T4" fmla="*/ 28 w 96"/>
                  <a:gd name="T5" fmla="*/ 568 h 1008"/>
                  <a:gd name="T6" fmla="*/ 80 w 96"/>
                  <a:gd name="T7" fmla="*/ 872 h 1008"/>
                  <a:gd name="T8" fmla="*/ 96 w 96"/>
                  <a:gd name="T9" fmla="*/ 1008 h 1008"/>
                  <a:gd name="T10" fmla="*/ 0 60000 65536"/>
                  <a:gd name="T11" fmla="*/ 0 60000 65536"/>
                  <a:gd name="T12" fmla="*/ 0 60000 65536"/>
                  <a:gd name="T13" fmla="*/ 0 60000 65536"/>
                  <a:gd name="T14" fmla="*/ 0 60000 65536"/>
                  <a:gd name="T15" fmla="*/ 0 w 96"/>
                  <a:gd name="T16" fmla="*/ 0 h 1008"/>
                  <a:gd name="T17" fmla="*/ 96 w 96"/>
                  <a:gd name="T18" fmla="*/ 1008 h 1008"/>
                </a:gdLst>
                <a:ahLst/>
                <a:cxnLst>
                  <a:cxn ang="T10">
                    <a:pos x="T0" y="T1"/>
                  </a:cxn>
                  <a:cxn ang="T11">
                    <a:pos x="T2" y="T3"/>
                  </a:cxn>
                  <a:cxn ang="T12">
                    <a:pos x="T4" y="T5"/>
                  </a:cxn>
                  <a:cxn ang="T13">
                    <a:pos x="T6" y="T7"/>
                  </a:cxn>
                  <a:cxn ang="T14">
                    <a:pos x="T8" y="T9"/>
                  </a:cxn>
                </a:cxnLst>
                <a:rect l="T15" t="T16" r="T17" b="T18"/>
                <a:pathLst>
                  <a:path w="96" h="1008">
                    <a:moveTo>
                      <a:pt x="0" y="0"/>
                    </a:moveTo>
                    <a:cubicBezTo>
                      <a:pt x="11" y="32"/>
                      <a:pt x="63" y="97"/>
                      <a:pt x="68" y="192"/>
                    </a:cubicBezTo>
                    <a:cubicBezTo>
                      <a:pt x="73" y="287"/>
                      <a:pt x="26" y="455"/>
                      <a:pt x="28" y="568"/>
                    </a:cubicBezTo>
                    <a:cubicBezTo>
                      <a:pt x="30" y="681"/>
                      <a:pt x="69" y="799"/>
                      <a:pt x="80" y="872"/>
                    </a:cubicBezTo>
                    <a:cubicBezTo>
                      <a:pt x="91" y="945"/>
                      <a:pt x="93" y="980"/>
                      <a:pt x="96" y="1008"/>
                    </a:cubicBezTo>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20" name="Freeform 16"/>
              <p:cNvSpPr>
                <a:spLocks/>
              </p:cNvSpPr>
              <p:nvPr/>
            </p:nvSpPr>
            <p:spPr bwMode="auto">
              <a:xfrm rot="207320">
                <a:off x="3994" y="1329"/>
                <a:ext cx="96" cy="1008"/>
              </a:xfrm>
              <a:custGeom>
                <a:avLst/>
                <a:gdLst>
                  <a:gd name="T0" fmla="*/ 0 w 96"/>
                  <a:gd name="T1" fmla="*/ 0 h 1008"/>
                  <a:gd name="T2" fmla="*/ 68 w 96"/>
                  <a:gd name="T3" fmla="*/ 192 h 1008"/>
                  <a:gd name="T4" fmla="*/ 28 w 96"/>
                  <a:gd name="T5" fmla="*/ 568 h 1008"/>
                  <a:gd name="T6" fmla="*/ 80 w 96"/>
                  <a:gd name="T7" fmla="*/ 872 h 1008"/>
                  <a:gd name="T8" fmla="*/ 96 w 96"/>
                  <a:gd name="T9" fmla="*/ 1008 h 1008"/>
                  <a:gd name="T10" fmla="*/ 0 60000 65536"/>
                  <a:gd name="T11" fmla="*/ 0 60000 65536"/>
                  <a:gd name="T12" fmla="*/ 0 60000 65536"/>
                  <a:gd name="T13" fmla="*/ 0 60000 65536"/>
                  <a:gd name="T14" fmla="*/ 0 60000 65536"/>
                  <a:gd name="T15" fmla="*/ 0 w 96"/>
                  <a:gd name="T16" fmla="*/ 0 h 1008"/>
                  <a:gd name="T17" fmla="*/ 96 w 96"/>
                  <a:gd name="T18" fmla="*/ 1008 h 1008"/>
                </a:gdLst>
                <a:ahLst/>
                <a:cxnLst>
                  <a:cxn ang="T10">
                    <a:pos x="T0" y="T1"/>
                  </a:cxn>
                  <a:cxn ang="T11">
                    <a:pos x="T2" y="T3"/>
                  </a:cxn>
                  <a:cxn ang="T12">
                    <a:pos x="T4" y="T5"/>
                  </a:cxn>
                  <a:cxn ang="T13">
                    <a:pos x="T6" y="T7"/>
                  </a:cxn>
                  <a:cxn ang="T14">
                    <a:pos x="T8" y="T9"/>
                  </a:cxn>
                </a:cxnLst>
                <a:rect l="T15" t="T16" r="T17" b="T18"/>
                <a:pathLst>
                  <a:path w="96" h="1008">
                    <a:moveTo>
                      <a:pt x="0" y="0"/>
                    </a:moveTo>
                    <a:cubicBezTo>
                      <a:pt x="11" y="32"/>
                      <a:pt x="63" y="97"/>
                      <a:pt x="68" y="192"/>
                    </a:cubicBezTo>
                    <a:cubicBezTo>
                      <a:pt x="73" y="287"/>
                      <a:pt x="26" y="455"/>
                      <a:pt x="28" y="568"/>
                    </a:cubicBezTo>
                    <a:cubicBezTo>
                      <a:pt x="30" y="681"/>
                      <a:pt x="69" y="799"/>
                      <a:pt x="80" y="872"/>
                    </a:cubicBezTo>
                    <a:cubicBezTo>
                      <a:pt x="91" y="945"/>
                      <a:pt x="93" y="980"/>
                      <a:pt x="96" y="1008"/>
                    </a:cubicBezTo>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21" name="Freeform 17"/>
              <p:cNvSpPr>
                <a:spLocks/>
              </p:cNvSpPr>
              <p:nvPr/>
            </p:nvSpPr>
            <p:spPr bwMode="auto">
              <a:xfrm rot="207320">
                <a:off x="3998" y="1341"/>
                <a:ext cx="96" cy="1008"/>
              </a:xfrm>
              <a:custGeom>
                <a:avLst/>
                <a:gdLst>
                  <a:gd name="T0" fmla="*/ 0 w 96"/>
                  <a:gd name="T1" fmla="*/ 0 h 1008"/>
                  <a:gd name="T2" fmla="*/ 68 w 96"/>
                  <a:gd name="T3" fmla="*/ 192 h 1008"/>
                  <a:gd name="T4" fmla="*/ 28 w 96"/>
                  <a:gd name="T5" fmla="*/ 568 h 1008"/>
                  <a:gd name="T6" fmla="*/ 80 w 96"/>
                  <a:gd name="T7" fmla="*/ 872 h 1008"/>
                  <a:gd name="T8" fmla="*/ 96 w 96"/>
                  <a:gd name="T9" fmla="*/ 1008 h 1008"/>
                  <a:gd name="T10" fmla="*/ 0 60000 65536"/>
                  <a:gd name="T11" fmla="*/ 0 60000 65536"/>
                  <a:gd name="T12" fmla="*/ 0 60000 65536"/>
                  <a:gd name="T13" fmla="*/ 0 60000 65536"/>
                  <a:gd name="T14" fmla="*/ 0 60000 65536"/>
                  <a:gd name="T15" fmla="*/ 0 w 96"/>
                  <a:gd name="T16" fmla="*/ 0 h 1008"/>
                  <a:gd name="T17" fmla="*/ 96 w 96"/>
                  <a:gd name="T18" fmla="*/ 1008 h 1008"/>
                </a:gdLst>
                <a:ahLst/>
                <a:cxnLst>
                  <a:cxn ang="T10">
                    <a:pos x="T0" y="T1"/>
                  </a:cxn>
                  <a:cxn ang="T11">
                    <a:pos x="T2" y="T3"/>
                  </a:cxn>
                  <a:cxn ang="T12">
                    <a:pos x="T4" y="T5"/>
                  </a:cxn>
                  <a:cxn ang="T13">
                    <a:pos x="T6" y="T7"/>
                  </a:cxn>
                  <a:cxn ang="T14">
                    <a:pos x="T8" y="T9"/>
                  </a:cxn>
                </a:cxnLst>
                <a:rect l="T15" t="T16" r="T17" b="T18"/>
                <a:pathLst>
                  <a:path w="96" h="1008">
                    <a:moveTo>
                      <a:pt x="0" y="0"/>
                    </a:moveTo>
                    <a:cubicBezTo>
                      <a:pt x="11" y="32"/>
                      <a:pt x="63" y="97"/>
                      <a:pt x="68" y="192"/>
                    </a:cubicBezTo>
                    <a:cubicBezTo>
                      <a:pt x="73" y="287"/>
                      <a:pt x="26" y="455"/>
                      <a:pt x="28" y="568"/>
                    </a:cubicBezTo>
                    <a:cubicBezTo>
                      <a:pt x="30" y="681"/>
                      <a:pt x="69" y="799"/>
                      <a:pt x="80" y="872"/>
                    </a:cubicBezTo>
                    <a:cubicBezTo>
                      <a:pt x="91" y="945"/>
                      <a:pt x="93" y="980"/>
                      <a:pt x="96" y="1008"/>
                    </a:cubicBezTo>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6093" name="Group 18"/>
            <p:cNvGrpSpPr>
              <a:grpSpLocks/>
            </p:cNvGrpSpPr>
            <p:nvPr/>
          </p:nvGrpSpPr>
          <p:grpSpPr bwMode="auto">
            <a:xfrm flipH="1">
              <a:off x="4224" y="2681"/>
              <a:ext cx="891" cy="1591"/>
              <a:chOff x="3216" y="1207"/>
              <a:chExt cx="891" cy="1591"/>
            </a:xfrm>
          </p:grpSpPr>
          <p:sp>
            <p:nvSpPr>
              <p:cNvPr id="46098" name="Freeform 19"/>
              <p:cNvSpPr>
                <a:spLocks/>
              </p:cNvSpPr>
              <p:nvPr/>
            </p:nvSpPr>
            <p:spPr bwMode="auto">
              <a:xfrm rot="207320" flipH="1">
                <a:off x="3216" y="1207"/>
                <a:ext cx="891" cy="1591"/>
              </a:xfrm>
              <a:custGeom>
                <a:avLst/>
                <a:gdLst>
                  <a:gd name="T0" fmla="*/ 198 w 891"/>
                  <a:gd name="T1" fmla="*/ 51 h 1591"/>
                  <a:gd name="T2" fmla="*/ 426 w 891"/>
                  <a:gd name="T3" fmla="*/ 16 h 1591"/>
                  <a:gd name="T4" fmla="*/ 656 w 891"/>
                  <a:gd name="T5" fmla="*/ 146 h 1591"/>
                  <a:gd name="T6" fmla="*/ 844 w 891"/>
                  <a:gd name="T7" fmla="*/ 466 h 1591"/>
                  <a:gd name="T8" fmla="*/ 885 w 891"/>
                  <a:gd name="T9" fmla="*/ 895 h 1591"/>
                  <a:gd name="T10" fmla="*/ 800 w 891"/>
                  <a:gd name="T11" fmla="*/ 1243 h 1591"/>
                  <a:gd name="T12" fmla="*/ 623 w 891"/>
                  <a:gd name="T13" fmla="*/ 1483 h 1591"/>
                  <a:gd name="T14" fmla="*/ 293 w 891"/>
                  <a:gd name="T15" fmla="*/ 1540 h 1591"/>
                  <a:gd name="T16" fmla="*/ 33 w 891"/>
                  <a:gd name="T17" fmla="*/ 1182 h 1591"/>
                  <a:gd name="T18" fmla="*/ 96 w 891"/>
                  <a:gd name="T19" fmla="*/ 665 h 1591"/>
                  <a:gd name="T20" fmla="*/ 58 w 891"/>
                  <a:gd name="T21" fmla="*/ 243 h 1591"/>
                  <a:gd name="T22" fmla="*/ 198 w 891"/>
                  <a:gd name="T23" fmla="*/ 51 h 15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1"/>
                  <a:gd name="T37" fmla="*/ 0 h 1591"/>
                  <a:gd name="T38" fmla="*/ 891 w 891"/>
                  <a:gd name="T39" fmla="*/ 1591 h 15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1" h="1591">
                    <a:moveTo>
                      <a:pt x="198" y="51"/>
                    </a:moveTo>
                    <a:cubicBezTo>
                      <a:pt x="259" y="13"/>
                      <a:pt x="350" y="0"/>
                      <a:pt x="426" y="16"/>
                    </a:cubicBezTo>
                    <a:cubicBezTo>
                      <a:pt x="502" y="32"/>
                      <a:pt x="585" y="71"/>
                      <a:pt x="656" y="146"/>
                    </a:cubicBezTo>
                    <a:cubicBezTo>
                      <a:pt x="725" y="222"/>
                      <a:pt x="805" y="341"/>
                      <a:pt x="844" y="466"/>
                    </a:cubicBezTo>
                    <a:cubicBezTo>
                      <a:pt x="882" y="591"/>
                      <a:pt x="891" y="767"/>
                      <a:pt x="885" y="895"/>
                    </a:cubicBezTo>
                    <a:cubicBezTo>
                      <a:pt x="877" y="1025"/>
                      <a:pt x="844" y="1145"/>
                      <a:pt x="800" y="1243"/>
                    </a:cubicBezTo>
                    <a:cubicBezTo>
                      <a:pt x="757" y="1341"/>
                      <a:pt x="708" y="1434"/>
                      <a:pt x="623" y="1483"/>
                    </a:cubicBezTo>
                    <a:cubicBezTo>
                      <a:pt x="538" y="1532"/>
                      <a:pt x="392" y="1591"/>
                      <a:pt x="293" y="1540"/>
                    </a:cubicBezTo>
                    <a:cubicBezTo>
                      <a:pt x="196" y="1490"/>
                      <a:pt x="66" y="1328"/>
                      <a:pt x="33" y="1182"/>
                    </a:cubicBezTo>
                    <a:cubicBezTo>
                      <a:pt x="0" y="1036"/>
                      <a:pt x="92" y="821"/>
                      <a:pt x="96" y="665"/>
                    </a:cubicBezTo>
                    <a:cubicBezTo>
                      <a:pt x="100" y="509"/>
                      <a:pt x="41" y="345"/>
                      <a:pt x="58" y="243"/>
                    </a:cubicBezTo>
                    <a:cubicBezTo>
                      <a:pt x="75" y="141"/>
                      <a:pt x="137" y="89"/>
                      <a:pt x="198" y="51"/>
                    </a:cubicBezTo>
                    <a:close/>
                  </a:path>
                </a:pathLst>
              </a:custGeom>
              <a:solidFill>
                <a:srgbClr val="FFBD5D"/>
              </a:solidFill>
              <a:ln w="57150">
                <a:solidFill>
                  <a:srgbClr val="996633"/>
                </a:solidFill>
                <a:round/>
                <a:headEnd/>
                <a:tailEnd/>
              </a:ln>
            </p:spPr>
            <p:txBody>
              <a:bodyPr/>
              <a:lstStyle/>
              <a:p>
                <a:endParaRPr lang="en-US"/>
              </a:p>
            </p:txBody>
          </p:sp>
          <p:sp>
            <p:nvSpPr>
              <p:cNvPr id="46099" name="Freeform 20"/>
              <p:cNvSpPr>
                <a:spLocks/>
              </p:cNvSpPr>
              <p:nvPr/>
            </p:nvSpPr>
            <p:spPr bwMode="auto">
              <a:xfrm rot="207320">
                <a:off x="3468" y="1355"/>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764D11"/>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00" name="Freeform 21"/>
              <p:cNvSpPr>
                <a:spLocks/>
              </p:cNvSpPr>
              <p:nvPr/>
            </p:nvSpPr>
            <p:spPr bwMode="auto">
              <a:xfrm rot="207320">
                <a:off x="3417" y="1400"/>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01" name="Freeform 22"/>
              <p:cNvSpPr>
                <a:spLocks/>
              </p:cNvSpPr>
              <p:nvPr/>
            </p:nvSpPr>
            <p:spPr bwMode="auto">
              <a:xfrm rot="207320">
                <a:off x="3367" y="1445"/>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02" name="Freeform 23"/>
              <p:cNvSpPr>
                <a:spLocks/>
              </p:cNvSpPr>
              <p:nvPr/>
            </p:nvSpPr>
            <p:spPr bwMode="auto">
              <a:xfrm rot="207320">
                <a:off x="3414" y="1448"/>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03" name="Freeform 24"/>
              <p:cNvSpPr>
                <a:spLocks/>
              </p:cNvSpPr>
              <p:nvPr/>
            </p:nvSpPr>
            <p:spPr bwMode="auto">
              <a:xfrm rot="207320">
                <a:off x="3361" y="1541"/>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04" name="Freeform 25"/>
              <p:cNvSpPr>
                <a:spLocks/>
              </p:cNvSpPr>
              <p:nvPr/>
            </p:nvSpPr>
            <p:spPr bwMode="auto">
              <a:xfrm rot="207320">
                <a:off x="3367" y="1445"/>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05" name="Freeform 26"/>
              <p:cNvSpPr>
                <a:spLocks/>
              </p:cNvSpPr>
              <p:nvPr/>
            </p:nvSpPr>
            <p:spPr bwMode="auto">
              <a:xfrm rot="207320">
                <a:off x="3417" y="1400"/>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06" name="Freeform 27"/>
              <p:cNvSpPr>
                <a:spLocks/>
              </p:cNvSpPr>
              <p:nvPr/>
            </p:nvSpPr>
            <p:spPr bwMode="auto">
              <a:xfrm rot="207320">
                <a:off x="3364" y="1493"/>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07" name="Freeform 28"/>
              <p:cNvSpPr>
                <a:spLocks/>
              </p:cNvSpPr>
              <p:nvPr/>
            </p:nvSpPr>
            <p:spPr bwMode="auto">
              <a:xfrm rot="207320">
                <a:off x="3991" y="1317"/>
                <a:ext cx="96" cy="1008"/>
              </a:xfrm>
              <a:custGeom>
                <a:avLst/>
                <a:gdLst>
                  <a:gd name="T0" fmla="*/ 0 w 96"/>
                  <a:gd name="T1" fmla="*/ 0 h 1008"/>
                  <a:gd name="T2" fmla="*/ 68 w 96"/>
                  <a:gd name="T3" fmla="*/ 192 h 1008"/>
                  <a:gd name="T4" fmla="*/ 28 w 96"/>
                  <a:gd name="T5" fmla="*/ 568 h 1008"/>
                  <a:gd name="T6" fmla="*/ 80 w 96"/>
                  <a:gd name="T7" fmla="*/ 872 h 1008"/>
                  <a:gd name="T8" fmla="*/ 96 w 96"/>
                  <a:gd name="T9" fmla="*/ 1008 h 1008"/>
                  <a:gd name="T10" fmla="*/ 0 60000 65536"/>
                  <a:gd name="T11" fmla="*/ 0 60000 65536"/>
                  <a:gd name="T12" fmla="*/ 0 60000 65536"/>
                  <a:gd name="T13" fmla="*/ 0 60000 65536"/>
                  <a:gd name="T14" fmla="*/ 0 60000 65536"/>
                  <a:gd name="T15" fmla="*/ 0 w 96"/>
                  <a:gd name="T16" fmla="*/ 0 h 1008"/>
                  <a:gd name="T17" fmla="*/ 96 w 96"/>
                  <a:gd name="T18" fmla="*/ 1008 h 1008"/>
                </a:gdLst>
                <a:ahLst/>
                <a:cxnLst>
                  <a:cxn ang="T10">
                    <a:pos x="T0" y="T1"/>
                  </a:cxn>
                  <a:cxn ang="T11">
                    <a:pos x="T2" y="T3"/>
                  </a:cxn>
                  <a:cxn ang="T12">
                    <a:pos x="T4" y="T5"/>
                  </a:cxn>
                  <a:cxn ang="T13">
                    <a:pos x="T6" y="T7"/>
                  </a:cxn>
                  <a:cxn ang="T14">
                    <a:pos x="T8" y="T9"/>
                  </a:cxn>
                </a:cxnLst>
                <a:rect l="T15" t="T16" r="T17" b="T18"/>
                <a:pathLst>
                  <a:path w="96" h="1008">
                    <a:moveTo>
                      <a:pt x="0" y="0"/>
                    </a:moveTo>
                    <a:cubicBezTo>
                      <a:pt x="11" y="32"/>
                      <a:pt x="63" y="97"/>
                      <a:pt x="68" y="192"/>
                    </a:cubicBezTo>
                    <a:cubicBezTo>
                      <a:pt x="73" y="287"/>
                      <a:pt x="26" y="455"/>
                      <a:pt x="28" y="568"/>
                    </a:cubicBezTo>
                    <a:cubicBezTo>
                      <a:pt x="30" y="681"/>
                      <a:pt x="69" y="799"/>
                      <a:pt x="80" y="872"/>
                    </a:cubicBezTo>
                    <a:cubicBezTo>
                      <a:pt x="91" y="945"/>
                      <a:pt x="93" y="980"/>
                      <a:pt x="96" y="1008"/>
                    </a:cubicBezTo>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08" name="Freeform 29"/>
              <p:cNvSpPr>
                <a:spLocks/>
              </p:cNvSpPr>
              <p:nvPr/>
            </p:nvSpPr>
            <p:spPr bwMode="auto">
              <a:xfrm rot="207320">
                <a:off x="3994" y="1329"/>
                <a:ext cx="96" cy="1008"/>
              </a:xfrm>
              <a:custGeom>
                <a:avLst/>
                <a:gdLst>
                  <a:gd name="T0" fmla="*/ 0 w 96"/>
                  <a:gd name="T1" fmla="*/ 0 h 1008"/>
                  <a:gd name="T2" fmla="*/ 68 w 96"/>
                  <a:gd name="T3" fmla="*/ 192 h 1008"/>
                  <a:gd name="T4" fmla="*/ 28 w 96"/>
                  <a:gd name="T5" fmla="*/ 568 h 1008"/>
                  <a:gd name="T6" fmla="*/ 80 w 96"/>
                  <a:gd name="T7" fmla="*/ 872 h 1008"/>
                  <a:gd name="T8" fmla="*/ 96 w 96"/>
                  <a:gd name="T9" fmla="*/ 1008 h 1008"/>
                  <a:gd name="T10" fmla="*/ 0 60000 65536"/>
                  <a:gd name="T11" fmla="*/ 0 60000 65536"/>
                  <a:gd name="T12" fmla="*/ 0 60000 65536"/>
                  <a:gd name="T13" fmla="*/ 0 60000 65536"/>
                  <a:gd name="T14" fmla="*/ 0 60000 65536"/>
                  <a:gd name="T15" fmla="*/ 0 w 96"/>
                  <a:gd name="T16" fmla="*/ 0 h 1008"/>
                  <a:gd name="T17" fmla="*/ 96 w 96"/>
                  <a:gd name="T18" fmla="*/ 1008 h 1008"/>
                </a:gdLst>
                <a:ahLst/>
                <a:cxnLst>
                  <a:cxn ang="T10">
                    <a:pos x="T0" y="T1"/>
                  </a:cxn>
                  <a:cxn ang="T11">
                    <a:pos x="T2" y="T3"/>
                  </a:cxn>
                  <a:cxn ang="T12">
                    <a:pos x="T4" y="T5"/>
                  </a:cxn>
                  <a:cxn ang="T13">
                    <a:pos x="T6" y="T7"/>
                  </a:cxn>
                  <a:cxn ang="T14">
                    <a:pos x="T8" y="T9"/>
                  </a:cxn>
                </a:cxnLst>
                <a:rect l="T15" t="T16" r="T17" b="T18"/>
                <a:pathLst>
                  <a:path w="96" h="1008">
                    <a:moveTo>
                      <a:pt x="0" y="0"/>
                    </a:moveTo>
                    <a:cubicBezTo>
                      <a:pt x="11" y="32"/>
                      <a:pt x="63" y="97"/>
                      <a:pt x="68" y="192"/>
                    </a:cubicBezTo>
                    <a:cubicBezTo>
                      <a:pt x="73" y="287"/>
                      <a:pt x="26" y="455"/>
                      <a:pt x="28" y="568"/>
                    </a:cubicBezTo>
                    <a:cubicBezTo>
                      <a:pt x="30" y="681"/>
                      <a:pt x="69" y="799"/>
                      <a:pt x="80" y="872"/>
                    </a:cubicBezTo>
                    <a:cubicBezTo>
                      <a:pt x="91" y="945"/>
                      <a:pt x="93" y="980"/>
                      <a:pt x="96" y="1008"/>
                    </a:cubicBezTo>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09" name="Freeform 30"/>
              <p:cNvSpPr>
                <a:spLocks/>
              </p:cNvSpPr>
              <p:nvPr/>
            </p:nvSpPr>
            <p:spPr bwMode="auto">
              <a:xfrm rot="207320">
                <a:off x="3998" y="1341"/>
                <a:ext cx="96" cy="1008"/>
              </a:xfrm>
              <a:custGeom>
                <a:avLst/>
                <a:gdLst>
                  <a:gd name="T0" fmla="*/ 0 w 96"/>
                  <a:gd name="T1" fmla="*/ 0 h 1008"/>
                  <a:gd name="T2" fmla="*/ 68 w 96"/>
                  <a:gd name="T3" fmla="*/ 192 h 1008"/>
                  <a:gd name="T4" fmla="*/ 28 w 96"/>
                  <a:gd name="T5" fmla="*/ 568 h 1008"/>
                  <a:gd name="T6" fmla="*/ 80 w 96"/>
                  <a:gd name="T7" fmla="*/ 872 h 1008"/>
                  <a:gd name="T8" fmla="*/ 96 w 96"/>
                  <a:gd name="T9" fmla="*/ 1008 h 1008"/>
                  <a:gd name="T10" fmla="*/ 0 60000 65536"/>
                  <a:gd name="T11" fmla="*/ 0 60000 65536"/>
                  <a:gd name="T12" fmla="*/ 0 60000 65536"/>
                  <a:gd name="T13" fmla="*/ 0 60000 65536"/>
                  <a:gd name="T14" fmla="*/ 0 60000 65536"/>
                  <a:gd name="T15" fmla="*/ 0 w 96"/>
                  <a:gd name="T16" fmla="*/ 0 h 1008"/>
                  <a:gd name="T17" fmla="*/ 96 w 96"/>
                  <a:gd name="T18" fmla="*/ 1008 h 1008"/>
                </a:gdLst>
                <a:ahLst/>
                <a:cxnLst>
                  <a:cxn ang="T10">
                    <a:pos x="T0" y="T1"/>
                  </a:cxn>
                  <a:cxn ang="T11">
                    <a:pos x="T2" y="T3"/>
                  </a:cxn>
                  <a:cxn ang="T12">
                    <a:pos x="T4" y="T5"/>
                  </a:cxn>
                  <a:cxn ang="T13">
                    <a:pos x="T6" y="T7"/>
                  </a:cxn>
                  <a:cxn ang="T14">
                    <a:pos x="T8" y="T9"/>
                  </a:cxn>
                </a:cxnLst>
                <a:rect l="T15" t="T16" r="T17" b="T18"/>
                <a:pathLst>
                  <a:path w="96" h="1008">
                    <a:moveTo>
                      <a:pt x="0" y="0"/>
                    </a:moveTo>
                    <a:cubicBezTo>
                      <a:pt x="11" y="32"/>
                      <a:pt x="63" y="97"/>
                      <a:pt x="68" y="192"/>
                    </a:cubicBezTo>
                    <a:cubicBezTo>
                      <a:pt x="73" y="287"/>
                      <a:pt x="26" y="455"/>
                      <a:pt x="28" y="568"/>
                    </a:cubicBezTo>
                    <a:cubicBezTo>
                      <a:pt x="30" y="681"/>
                      <a:pt x="69" y="799"/>
                      <a:pt x="80" y="872"/>
                    </a:cubicBezTo>
                    <a:cubicBezTo>
                      <a:pt x="91" y="945"/>
                      <a:pt x="93" y="980"/>
                      <a:pt x="96" y="1008"/>
                    </a:cubicBezTo>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6094" name="Group 31"/>
            <p:cNvGrpSpPr>
              <a:grpSpLocks/>
            </p:cNvGrpSpPr>
            <p:nvPr/>
          </p:nvGrpSpPr>
          <p:grpSpPr bwMode="auto">
            <a:xfrm>
              <a:off x="4080" y="2801"/>
              <a:ext cx="517" cy="342"/>
              <a:chOff x="2383" y="582"/>
              <a:chExt cx="517" cy="342"/>
            </a:xfrm>
          </p:grpSpPr>
          <p:sp>
            <p:nvSpPr>
              <p:cNvPr id="46095" name="Freeform 32"/>
              <p:cNvSpPr>
                <a:spLocks/>
              </p:cNvSpPr>
              <p:nvPr/>
            </p:nvSpPr>
            <p:spPr bwMode="auto">
              <a:xfrm rot="-1615316">
                <a:off x="2492" y="582"/>
                <a:ext cx="260" cy="152"/>
              </a:xfrm>
              <a:custGeom>
                <a:avLst/>
                <a:gdLst>
                  <a:gd name="T0" fmla="*/ 8 w 264"/>
                  <a:gd name="T1" fmla="*/ 1 h 208"/>
                  <a:gd name="T2" fmla="*/ 33 w 264"/>
                  <a:gd name="T3" fmla="*/ 1 h 208"/>
                  <a:gd name="T4" fmla="*/ 122 w 264"/>
                  <a:gd name="T5" fmla="*/ 1 h 208"/>
                  <a:gd name="T6" fmla="*/ 151 w 264"/>
                  <a:gd name="T7" fmla="*/ 1 h 208"/>
                  <a:gd name="T8" fmla="*/ 68 w 264"/>
                  <a:gd name="T9" fmla="*/ 1 h 208"/>
                  <a:gd name="T10" fmla="*/ 8 w 264"/>
                  <a:gd name="T11" fmla="*/ 1 h 208"/>
                  <a:gd name="T12" fmla="*/ 0 60000 65536"/>
                  <a:gd name="T13" fmla="*/ 0 60000 65536"/>
                  <a:gd name="T14" fmla="*/ 0 60000 65536"/>
                  <a:gd name="T15" fmla="*/ 0 60000 65536"/>
                  <a:gd name="T16" fmla="*/ 0 60000 65536"/>
                  <a:gd name="T17" fmla="*/ 0 60000 65536"/>
                  <a:gd name="T18" fmla="*/ 0 w 264"/>
                  <a:gd name="T19" fmla="*/ 0 h 208"/>
                  <a:gd name="T20" fmla="*/ 264 w 264"/>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264" h="208">
                    <a:moveTo>
                      <a:pt x="8" y="152"/>
                    </a:moveTo>
                    <a:cubicBezTo>
                      <a:pt x="0" y="128"/>
                      <a:pt x="24" y="80"/>
                      <a:pt x="56" y="56"/>
                    </a:cubicBezTo>
                    <a:cubicBezTo>
                      <a:pt x="88" y="32"/>
                      <a:pt x="168" y="0"/>
                      <a:pt x="200" y="8"/>
                    </a:cubicBezTo>
                    <a:cubicBezTo>
                      <a:pt x="232" y="16"/>
                      <a:pt x="264" y="72"/>
                      <a:pt x="248" y="104"/>
                    </a:cubicBezTo>
                    <a:cubicBezTo>
                      <a:pt x="232" y="136"/>
                      <a:pt x="144" y="192"/>
                      <a:pt x="104" y="200"/>
                    </a:cubicBezTo>
                    <a:cubicBezTo>
                      <a:pt x="64" y="208"/>
                      <a:pt x="16" y="176"/>
                      <a:pt x="8" y="152"/>
                    </a:cubicBezTo>
                    <a:close/>
                  </a:path>
                </a:pathLst>
              </a:custGeom>
              <a:solidFill>
                <a:srgbClr val="824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096" name="Freeform 33"/>
              <p:cNvSpPr>
                <a:spLocks/>
              </p:cNvSpPr>
              <p:nvPr/>
            </p:nvSpPr>
            <p:spPr bwMode="auto">
              <a:xfrm rot="-2717364">
                <a:off x="2628" y="652"/>
                <a:ext cx="240" cy="304"/>
              </a:xfrm>
              <a:custGeom>
                <a:avLst/>
                <a:gdLst>
                  <a:gd name="T0" fmla="*/ 2 w 312"/>
                  <a:gd name="T1" fmla="*/ 1 h 424"/>
                  <a:gd name="T2" fmla="*/ 2 w 312"/>
                  <a:gd name="T3" fmla="*/ 1 h 424"/>
                  <a:gd name="T4" fmla="*/ 2 w 312"/>
                  <a:gd name="T5" fmla="*/ 1 h 424"/>
                  <a:gd name="T6" fmla="*/ 0 w 312"/>
                  <a:gd name="T7" fmla="*/ 1 h 424"/>
                  <a:gd name="T8" fmla="*/ 2 w 312"/>
                  <a:gd name="T9" fmla="*/ 1 h 424"/>
                  <a:gd name="T10" fmla="*/ 2 w 312"/>
                  <a:gd name="T11" fmla="*/ 1 h 424"/>
                  <a:gd name="T12" fmla="*/ 2 w 312"/>
                  <a:gd name="T13" fmla="*/ 1 h 424"/>
                  <a:gd name="T14" fmla="*/ 2 w 312"/>
                  <a:gd name="T15" fmla="*/ 1 h 424"/>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424"/>
                  <a:gd name="T26" fmla="*/ 312 w 312"/>
                  <a:gd name="T27" fmla="*/ 424 h 4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424">
                    <a:moveTo>
                      <a:pt x="288" y="16"/>
                    </a:moveTo>
                    <a:cubicBezTo>
                      <a:pt x="264" y="0"/>
                      <a:pt x="184" y="0"/>
                      <a:pt x="144" y="16"/>
                    </a:cubicBezTo>
                    <a:cubicBezTo>
                      <a:pt x="104" y="32"/>
                      <a:pt x="72" y="56"/>
                      <a:pt x="48" y="112"/>
                    </a:cubicBezTo>
                    <a:cubicBezTo>
                      <a:pt x="24" y="168"/>
                      <a:pt x="0" y="304"/>
                      <a:pt x="0" y="352"/>
                    </a:cubicBezTo>
                    <a:cubicBezTo>
                      <a:pt x="0" y="400"/>
                      <a:pt x="8" y="424"/>
                      <a:pt x="48" y="400"/>
                    </a:cubicBezTo>
                    <a:cubicBezTo>
                      <a:pt x="88" y="376"/>
                      <a:pt x="200" y="256"/>
                      <a:pt x="240" y="208"/>
                    </a:cubicBezTo>
                    <a:cubicBezTo>
                      <a:pt x="280" y="160"/>
                      <a:pt x="280" y="144"/>
                      <a:pt x="288" y="112"/>
                    </a:cubicBezTo>
                    <a:cubicBezTo>
                      <a:pt x="296" y="80"/>
                      <a:pt x="312" y="32"/>
                      <a:pt x="288" y="16"/>
                    </a:cubicBezTo>
                    <a:close/>
                  </a:path>
                </a:pathLst>
              </a:custGeom>
              <a:solidFill>
                <a:srgbClr val="EAEAEA"/>
              </a:solidFill>
              <a:ln w="9525">
                <a:solidFill>
                  <a:schemeClr val="tx1"/>
                </a:solidFill>
                <a:round/>
                <a:headEnd/>
                <a:tailEnd/>
              </a:ln>
            </p:spPr>
            <p:txBody>
              <a:bodyPr/>
              <a:lstStyle/>
              <a:p>
                <a:endParaRPr lang="en-US"/>
              </a:p>
            </p:txBody>
          </p:sp>
          <p:sp>
            <p:nvSpPr>
              <p:cNvPr id="46097" name="Freeform 34"/>
              <p:cNvSpPr>
                <a:spLocks/>
              </p:cNvSpPr>
              <p:nvPr/>
            </p:nvSpPr>
            <p:spPr bwMode="auto">
              <a:xfrm rot="511044">
                <a:off x="2383" y="615"/>
                <a:ext cx="240" cy="304"/>
              </a:xfrm>
              <a:custGeom>
                <a:avLst/>
                <a:gdLst>
                  <a:gd name="T0" fmla="*/ 2 w 312"/>
                  <a:gd name="T1" fmla="*/ 1 h 424"/>
                  <a:gd name="T2" fmla="*/ 2 w 312"/>
                  <a:gd name="T3" fmla="*/ 1 h 424"/>
                  <a:gd name="T4" fmla="*/ 2 w 312"/>
                  <a:gd name="T5" fmla="*/ 1 h 424"/>
                  <a:gd name="T6" fmla="*/ 0 w 312"/>
                  <a:gd name="T7" fmla="*/ 1 h 424"/>
                  <a:gd name="T8" fmla="*/ 2 w 312"/>
                  <a:gd name="T9" fmla="*/ 1 h 424"/>
                  <a:gd name="T10" fmla="*/ 2 w 312"/>
                  <a:gd name="T11" fmla="*/ 1 h 424"/>
                  <a:gd name="T12" fmla="*/ 2 w 312"/>
                  <a:gd name="T13" fmla="*/ 1 h 424"/>
                  <a:gd name="T14" fmla="*/ 2 w 312"/>
                  <a:gd name="T15" fmla="*/ 1 h 424"/>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424"/>
                  <a:gd name="T26" fmla="*/ 312 w 312"/>
                  <a:gd name="T27" fmla="*/ 424 h 4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424">
                    <a:moveTo>
                      <a:pt x="288" y="16"/>
                    </a:moveTo>
                    <a:cubicBezTo>
                      <a:pt x="264" y="0"/>
                      <a:pt x="184" y="0"/>
                      <a:pt x="144" y="16"/>
                    </a:cubicBezTo>
                    <a:cubicBezTo>
                      <a:pt x="104" y="32"/>
                      <a:pt x="72" y="56"/>
                      <a:pt x="48" y="112"/>
                    </a:cubicBezTo>
                    <a:cubicBezTo>
                      <a:pt x="24" y="168"/>
                      <a:pt x="0" y="304"/>
                      <a:pt x="0" y="352"/>
                    </a:cubicBezTo>
                    <a:cubicBezTo>
                      <a:pt x="0" y="400"/>
                      <a:pt x="8" y="424"/>
                      <a:pt x="48" y="400"/>
                    </a:cubicBezTo>
                    <a:cubicBezTo>
                      <a:pt x="88" y="376"/>
                      <a:pt x="200" y="256"/>
                      <a:pt x="240" y="208"/>
                    </a:cubicBezTo>
                    <a:cubicBezTo>
                      <a:pt x="280" y="160"/>
                      <a:pt x="280" y="144"/>
                      <a:pt x="288" y="112"/>
                    </a:cubicBezTo>
                    <a:cubicBezTo>
                      <a:pt x="296" y="80"/>
                      <a:pt x="312" y="32"/>
                      <a:pt x="288" y="16"/>
                    </a:cubicBezTo>
                    <a:close/>
                  </a:path>
                </a:pathLst>
              </a:custGeom>
              <a:solidFill>
                <a:srgbClr val="EAEAEA"/>
              </a:solidFill>
              <a:ln w="9525">
                <a:solidFill>
                  <a:schemeClr val="tx1"/>
                </a:solidFill>
                <a:round/>
                <a:headEnd/>
                <a:tailEnd/>
              </a:ln>
            </p:spPr>
            <p:txBody>
              <a:bodyPr/>
              <a:lstStyle/>
              <a:p>
                <a:endParaRPr lang="en-US"/>
              </a:p>
            </p:txBody>
          </p:sp>
        </p:grpSp>
      </p:grpSp>
      <p:sp>
        <p:nvSpPr>
          <p:cNvPr id="17448" name="Line 40"/>
          <p:cNvSpPr>
            <a:spLocks noChangeShapeType="1"/>
          </p:cNvSpPr>
          <p:nvPr/>
        </p:nvSpPr>
        <p:spPr bwMode="auto">
          <a:xfrm>
            <a:off x="3079750" y="1400175"/>
            <a:ext cx="1905000" cy="304800"/>
          </a:xfrm>
          <a:prstGeom prst="line">
            <a:avLst/>
          </a:prstGeom>
          <a:noFill/>
          <a:ln w="66675">
            <a:solidFill>
              <a:schemeClr val="accent2"/>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7449" name="WordArt 41"/>
          <p:cNvSpPr>
            <a:spLocks noChangeArrowheads="1" noChangeShapeType="1" noTextEdit="1"/>
          </p:cNvSpPr>
          <p:nvPr/>
        </p:nvSpPr>
        <p:spPr bwMode="auto">
          <a:xfrm>
            <a:off x="1447800" y="838200"/>
            <a:ext cx="1143000" cy="685800"/>
          </a:xfrm>
          <a:prstGeom prst="rect">
            <a:avLst/>
          </a:prstGeom>
        </p:spPr>
        <p:txBody>
          <a:bodyPr wrap="none" fromWordArt="1">
            <a:prstTxWarp prst="textPlain">
              <a:avLst>
                <a:gd name="adj" fmla="val 50000"/>
              </a:avLst>
            </a:prstTxWarp>
          </a:bodyPr>
          <a:lstStyle/>
          <a:p>
            <a:pPr algn="ctr"/>
            <a:r>
              <a:rPr lang="en-US" sz="6600" kern="10">
                <a:ln w="9525">
                  <a:solidFill>
                    <a:srgbClr val="000000"/>
                  </a:solidFill>
                  <a:round/>
                  <a:headEnd/>
                  <a:tailEnd/>
                </a:ln>
                <a:solidFill>
                  <a:srgbClr val="FF00FF"/>
                </a:solidFill>
                <a:latin typeface="Arial" panose="020B0604020202020204" pitchFamily="34" charset="0"/>
                <a:cs typeface="Arial" panose="020B0604020202020204" pitchFamily="34" charset="0"/>
              </a:rPr>
              <a:t>Phôi</a:t>
            </a:r>
          </a:p>
        </p:txBody>
      </p:sp>
      <p:sp>
        <p:nvSpPr>
          <p:cNvPr id="17451" name="Line 43"/>
          <p:cNvSpPr>
            <a:spLocks noChangeShapeType="1"/>
          </p:cNvSpPr>
          <p:nvPr/>
        </p:nvSpPr>
        <p:spPr bwMode="auto">
          <a:xfrm flipV="1">
            <a:off x="2122488" y="3394075"/>
            <a:ext cx="1463675" cy="279400"/>
          </a:xfrm>
          <a:prstGeom prst="line">
            <a:avLst/>
          </a:prstGeom>
          <a:noFill/>
          <a:ln w="66675">
            <a:solidFill>
              <a:schemeClr val="accent2"/>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7452" name="WordArt 44"/>
          <p:cNvSpPr>
            <a:spLocks noChangeArrowheads="1" noChangeShapeType="1" noTextEdit="1"/>
          </p:cNvSpPr>
          <p:nvPr/>
        </p:nvSpPr>
        <p:spPr bwMode="auto">
          <a:xfrm>
            <a:off x="1084263" y="2819400"/>
            <a:ext cx="571500" cy="1076325"/>
          </a:xfrm>
          <a:prstGeom prst="rect">
            <a:avLst/>
          </a:prstGeom>
        </p:spPr>
        <p:txBody>
          <a:bodyPr wrap="none" fromWordArt="1">
            <a:prstTxWarp prst="textPlain">
              <a:avLst>
                <a:gd name="adj" fmla="val 50000"/>
              </a:avLst>
            </a:prstTxWarp>
          </a:bodyPr>
          <a:lstStyle/>
          <a:p>
            <a:pPr algn="ctr"/>
            <a:r>
              <a:rPr lang="en-US" sz="6600" kern="10">
                <a:ln w="9525">
                  <a:solidFill>
                    <a:srgbClr val="000000"/>
                  </a:solidFill>
                  <a:round/>
                  <a:headEnd/>
                  <a:tailEnd/>
                </a:ln>
                <a:solidFill>
                  <a:srgbClr val="FF00FF"/>
                </a:solidFill>
                <a:latin typeface="Arial" panose="020B0604020202020204" pitchFamily="34" charset="0"/>
                <a:cs typeface="Arial" panose="020B0604020202020204" pitchFamily="34" charset="0"/>
              </a:rPr>
              <a:t>vỏ</a:t>
            </a:r>
          </a:p>
        </p:txBody>
      </p:sp>
      <p:sp>
        <p:nvSpPr>
          <p:cNvPr id="17455" name="Line 47"/>
          <p:cNvSpPr>
            <a:spLocks noChangeShapeType="1"/>
          </p:cNvSpPr>
          <p:nvPr/>
        </p:nvSpPr>
        <p:spPr bwMode="auto">
          <a:xfrm flipH="1" flipV="1">
            <a:off x="4495800" y="2819400"/>
            <a:ext cx="300038" cy="1658938"/>
          </a:xfrm>
          <a:prstGeom prst="line">
            <a:avLst/>
          </a:prstGeom>
          <a:noFill/>
          <a:ln w="66675">
            <a:solidFill>
              <a:schemeClr val="accent2"/>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7456" name="Line 48"/>
          <p:cNvSpPr>
            <a:spLocks noChangeShapeType="1"/>
          </p:cNvSpPr>
          <p:nvPr/>
        </p:nvSpPr>
        <p:spPr bwMode="auto">
          <a:xfrm flipV="1">
            <a:off x="4800600" y="2895600"/>
            <a:ext cx="842963" cy="1582738"/>
          </a:xfrm>
          <a:prstGeom prst="line">
            <a:avLst/>
          </a:prstGeom>
          <a:noFill/>
          <a:ln w="66675">
            <a:solidFill>
              <a:schemeClr val="accent2"/>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7457" name="WordArt 49"/>
          <p:cNvSpPr>
            <a:spLocks noChangeArrowheads="1" noChangeShapeType="1" noTextEdit="1"/>
          </p:cNvSpPr>
          <p:nvPr/>
        </p:nvSpPr>
        <p:spPr bwMode="auto">
          <a:xfrm>
            <a:off x="3200400" y="4572000"/>
            <a:ext cx="3886200" cy="838200"/>
          </a:xfrm>
          <a:prstGeom prst="rect">
            <a:avLst/>
          </a:prstGeom>
        </p:spPr>
        <p:txBody>
          <a:bodyPr wrap="none" fromWordArt="1">
            <a:prstTxWarp prst="textPlain">
              <a:avLst>
                <a:gd name="adj" fmla="val 50000"/>
              </a:avLst>
            </a:prstTxWarp>
          </a:bodyPr>
          <a:lstStyle/>
          <a:p>
            <a:pPr algn="ctr"/>
            <a:r>
              <a:rPr lang="vi-VN" sz="6600" kern="10">
                <a:ln w="9525">
                  <a:solidFill>
                    <a:srgbClr val="000000"/>
                  </a:solidFill>
                  <a:round/>
                  <a:headEnd/>
                  <a:tailEnd/>
                </a:ln>
                <a:solidFill>
                  <a:srgbClr val="FF00FF"/>
                </a:solidFill>
                <a:latin typeface="Arial" panose="020B0604020202020204" pitchFamily="34" charset="0"/>
                <a:cs typeface="Arial" panose="020B0604020202020204" pitchFamily="34" charset="0"/>
              </a:rPr>
              <a:t>Chất dinh dưỡng</a:t>
            </a:r>
            <a:endParaRPr lang="en-US" sz="6600" kern="10">
              <a:ln w="9525">
                <a:solidFill>
                  <a:srgbClr val="000000"/>
                </a:solidFill>
                <a:round/>
                <a:headEnd/>
                <a:tailEnd/>
              </a:ln>
              <a:solidFill>
                <a:srgbClr val="FF00FF"/>
              </a:solidFill>
              <a:latin typeface="Arial" panose="020B0604020202020204" pitchFamily="34" charset="0"/>
              <a:cs typeface="Arial" panose="020B0604020202020204" pitchFamily="34" charset="0"/>
            </a:endParaRPr>
          </a:p>
        </p:txBody>
      </p:sp>
      <p:sp>
        <p:nvSpPr>
          <p:cNvPr id="46090" name="Rectangle 52"/>
          <p:cNvSpPr>
            <a:spLocks noChangeArrowheads="1"/>
          </p:cNvSpPr>
          <p:nvPr/>
        </p:nvSpPr>
        <p:spPr bwMode="auto">
          <a:xfrm>
            <a:off x="1524000" y="457200"/>
            <a:ext cx="579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en-US" altLang="en-US">
                <a:solidFill>
                  <a:srgbClr val="FF0000"/>
                </a:solidFill>
                <a:latin typeface=".VnTime" panose="020B7200000000000000" pitchFamily="34" charset="0"/>
                <a:cs typeface="Arial" panose="020B0604020202020204" pitchFamily="34" charset="0"/>
              </a:rPr>
              <a:t>   </a:t>
            </a:r>
          </a:p>
        </p:txBody>
      </p:sp>
      <p:sp>
        <p:nvSpPr>
          <p:cNvPr id="17461" name="Text Box 53"/>
          <p:cNvSpPr txBox="1">
            <a:spLocks noChangeArrowheads="1"/>
          </p:cNvSpPr>
          <p:nvPr/>
        </p:nvSpPr>
        <p:spPr bwMode="auto">
          <a:xfrm>
            <a:off x="360363" y="5343525"/>
            <a:ext cx="8572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en-US" altLang="en-US" sz="3600">
                <a:solidFill>
                  <a:srgbClr val="000066"/>
                </a:solidFill>
                <a:latin typeface="Arial" panose="020B0604020202020204" pitchFamily="34" charset="0"/>
                <a:cs typeface="Arial" panose="020B0604020202020204" pitchFamily="34" charset="0"/>
              </a:rPr>
              <a:t>Cấu tạo của hạt: </a:t>
            </a:r>
            <a:r>
              <a:rPr lang="en-US" altLang="en-US" sz="3600">
                <a:solidFill>
                  <a:srgbClr val="006600"/>
                </a:solidFill>
                <a:latin typeface="Arial" panose="020B0604020202020204" pitchFamily="34" charset="0"/>
                <a:cs typeface="Arial" panose="020B0604020202020204" pitchFamily="34" charset="0"/>
              </a:rPr>
              <a:t>Gồm vỏ, phôi, chất dinh dưỡng dự trữ.</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452"/>
                                        </p:tgtEl>
                                        <p:attrNameLst>
                                          <p:attrName>style.visibility</p:attrName>
                                        </p:attrNameLst>
                                      </p:cBhvr>
                                      <p:to>
                                        <p:strVal val="visible"/>
                                      </p:to>
                                    </p:set>
                                    <p:animEffect transition="in" filter="randombar(horizontal)">
                                      <p:cBhvr>
                                        <p:cTn id="12" dur="500"/>
                                        <p:tgtEl>
                                          <p:spTgt spid="1745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451"/>
                                        </p:tgtEl>
                                        <p:attrNameLst>
                                          <p:attrName>style.visibility</p:attrName>
                                        </p:attrNameLst>
                                      </p:cBhvr>
                                      <p:to>
                                        <p:strVal val="visible"/>
                                      </p:to>
                                    </p:set>
                                    <p:animEffect transition="in" filter="randombar(horizontal)">
                                      <p:cBhvr>
                                        <p:cTn id="15" dur="500"/>
                                        <p:tgtEl>
                                          <p:spTgt spid="1745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7449"/>
                                        </p:tgtEl>
                                        <p:attrNameLst>
                                          <p:attrName>style.visibility</p:attrName>
                                        </p:attrNameLst>
                                      </p:cBhvr>
                                      <p:to>
                                        <p:strVal val="visible"/>
                                      </p:to>
                                    </p:set>
                                    <p:animEffect transition="in" filter="blinds(horizontal)">
                                      <p:cBhvr>
                                        <p:cTn id="20" dur="500"/>
                                        <p:tgtEl>
                                          <p:spTgt spid="1744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7448"/>
                                        </p:tgtEl>
                                        <p:attrNameLst>
                                          <p:attrName>style.visibility</p:attrName>
                                        </p:attrNameLst>
                                      </p:cBhvr>
                                      <p:to>
                                        <p:strVal val="visible"/>
                                      </p:to>
                                    </p:set>
                                    <p:animEffect transition="in" filter="blinds(horizontal)">
                                      <p:cBhvr>
                                        <p:cTn id="23" dur="500"/>
                                        <p:tgtEl>
                                          <p:spTgt spid="1744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457"/>
                                        </p:tgtEl>
                                        <p:attrNameLst>
                                          <p:attrName>style.visibility</p:attrName>
                                        </p:attrNameLst>
                                      </p:cBhvr>
                                      <p:to>
                                        <p:strVal val="visible"/>
                                      </p:to>
                                    </p:set>
                                    <p:animEffect transition="in" filter="wipe(down)">
                                      <p:cBhvr>
                                        <p:cTn id="28" dur="500"/>
                                        <p:tgtEl>
                                          <p:spTgt spid="1745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7456"/>
                                        </p:tgtEl>
                                        <p:attrNameLst>
                                          <p:attrName>style.visibility</p:attrName>
                                        </p:attrNameLst>
                                      </p:cBhvr>
                                      <p:to>
                                        <p:strVal val="visible"/>
                                      </p:to>
                                    </p:set>
                                    <p:animEffect transition="in" filter="wipe(down)">
                                      <p:cBhvr>
                                        <p:cTn id="31" dur="500"/>
                                        <p:tgtEl>
                                          <p:spTgt spid="1745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7455"/>
                                        </p:tgtEl>
                                        <p:attrNameLst>
                                          <p:attrName>style.visibility</p:attrName>
                                        </p:attrNameLst>
                                      </p:cBhvr>
                                      <p:to>
                                        <p:strVal val="visible"/>
                                      </p:to>
                                    </p:set>
                                    <p:animEffect transition="in" filter="wipe(down)">
                                      <p:cBhvr>
                                        <p:cTn id="34" dur="500"/>
                                        <p:tgtEl>
                                          <p:spTgt spid="1745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17461"/>
                                        </p:tgtEl>
                                        <p:attrNameLst>
                                          <p:attrName>style.visibility</p:attrName>
                                        </p:attrNameLst>
                                      </p:cBhvr>
                                      <p:to>
                                        <p:strVal val="visible"/>
                                      </p:to>
                                    </p:set>
                                    <p:animEffect transition="in" filter="box(in)">
                                      <p:cBhvr>
                                        <p:cTn id="39" dur="500"/>
                                        <p:tgtEl>
                                          <p:spTgt spid="17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48" grpId="0" animBg="1"/>
      <p:bldP spid="17449" grpId="0" animBg="1"/>
      <p:bldP spid="17451" grpId="0" animBg="1"/>
      <p:bldP spid="17452" grpId="0" animBg="1"/>
      <p:bldP spid="17455" grpId="0" animBg="1"/>
      <p:bldP spid="17456" grpId="0" animBg="1"/>
      <p:bldP spid="17457" grpId="0" animBg="1"/>
      <p:bldP spid="1746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457200" y="2057400"/>
            <a:ext cx="83058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zh-CN" sz="4000">
                <a:ea typeface="华康海报体W12"/>
                <a:cs typeface="Times New Roman" panose="02020603050405020304" pitchFamily="18" charset="0"/>
              </a:rPr>
              <a:t>Để biết được điều kiện hạt nảy mầm. Các em cùng xem video thí nghiệm.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457200" y="2057400"/>
            <a:ext cx="830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zh-CN" sz="4000">
                <a:ea typeface="华康海报体W12"/>
                <a:cs typeface="Times New Roman" panose="02020603050405020304" pitchFamily="18" charset="0"/>
              </a:rPr>
              <a:t>Điều kiện hạt nẩy mầm là gì?</a:t>
            </a:r>
          </a:p>
        </p:txBody>
      </p:sp>
      <p:sp>
        <p:nvSpPr>
          <p:cNvPr id="3" name="TextBox 2"/>
          <p:cNvSpPr txBox="1">
            <a:spLocks noChangeArrowheads="1"/>
          </p:cNvSpPr>
          <p:nvPr/>
        </p:nvSpPr>
        <p:spPr bwMode="auto">
          <a:xfrm>
            <a:off x="487363" y="3200400"/>
            <a:ext cx="83058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zh-CN" sz="4000">
                <a:solidFill>
                  <a:srgbClr val="0000FF"/>
                </a:solidFill>
                <a:ea typeface="华康海报体W12"/>
                <a:cs typeface="Times New Roman" panose="02020603050405020304" pitchFamily="18" charset="0"/>
              </a:rPr>
              <a:t>Các em trao đổi trong nhóm và hoàn thành vào phiếu học tập số 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1"/>
          <p:cNvSpPr txBox="1">
            <a:spLocks noChangeArrowheads="1"/>
          </p:cNvSpPr>
          <p:nvPr/>
        </p:nvSpPr>
        <p:spPr bwMode="auto">
          <a:xfrm>
            <a:off x="990600" y="1185863"/>
            <a:ext cx="4838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just" eaLnBrk="1" hangingPunct="1">
              <a:spcBef>
                <a:spcPct val="50000"/>
              </a:spcBef>
            </a:pPr>
            <a:r>
              <a:rPr lang="en-US" altLang="en-US" sz="3600">
                <a:solidFill>
                  <a:srgbClr val="000000"/>
                </a:solidFill>
                <a:cs typeface="Arial" panose="020B0604020202020204" pitchFamily="34" charset="0"/>
              </a:rPr>
              <a:t> </a:t>
            </a:r>
            <a:r>
              <a:rPr lang="en-US" altLang="en-US" sz="3600">
                <a:solidFill>
                  <a:srgbClr val="000066"/>
                </a:solidFill>
                <a:cs typeface="Arial" panose="020B0604020202020204" pitchFamily="34" charset="0"/>
              </a:rPr>
              <a:t>* </a:t>
            </a:r>
          </a:p>
        </p:txBody>
      </p:sp>
      <p:graphicFrame>
        <p:nvGraphicFramePr>
          <p:cNvPr id="3" name="Bảng 2"/>
          <p:cNvGraphicFramePr>
            <a:graphicFrameLocks noGrp="1"/>
          </p:cNvGraphicFramePr>
          <p:nvPr/>
        </p:nvGraphicFramePr>
        <p:xfrm>
          <a:off x="762000" y="2155825"/>
          <a:ext cx="7848600" cy="2560638"/>
        </p:xfrm>
        <a:graphic>
          <a:graphicData uri="http://schemas.openxmlformats.org/drawingml/2006/table">
            <a:tbl>
              <a:tblPr/>
              <a:tblGrid>
                <a:gridCol w="990600"/>
                <a:gridCol w="6858000"/>
              </a:tblGrid>
              <a:tr h="1280319">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Số thứ tự</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Nội dung</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77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Hạt giống tốt.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53546">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2</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Độ ẩm và nhiệt độ thích hợp ( Không quá nóng hoặc quá lạnh)</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9169" name="Rectangle 1"/>
          <p:cNvSpPr>
            <a:spLocks noChangeArrowheads="1"/>
          </p:cNvSpPr>
          <p:nvPr/>
        </p:nvSpPr>
        <p:spPr bwMode="auto">
          <a:xfrm>
            <a:off x="1063625" y="1039813"/>
            <a:ext cx="469265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360363">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just"/>
            <a:r>
              <a:rPr lang="en-US" altLang="en-US">
                <a:cs typeface="Times New Roman" panose="02020603050405020304" pitchFamily="18" charset="0"/>
              </a:rPr>
              <a:t>- Phiếu học tập số 1</a:t>
            </a:r>
            <a:endParaRPr lang="en-US" altLang="en-US"/>
          </a:p>
          <a:p>
            <a:pPr algn="just"/>
            <a:r>
              <a:rPr lang="en-US" altLang="en-US">
                <a:cs typeface="Times New Roman" panose="02020603050405020304" pitchFamily="18" charset="0"/>
              </a:rPr>
              <a:t>Điều kiện để hạt nảy mầm:</a:t>
            </a:r>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419100" y="1295400"/>
            <a:ext cx="83058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zh-CN" sz="4000">
                <a:ea typeface="华康海报体W12"/>
                <a:cs typeface="Times New Roman" panose="02020603050405020304" pitchFamily="18" charset="0"/>
              </a:rPr>
              <a:t>Các em cùng xem lại video quá trình phát triển thành cây con của hạt.</a:t>
            </a:r>
          </a:p>
        </p:txBody>
      </p:sp>
      <p:sp>
        <p:nvSpPr>
          <p:cNvPr id="3" name="TextBox 2"/>
          <p:cNvSpPr txBox="1">
            <a:spLocks noChangeArrowheads="1"/>
          </p:cNvSpPr>
          <p:nvPr/>
        </p:nvSpPr>
        <p:spPr bwMode="auto">
          <a:xfrm>
            <a:off x="419100" y="2854325"/>
            <a:ext cx="83058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zh-CN" sz="4000">
                <a:solidFill>
                  <a:srgbClr val="C00000"/>
                </a:solidFill>
                <a:ea typeface="华康海报体W12"/>
                <a:cs typeface="Times New Roman" panose="02020603050405020304" pitchFamily="18" charset="0"/>
              </a:rPr>
              <a:t>Mời các nhóm hoàn thành vào phiếu học tập số 2 nối thông tin ở cột A và cột B để đúng với quá trình phát triển thành cây con của hạt.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1157288" cy="2286000"/>
          </a:xfrm>
          <a:prstGeom prst="rect">
            <a:avLst/>
          </a:prstGeom>
          <a:noFill/>
          <a:ln w="508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3" name="Group 4"/>
          <p:cNvGraphicFramePr>
            <a:graphicFrameLocks noGrp="1"/>
          </p:cNvGraphicFramePr>
          <p:nvPr/>
        </p:nvGraphicFramePr>
        <p:xfrm>
          <a:off x="381000" y="3276600"/>
          <a:ext cx="1206500" cy="3276600"/>
        </p:xfrm>
        <a:graphic>
          <a:graphicData uri="http://schemas.openxmlformats.org/drawingml/2006/table">
            <a:tbl>
              <a:tblPr/>
              <a:tblGrid>
                <a:gridCol w="1206500"/>
              </a:tblGrid>
              <a:tr h="327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Times New Roman" pitchFamily="18" charset="0"/>
                        </a:rPr>
                        <a:t>a) </a:t>
                      </a:r>
                      <a:r>
                        <a:rPr kumimoji="0" lang="en-US" sz="2000" b="1" i="0" u="none" strike="noStrike" cap="none" normalizeH="0" baseline="0" dirty="0" err="1">
                          <a:ln>
                            <a:noFill/>
                          </a:ln>
                          <a:solidFill>
                            <a:srgbClr val="0000FF"/>
                          </a:solidFill>
                          <a:effectLst/>
                          <a:latin typeface="Times New Roman" pitchFamily="18" charset="0"/>
                        </a:rPr>
                        <a:t>Xung</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quanh</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rễ</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mầm</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mọc</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ra</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nhiều</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rễ</a:t>
                      </a:r>
                      <a:r>
                        <a:rPr kumimoji="0" lang="en-US" sz="2000" b="1" i="0" u="none" strike="noStrike" cap="none" normalizeH="0" baseline="0" dirty="0">
                          <a:ln>
                            <a:noFill/>
                          </a:ln>
                          <a:solidFill>
                            <a:srgbClr val="0000FF"/>
                          </a:solidFill>
                          <a:effectLst/>
                          <a:latin typeface="Times New Roman" pitchFamily="18" charset="0"/>
                        </a:rPr>
                        <a:t> con.</a:t>
                      </a:r>
                    </a:p>
                  </a:txBody>
                  <a:tcPr marL="91489" marR="9148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1209" name="Picture 10"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762000"/>
            <a:ext cx="1157288" cy="2286000"/>
          </a:xfrm>
          <a:prstGeom prst="rect">
            <a:avLst/>
          </a:prstGeom>
          <a:noFill/>
          <a:ln w="50800">
            <a:solidFill>
              <a:srgbClr val="FFFFFF">
                <a:alpha val="92940"/>
              </a:srgbClr>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5" name="Group 11"/>
          <p:cNvGraphicFramePr>
            <a:graphicFrameLocks noGrp="1"/>
          </p:cNvGraphicFramePr>
          <p:nvPr/>
        </p:nvGraphicFramePr>
        <p:xfrm>
          <a:off x="7239000" y="3276600"/>
          <a:ext cx="1366838" cy="3140075"/>
        </p:xfrm>
        <a:graphic>
          <a:graphicData uri="http://schemas.openxmlformats.org/drawingml/2006/table">
            <a:tbl>
              <a:tblPr/>
              <a:tblGrid>
                <a:gridCol w="1366838"/>
              </a:tblGrid>
              <a:tr h="3140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Times New Roman" pitchFamily="18" charset="0"/>
                        </a:rPr>
                        <a:t>e) </a:t>
                      </a:r>
                      <a:r>
                        <a:rPr kumimoji="0" lang="en-US" sz="2000" b="1" i="0" u="none" strike="noStrike" cap="none" normalizeH="0" baseline="0" dirty="0" err="1">
                          <a:ln>
                            <a:noFill/>
                          </a:ln>
                          <a:solidFill>
                            <a:srgbClr val="0000FF"/>
                          </a:solidFill>
                          <a:effectLst/>
                          <a:latin typeface="Times New Roman" pitchFamily="18" charset="0"/>
                        </a:rPr>
                        <a:t>Sau</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vài</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ngày</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rễ</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mầm</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mọc</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nhiều</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hơn</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nữa</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thân</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mầm</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lớn</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lên</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dài</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ra</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và</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chui</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lên</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khỏi</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mặt</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đất</a:t>
                      </a:r>
                      <a:r>
                        <a:rPr kumimoji="0" lang="en-US" sz="2000" b="1" i="0" u="none" strike="noStrike" cap="none" normalizeH="0" baseline="0" dirty="0">
                          <a:ln>
                            <a:noFill/>
                          </a:ln>
                          <a:solidFill>
                            <a:srgbClr val="0000FF"/>
                          </a:solidFill>
                          <a:effectLst/>
                          <a:latin typeface="Times New Roman" pitchFamily="18" charset="0"/>
                        </a:rPr>
                        <a:t> .</a:t>
                      </a:r>
                    </a:p>
                  </a:txBody>
                  <a:tcPr marL="91453" marR="91453" marT="45729" marB="4572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1216" name="Picture 17"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762000"/>
            <a:ext cx="1157288" cy="2286000"/>
          </a:xfrm>
          <a:prstGeom prst="rect">
            <a:avLst/>
          </a:prstGeom>
          <a:noFill/>
          <a:ln w="508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Group 18"/>
          <p:cNvGraphicFramePr>
            <a:graphicFrameLocks noGrp="1"/>
          </p:cNvGraphicFramePr>
          <p:nvPr/>
        </p:nvGraphicFramePr>
        <p:xfrm>
          <a:off x="3733800" y="3276600"/>
          <a:ext cx="1447800" cy="3216275"/>
        </p:xfrm>
        <a:graphic>
          <a:graphicData uri="http://schemas.openxmlformats.org/drawingml/2006/table">
            <a:tbl>
              <a:tblPr/>
              <a:tblGrid>
                <a:gridCol w="1447800"/>
              </a:tblGrid>
              <a:tr h="3216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Times New Roman" pitchFamily="18" charset="0"/>
                        </a:rPr>
                        <a:t>c) </a:t>
                      </a:r>
                      <a:r>
                        <a:rPr kumimoji="0" lang="en-US" sz="2000" b="1" i="0" u="none" strike="noStrike" cap="none" normalizeH="0" baseline="0" dirty="0" err="1">
                          <a:ln>
                            <a:noFill/>
                          </a:ln>
                          <a:solidFill>
                            <a:srgbClr val="0000FF"/>
                          </a:solidFill>
                          <a:effectLst/>
                          <a:latin typeface="Times New Roman" pitchFamily="18" charset="0"/>
                        </a:rPr>
                        <a:t>Hai</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lá</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mầm</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xoè</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ra</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Chồi</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mầm</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lớn</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dần</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và</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sinh</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ra</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các</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lá</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mới</a:t>
                      </a:r>
                      <a:r>
                        <a:rPr kumimoji="0" lang="en-US" sz="2000" b="1" i="0" u="none" strike="noStrike" cap="none" normalizeH="0" baseline="0" dirty="0">
                          <a:ln>
                            <a:noFill/>
                          </a:ln>
                          <a:solidFill>
                            <a:srgbClr val="0000FF"/>
                          </a:solidFill>
                          <a:effectLst/>
                          <a:latin typeface="Times New Roman" pitchFamily="18" charset="0"/>
                        </a:rPr>
                        <a:t>.</a:t>
                      </a:r>
                    </a:p>
                  </a:txBody>
                  <a:tcPr marL="91489" marR="91489" marT="45729" marB="4572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1223" name="Picture 24" desc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762000"/>
            <a:ext cx="1157288" cy="2247900"/>
          </a:xfrm>
          <a:prstGeom prst="rect">
            <a:avLst/>
          </a:prstGeom>
          <a:noFill/>
          <a:ln w="508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9" name="Group 25"/>
          <p:cNvGraphicFramePr>
            <a:graphicFrameLocks noGrp="1"/>
          </p:cNvGraphicFramePr>
          <p:nvPr/>
        </p:nvGraphicFramePr>
        <p:xfrm>
          <a:off x="5486400" y="3276600"/>
          <a:ext cx="1430338" cy="3140075"/>
        </p:xfrm>
        <a:graphic>
          <a:graphicData uri="http://schemas.openxmlformats.org/drawingml/2006/table">
            <a:tbl>
              <a:tblPr/>
              <a:tblGrid>
                <a:gridCol w="1430338"/>
              </a:tblGrid>
              <a:tr h="3140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Times New Roman" pitchFamily="18" charset="0"/>
                        </a:rPr>
                        <a:t>d) </a:t>
                      </a:r>
                      <a:r>
                        <a:rPr kumimoji="0" lang="en-US" sz="2000" b="1" i="0" u="none" strike="noStrike" cap="none" normalizeH="0" baseline="0" dirty="0" err="1">
                          <a:ln>
                            <a:noFill/>
                          </a:ln>
                          <a:solidFill>
                            <a:srgbClr val="0000FF"/>
                          </a:solidFill>
                          <a:effectLst/>
                          <a:latin typeface="Times New Roman" pitchFamily="18" charset="0"/>
                        </a:rPr>
                        <a:t>Hai</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lá</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mầm</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teo</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dần</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rồi</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rụng</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xuống</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Cây</a:t>
                      </a:r>
                      <a:r>
                        <a:rPr kumimoji="0" lang="en-US" sz="2000" b="1" i="0" u="none" strike="noStrike" cap="none" normalizeH="0" baseline="0" dirty="0">
                          <a:ln>
                            <a:noFill/>
                          </a:ln>
                          <a:solidFill>
                            <a:srgbClr val="0000FF"/>
                          </a:solidFill>
                          <a:effectLst/>
                          <a:latin typeface="Times New Roman" pitchFamily="18" charset="0"/>
                        </a:rPr>
                        <a:t> con </a:t>
                      </a:r>
                      <a:r>
                        <a:rPr kumimoji="0" lang="en-US" sz="2000" b="1" i="0" u="none" strike="noStrike" cap="none" normalizeH="0" baseline="0" dirty="0" err="1">
                          <a:ln>
                            <a:noFill/>
                          </a:ln>
                          <a:solidFill>
                            <a:srgbClr val="0000FF"/>
                          </a:solidFill>
                          <a:effectLst/>
                          <a:latin typeface="Times New Roman" pitchFamily="18" charset="0"/>
                        </a:rPr>
                        <a:t>bắt</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đầu</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đâm</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chồi</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rễ</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mọc</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nhiều</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hơn</a:t>
                      </a:r>
                      <a:r>
                        <a:rPr kumimoji="0" lang="en-US" sz="2000" b="1" i="0" u="none" strike="noStrike" cap="none" normalizeH="0" baseline="0" dirty="0">
                          <a:ln>
                            <a:noFill/>
                          </a:ln>
                          <a:solidFill>
                            <a:srgbClr val="0000FF"/>
                          </a:solidFill>
                          <a:effectLst/>
                          <a:latin typeface="Times New Roman" pitchFamily="18" charset="0"/>
                        </a:rPr>
                        <a:t>.</a:t>
                      </a:r>
                    </a:p>
                  </a:txBody>
                  <a:tcPr marL="91444" marR="91444" marT="45729" marB="4572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1230" name="Picture 31" desc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762000"/>
            <a:ext cx="1157288" cy="2247900"/>
          </a:xfrm>
          <a:prstGeom prst="rect">
            <a:avLst/>
          </a:prstGeom>
          <a:noFill/>
          <a:ln w="508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1" name="Group 32"/>
          <p:cNvGraphicFramePr>
            <a:graphicFrameLocks noGrp="1"/>
          </p:cNvGraphicFramePr>
          <p:nvPr/>
        </p:nvGraphicFramePr>
        <p:xfrm>
          <a:off x="1981200" y="3276600"/>
          <a:ext cx="1447800" cy="3200400"/>
        </p:xfrm>
        <a:graphic>
          <a:graphicData uri="http://schemas.openxmlformats.org/drawingml/2006/table">
            <a:tbl>
              <a:tblPr/>
              <a:tblGrid>
                <a:gridCol w="1447800"/>
              </a:tblGrid>
              <a:tr h="3200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Times New Roman" pitchFamily="18" charset="0"/>
                        </a:rPr>
                        <a:t>b) </a:t>
                      </a:r>
                      <a:r>
                        <a:rPr kumimoji="0" lang="en-US" sz="2000" b="1" i="0" u="none" strike="noStrike" cap="none" normalizeH="0" baseline="0" dirty="0" err="1">
                          <a:ln>
                            <a:noFill/>
                          </a:ln>
                          <a:solidFill>
                            <a:srgbClr val="0000FF"/>
                          </a:solidFill>
                          <a:effectLst/>
                          <a:latin typeface="Times New Roman" pitchFamily="18" charset="0"/>
                        </a:rPr>
                        <a:t>Hạt</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phình</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ra</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vì</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hút</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nước</a:t>
                      </a:r>
                      <a:r>
                        <a:rPr kumimoji="0" lang="en-US" sz="2000" b="1" i="0" u="none" strike="noStrike" cap="none" normalizeH="0" baseline="0" dirty="0">
                          <a:ln>
                            <a:noFill/>
                          </a:ln>
                          <a:solidFill>
                            <a:srgbClr val="0000FF"/>
                          </a:solidFill>
                          <a:effectLst/>
                          <a:latin typeface="Times New Roman" pitchFamily="18"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0000FF"/>
                          </a:solidFill>
                          <a:effectLst/>
                          <a:latin typeface="Times New Roman" pitchFamily="18" charset="0"/>
                        </a:rPr>
                        <a:t>Vỏ</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hạt</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nứt</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ra</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để</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rễ</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mầm</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nhú</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ra</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cắm</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xuống</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đất</a:t>
                      </a:r>
                      <a:r>
                        <a:rPr kumimoji="0" lang="en-US" sz="2000" b="1" i="0" u="none" strike="noStrike" cap="none" normalizeH="0" baseline="0" dirty="0">
                          <a:ln>
                            <a:noFill/>
                          </a:ln>
                          <a:solidFill>
                            <a:srgbClr val="0000FF"/>
                          </a:solidFill>
                          <a:effectLst/>
                          <a:latin typeface="Times New Roman" pitchFamily="18" charset="0"/>
                        </a:rPr>
                        <a:t>.</a:t>
                      </a:r>
                    </a:p>
                  </a:txBody>
                  <a:tcPr marL="91489" marR="9148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2" name="Oval 12"/>
          <p:cNvSpPr>
            <a:spLocks noChangeArrowheads="1"/>
          </p:cNvSpPr>
          <p:nvPr/>
        </p:nvSpPr>
        <p:spPr bwMode="auto">
          <a:xfrm>
            <a:off x="1219200" y="838200"/>
            <a:ext cx="304800" cy="304800"/>
          </a:xfrm>
          <a:prstGeom prst="ellipse">
            <a:avLst/>
          </a:prstGeom>
          <a:gradFill rotWithShape="1">
            <a:gsLst>
              <a:gs pos="0">
                <a:schemeClr val="bg1"/>
              </a:gs>
              <a:gs pos="100000">
                <a:srgbClr val="F6F967"/>
              </a:gs>
            </a:gsLst>
            <a:path path="shape">
              <a:fillToRect l="50000" t="50000" r="50000" b="50000"/>
            </a:path>
          </a:gradFill>
          <a:ln w="9525">
            <a:solidFill>
              <a:schemeClr val="tx1"/>
            </a:solidFill>
            <a:round/>
            <a:headEnd/>
            <a:tailEnd/>
          </a:ln>
          <a:effectLst/>
        </p:spPr>
        <p:txBody>
          <a:bodyPr wrap="none" anchor="ctr"/>
          <a:lstStyle/>
          <a:p>
            <a:pPr algn="ctr">
              <a:defRPr/>
            </a:pPr>
            <a:r>
              <a:rPr lang="en-US" sz="1800" dirty="0">
                <a:solidFill>
                  <a:srgbClr val="000000"/>
                </a:solidFill>
                <a:effectLst>
                  <a:outerShdw blurRad="38100" dist="38100" dir="2700000" algn="tl">
                    <a:srgbClr val="FFFFFF"/>
                  </a:outerShdw>
                </a:effectLst>
                <a:latin typeface="Tahoma" pitchFamily="34" charset="0"/>
                <a:cs typeface="Arial" charset="0"/>
              </a:rPr>
              <a:t>2</a:t>
            </a:r>
          </a:p>
        </p:txBody>
      </p:sp>
      <p:sp>
        <p:nvSpPr>
          <p:cNvPr id="23" name="Oval 18"/>
          <p:cNvSpPr>
            <a:spLocks noChangeArrowheads="1"/>
          </p:cNvSpPr>
          <p:nvPr/>
        </p:nvSpPr>
        <p:spPr bwMode="auto">
          <a:xfrm>
            <a:off x="2819400" y="838200"/>
            <a:ext cx="304800" cy="304800"/>
          </a:xfrm>
          <a:prstGeom prst="ellipse">
            <a:avLst/>
          </a:prstGeom>
          <a:gradFill rotWithShape="1">
            <a:gsLst>
              <a:gs pos="0">
                <a:schemeClr val="bg1"/>
              </a:gs>
              <a:gs pos="100000">
                <a:srgbClr val="F6F967"/>
              </a:gs>
            </a:gsLst>
            <a:path path="shape">
              <a:fillToRect l="50000" t="50000" r="50000" b="50000"/>
            </a:path>
          </a:gradFill>
          <a:ln w="9525">
            <a:solidFill>
              <a:schemeClr val="tx1"/>
            </a:solidFill>
            <a:round/>
            <a:headEnd/>
            <a:tailEnd/>
          </a:ln>
          <a:effectLst/>
        </p:spPr>
        <p:txBody>
          <a:bodyPr wrap="none" anchor="ctr"/>
          <a:lstStyle/>
          <a:p>
            <a:pPr algn="ctr">
              <a:defRPr/>
            </a:pPr>
            <a:r>
              <a:rPr lang="en-US" sz="1800" dirty="0">
                <a:solidFill>
                  <a:srgbClr val="000000"/>
                </a:solidFill>
                <a:effectLst>
                  <a:outerShdw blurRad="38100" dist="38100" dir="2700000" algn="tl">
                    <a:srgbClr val="FFFFFF"/>
                  </a:outerShdw>
                </a:effectLst>
                <a:latin typeface="Tahoma" pitchFamily="34" charset="0"/>
                <a:cs typeface="Arial" charset="0"/>
              </a:rPr>
              <a:t>3</a:t>
            </a:r>
          </a:p>
        </p:txBody>
      </p:sp>
      <p:sp>
        <p:nvSpPr>
          <p:cNvPr id="26" name="Oval 18"/>
          <p:cNvSpPr>
            <a:spLocks noChangeArrowheads="1"/>
          </p:cNvSpPr>
          <p:nvPr/>
        </p:nvSpPr>
        <p:spPr bwMode="auto">
          <a:xfrm>
            <a:off x="4572000" y="914400"/>
            <a:ext cx="304800" cy="304800"/>
          </a:xfrm>
          <a:prstGeom prst="ellipse">
            <a:avLst/>
          </a:prstGeom>
          <a:gradFill rotWithShape="1">
            <a:gsLst>
              <a:gs pos="0">
                <a:schemeClr val="bg1"/>
              </a:gs>
              <a:gs pos="100000">
                <a:srgbClr val="F6F967"/>
              </a:gs>
            </a:gsLst>
            <a:path path="shape">
              <a:fillToRect l="50000" t="50000" r="50000" b="50000"/>
            </a:path>
          </a:gradFill>
          <a:ln w="9525">
            <a:solidFill>
              <a:schemeClr val="tx1"/>
            </a:solidFill>
            <a:round/>
            <a:headEnd/>
            <a:tailEnd/>
          </a:ln>
          <a:effectLst/>
        </p:spPr>
        <p:txBody>
          <a:bodyPr wrap="none" anchor="ctr"/>
          <a:lstStyle/>
          <a:p>
            <a:pPr algn="ctr">
              <a:defRPr/>
            </a:pPr>
            <a:r>
              <a:rPr lang="en-US" sz="1800" dirty="0">
                <a:solidFill>
                  <a:srgbClr val="000000"/>
                </a:solidFill>
                <a:effectLst>
                  <a:outerShdw blurRad="38100" dist="38100" dir="2700000" algn="tl">
                    <a:srgbClr val="FFFFFF"/>
                  </a:outerShdw>
                </a:effectLst>
                <a:latin typeface="Tahoma" pitchFamily="34" charset="0"/>
                <a:cs typeface="Arial" charset="0"/>
              </a:rPr>
              <a:t>4</a:t>
            </a:r>
          </a:p>
        </p:txBody>
      </p:sp>
      <p:sp>
        <p:nvSpPr>
          <p:cNvPr id="27" name="Oval 18"/>
          <p:cNvSpPr>
            <a:spLocks noChangeArrowheads="1"/>
          </p:cNvSpPr>
          <p:nvPr/>
        </p:nvSpPr>
        <p:spPr bwMode="auto">
          <a:xfrm>
            <a:off x="6324600" y="838200"/>
            <a:ext cx="304800" cy="304800"/>
          </a:xfrm>
          <a:prstGeom prst="ellipse">
            <a:avLst/>
          </a:prstGeom>
          <a:gradFill rotWithShape="1">
            <a:gsLst>
              <a:gs pos="0">
                <a:schemeClr val="bg1"/>
              </a:gs>
              <a:gs pos="100000">
                <a:srgbClr val="F6F967"/>
              </a:gs>
            </a:gsLst>
            <a:path path="shape">
              <a:fillToRect l="50000" t="50000" r="50000" b="50000"/>
            </a:path>
          </a:gradFill>
          <a:ln w="9525">
            <a:solidFill>
              <a:schemeClr val="tx1"/>
            </a:solidFill>
            <a:round/>
            <a:headEnd/>
            <a:tailEnd/>
          </a:ln>
          <a:effectLst/>
        </p:spPr>
        <p:txBody>
          <a:bodyPr wrap="none" anchor="ctr"/>
          <a:lstStyle/>
          <a:p>
            <a:pPr algn="ctr">
              <a:defRPr/>
            </a:pPr>
            <a:r>
              <a:rPr lang="en-US" sz="1800" dirty="0">
                <a:solidFill>
                  <a:srgbClr val="000000"/>
                </a:solidFill>
                <a:effectLst>
                  <a:outerShdw blurRad="38100" dist="38100" dir="2700000" algn="tl">
                    <a:srgbClr val="FFFFFF"/>
                  </a:outerShdw>
                </a:effectLst>
                <a:latin typeface="Tahoma" pitchFamily="34" charset="0"/>
                <a:cs typeface="Arial" charset="0"/>
              </a:rPr>
              <a:t>5</a:t>
            </a:r>
          </a:p>
        </p:txBody>
      </p:sp>
      <p:sp>
        <p:nvSpPr>
          <p:cNvPr id="28" name="Oval 18"/>
          <p:cNvSpPr>
            <a:spLocks noChangeArrowheads="1"/>
          </p:cNvSpPr>
          <p:nvPr/>
        </p:nvSpPr>
        <p:spPr bwMode="auto">
          <a:xfrm>
            <a:off x="8077200" y="838200"/>
            <a:ext cx="304800" cy="304800"/>
          </a:xfrm>
          <a:prstGeom prst="ellipse">
            <a:avLst/>
          </a:prstGeom>
          <a:gradFill rotWithShape="1">
            <a:gsLst>
              <a:gs pos="0">
                <a:schemeClr val="bg1"/>
              </a:gs>
              <a:gs pos="100000">
                <a:srgbClr val="F6F967"/>
              </a:gs>
            </a:gsLst>
            <a:path path="shape">
              <a:fillToRect l="50000" t="50000" r="50000" b="50000"/>
            </a:path>
          </a:gradFill>
          <a:ln w="9525">
            <a:solidFill>
              <a:schemeClr val="tx1"/>
            </a:solidFill>
            <a:round/>
            <a:headEnd/>
            <a:tailEnd/>
          </a:ln>
          <a:effectLst/>
        </p:spPr>
        <p:txBody>
          <a:bodyPr wrap="none" anchor="ctr"/>
          <a:lstStyle/>
          <a:p>
            <a:pPr algn="ctr">
              <a:defRPr/>
            </a:pPr>
            <a:r>
              <a:rPr lang="en-US" sz="1800" dirty="0">
                <a:solidFill>
                  <a:srgbClr val="000000"/>
                </a:solidFill>
                <a:effectLst>
                  <a:outerShdw blurRad="38100" dist="38100" dir="2700000" algn="tl">
                    <a:srgbClr val="FFFFFF"/>
                  </a:outerShdw>
                </a:effectLst>
                <a:latin typeface="Tahoma" pitchFamily="34" charset="0"/>
                <a:cs typeface="Arial" charset="0"/>
              </a:rPr>
              <a:t>6</a:t>
            </a:r>
          </a:p>
        </p:txBody>
      </p:sp>
      <p:sp>
        <p:nvSpPr>
          <p:cNvPr id="29" name="Rectangle 28"/>
          <p:cNvSpPr/>
          <p:nvPr/>
        </p:nvSpPr>
        <p:spPr>
          <a:xfrm>
            <a:off x="0" y="0"/>
            <a:ext cx="9144000" cy="461963"/>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eaLnBrk="1" hangingPunct="1">
              <a:spcBef>
                <a:spcPct val="50000"/>
              </a:spcBef>
              <a:defRPr/>
            </a:pPr>
            <a:r>
              <a:rPr lang="en-US" sz="2400" dirty="0" err="1">
                <a:solidFill>
                  <a:srgbClr val="FF0000"/>
                </a:solidFill>
                <a:cs typeface="Arial" charset="0"/>
              </a:rPr>
              <a:t>Mỗi</a:t>
            </a:r>
            <a:r>
              <a:rPr lang="en-US" sz="2400" dirty="0">
                <a:solidFill>
                  <a:srgbClr val="FF0000"/>
                </a:solidFill>
                <a:cs typeface="Arial" charset="0"/>
              </a:rPr>
              <a:t> </a:t>
            </a:r>
            <a:r>
              <a:rPr lang="en-US" sz="2400" dirty="0" err="1">
                <a:solidFill>
                  <a:srgbClr val="FF0000"/>
                </a:solidFill>
                <a:cs typeface="Arial" charset="0"/>
              </a:rPr>
              <a:t>thông</a:t>
            </a:r>
            <a:r>
              <a:rPr lang="en-US" sz="2400" dirty="0">
                <a:solidFill>
                  <a:srgbClr val="FF0000"/>
                </a:solidFill>
                <a:cs typeface="Arial" charset="0"/>
              </a:rPr>
              <a:t> tin </a:t>
            </a:r>
            <a:r>
              <a:rPr lang="en-US" sz="2400" dirty="0" err="1">
                <a:solidFill>
                  <a:srgbClr val="FF0000"/>
                </a:solidFill>
                <a:cs typeface="Arial" charset="0"/>
              </a:rPr>
              <a:t>trong</a:t>
            </a:r>
            <a:r>
              <a:rPr lang="en-US" sz="2400" dirty="0">
                <a:solidFill>
                  <a:srgbClr val="FF0000"/>
                </a:solidFill>
                <a:cs typeface="Arial" charset="0"/>
              </a:rPr>
              <a:t> </a:t>
            </a:r>
            <a:r>
              <a:rPr lang="en-US" sz="2400" dirty="0" err="1">
                <a:solidFill>
                  <a:srgbClr val="FF0000"/>
                </a:solidFill>
                <a:cs typeface="Arial" charset="0"/>
              </a:rPr>
              <a:t>khung</a:t>
            </a:r>
            <a:r>
              <a:rPr lang="en-US" sz="2400" dirty="0">
                <a:solidFill>
                  <a:srgbClr val="FF0000"/>
                </a:solidFill>
                <a:cs typeface="Arial" charset="0"/>
              </a:rPr>
              <a:t> </a:t>
            </a:r>
            <a:r>
              <a:rPr lang="en-US" sz="2400" dirty="0" err="1">
                <a:solidFill>
                  <a:srgbClr val="FF0000"/>
                </a:solidFill>
                <a:cs typeface="Arial" charset="0"/>
              </a:rPr>
              <a:t>chữ</a:t>
            </a:r>
            <a:r>
              <a:rPr lang="en-US" sz="2400" dirty="0">
                <a:solidFill>
                  <a:srgbClr val="FF0000"/>
                </a:solidFill>
                <a:cs typeface="Arial" charset="0"/>
              </a:rPr>
              <a:t> </a:t>
            </a:r>
            <a:r>
              <a:rPr lang="en-US" sz="2400" dirty="0" err="1">
                <a:solidFill>
                  <a:srgbClr val="FF0000"/>
                </a:solidFill>
                <a:cs typeface="Arial" charset="0"/>
              </a:rPr>
              <a:t>dưới</a:t>
            </a:r>
            <a:r>
              <a:rPr lang="en-US" sz="2400" dirty="0">
                <a:solidFill>
                  <a:srgbClr val="FF0000"/>
                </a:solidFill>
                <a:cs typeface="Arial" charset="0"/>
              </a:rPr>
              <a:t> </a:t>
            </a:r>
            <a:r>
              <a:rPr lang="en-US" sz="2400" dirty="0" err="1">
                <a:solidFill>
                  <a:srgbClr val="FF0000"/>
                </a:solidFill>
                <a:cs typeface="Arial" charset="0"/>
              </a:rPr>
              <a:t>đây</a:t>
            </a:r>
            <a:r>
              <a:rPr lang="en-US" sz="2400" dirty="0">
                <a:solidFill>
                  <a:srgbClr val="FF0000"/>
                </a:solidFill>
                <a:cs typeface="Arial" charset="0"/>
              </a:rPr>
              <a:t> </a:t>
            </a:r>
            <a:r>
              <a:rPr lang="en-US" sz="2400" dirty="0" err="1">
                <a:solidFill>
                  <a:srgbClr val="FF0000"/>
                </a:solidFill>
                <a:cs typeface="Arial" charset="0"/>
              </a:rPr>
              <a:t>ứng</a:t>
            </a:r>
            <a:r>
              <a:rPr lang="en-US" sz="2400" dirty="0">
                <a:solidFill>
                  <a:srgbClr val="FF0000"/>
                </a:solidFill>
                <a:cs typeface="Arial" charset="0"/>
              </a:rPr>
              <a:t> </a:t>
            </a:r>
            <a:r>
              <a:rPr lang="en-US" sz="2400" dirty="0" err="1">
                <a:solidFill>
                  <a:srgbClr val="FF0000"/>
                </a:solidFill>
                <a:cs typeface="Arial" charset="0"/>
              </a:rPr>
              <a:t>với</a:t>
            </a:r>
            <a:r>
              <a:rPr lang="en-US" sz="2400" dirty="0">
                <a:solidFill>
                  <a:srgbClr val="FF0000"/>
                </a:solidFill>
                <a:cs typeface="Arial" charset="0"/>
              </a:rPr>
              <a:t> </a:t>
            </a:r>
            <a:r>
              <a:rPr lang="en-US" sz="2400" dirty="0" err="1">
                <a:solidFill>
                  <a:srgbClr val="FF0000"/>
                </a:solidFill>
                <a:cs typeface="Arial" charset="0"/>
              </a:rPr>
              <a:t>hình</a:t>
            </a:r>
            <a:r>
              <a:rPr lang="en-US" sz="2400" dirty="0">
                <a:solidFill>
                  <a:srgbClr val="FF0000"/>
                </a:solidFill>
                <a:cs typeface="Arial" charset="0"/>
              </a:rPr>
              <a:t> </a:t>
            </a:r>
            <a:r>
              <a:rPr lang="en-US" sz="2400" dirty="0" err="1">
                <a:solidFill>
                  <a:srgbClr val="FF0000"/>
                </a:solidFill>
                <a:cs typeface="Arial" charset="0"/>
              </a:rPr>
              <a:t>nào</a:t>
            </a:r>
            <a:r>
              <a:rPr lang="en-US" sz="2400" dirty="0">
                <a:solidFill>
                  <a:srgbClr val="FF0000"/>
                </a:solidFill>
                <a:cs typeface="Arial" charset="0"/>
              </a:rPr>
              <a:t>?</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1157288" cy="2286000"/>
          </a:xfrm>
          <a:prstGeom prst="rect">
            <a:avLst/>
          </a:prstGeom>
          <a:noFill/>
          <a:ln w="508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3" name="Group 4"/>
          <p:cNvGraphicFramePr>
            <a:graphicFrameLocks noGrp="1"/>
          </p:cNvGraphicFramePr>
          <p:nvPr/>
        </p:nvGraphicFramePr>
        <p:xfrm>
          <a:off x="2362200" y="3352800"/>
          <a:ext cx="1206500" cy="3124200"/>
        </p:xfrm>
        <a:graphic>
          <a:graphicData uri="http://schemas.openxmlformats.org/drawingml/2006/table">
            <a:tbl>
              <a:tblPr/>
              <a:tblGrid>
                <a:gridCol w="1206500"/>
              </a:tblGrid>
              <a:tr h="3124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Times New Roman" pitchFamily="18" charset="0"/>
                        </a:rPr>
                        <a:t>a) </a:t>
                      </a:r>
                      <a:r>
                        <a:rPr kumimoji="0" lang="en-US" sz="2000" b="1" i="0" u="none" strike="noStrike" cap="none" normalizeH="0" baseline="0" dirty="0" err="1">
                          <a:ln>
                            <a:noFill/>
                          </a:ln>
                          <a:solidFill>
                            <a:srgbClr val="0000FF"/>
                          </a:solidFill>
                          <a:effectLst/>
                          <a:latin typeface="Times New Roman" pitchFamily="18" charset="0"/>
                        </a:rPr>
                        <a:t>Xung</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quanh</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rễ</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mầm</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mọc</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ra</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nhiều</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rễ</a:t>
                      </a:r>
                      <a:r>
                        <a:rPr kumimoji="0" lang="en-US" sz="2000" b="1" i="0" u="none" strike="noStrike" cap="none" normalizeH="0" baseline="0" dirty="0">
                          <a:ln>
                            <a:noFill/>
                          </a:ln>
                          <a:solidFill>
                            <a:srgbClr val="0000FF"/>
                          </a:solidFill>
                          <a:effectLst/>
                          <a:latin typeface="Times New Roman" pitchFamily="18" charset="0"/>
                        </a:rPr>
                        <a:t> con</a:t>
                      </a:r>
                      <a:r>
                        <a:rPr kumimoji="0" lang="en-US" sz="2400" b="1" i="0" u="none" strike="noStrike" cap="none" normalizeH="0" baseline="0" dirty="0">
                          <a:ln>
                            <a:noFill/>
                          </a:ln>
                          <a:solidFill>
                            <a:srgbClr val="0000FF"/>
                          </a:solidFill>
                          <a:effectLst/>
                          <a:latin typeface="Times New Roman" pitchFamily="18" charset="0"/>
                        </a:rPr>
                        <a:t>.</a:t>
                      </a:r>
                    </a:p>
                  </a:txBody>
                  <a:tcPr marL="91489" marR="9148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2233" name="Picture 10"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838200"/>
            <a:ext cx="1157288" cy="2286000"/>
          </a:xfrm>
          <a:prstGeom prst="rect">
            <a:avLst/>
          </a:prstGeom>
          <a:noFill/>
          <a:ln w="50800">
            <a:solidFill>
              <a:srgbClr val="FFFFFF">
                <a:alpha val="92940"/>
              </a:srgbClr>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5" name="Group 11"/>
          <p:cNvGraphicFramePr>
            <a:graphicFrameLocks noGrp="1"/>
          </p:cNvGraphicFramePr>
          <p:nvPr/>
        </p:nvGraphicFramePr>
        <p:xfrm>
          <a:off x="3886200" y="3352800"/>
          <a:ext cx="1366838" cy="3216275"/>
        </p:xfrm>
        <a:graphic>
          <a:graphicData uri="http://schemas.openxmlformats.org/drawingml/2006/table">
            <a:tbl>
              <a:tblPr/>
              <a:tblGrid>
                <a:gridCol w="1366838"/>
              </a:tblGrid>
              <a:tr h="3216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Times New Roman" pitchFamily="18" charset="0"/>
                        </a:rPr>
                        <a:t>e) </a:t>
                      </a:r>
                      <a:r>
                        <a:rPr kumimoji="0" lang="en-US" sz="2000" b="1" i="0" u="none" strike="noStrike" cap="none" normalizeH="0" baseline="0" dirty="0" err="1">
                          <a:ln>
                            <a:noFill/>
                          </a:ln>
                          <a:solidFill>
                            <a:srgbClr val="0000FF"/>
                          </a:solidFill>
                          <a:effectLst/>
                          <a:latin typeface="Times New Roman" pitchFamily="18" charset="0"/>
                        </a:rPr>
                        <a:t>Sau</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vài</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ngày</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rễ</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mầm</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mọc</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nhiều</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hơn</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nữa</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thân</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mầm</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lớn</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lên</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dài</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ra</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và</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chui</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lên</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khỏi</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mặt</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đất</a:t>
                      </a:r>
                      <a:r>
                        <a:rPr kumimoji="0" lang="en-US" sz="2000" b="1" i="0" u="none" strike="noStrike" cap="none" normalizeH="0" baseline="0" dirty="0">
                          <a:ln>
                            <a:noFill/>
                          </a:ln>
                          <a:solidFill>
                            <a:srgbClr val="0000FF"/>
                          </a:solidFill>
                          <a:effectLst/>
                          <a:latin typeface="Times New Roman" pitchFamily="18" charset="0"/>
                        </a:rPr>
                        <a:t> .</a:t>
                      </a:r>
                    </a:p>
                  </a:txBody>
                  <a:tcPr marL="91453" marR="91453" marT="45729" marB="4572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2240" name="Picture 17"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838200"/>
            <a:ext cx="1157288" cy="2286000"/>
          </a:xfrm>
          <a:prstGeom prst="rect">
            <a:avLst/>
          </a:prstGeom>
          <a:noFill/>
          <a:ln w="508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Group 18"/>
          <p:cNvGraphicFramePr>
            <a:graphicFrameLocks noGrp="1"/>
          </p:cNvGraphicFramePr>
          <p:nvPr/>
        </p:nvGraphicFramePr>
        <p:xfrm>
          <a:off x="5562600" y="3276600"/>
          <a:ext cx="1447800" cy="3216275"/>
        </p:xfrm>
        <a:graphic>
          <a:graphicData uri="http://schemas.openxmlformats.org/drawingml/2006/table">
            <a:tbl>
              <a:tblPr/>
              <a:tblGrid>
                <a:gridCol w="1447800"/>
              </a:tblGrid>
              <a:tr h="3216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Times New Roman" pitchFamily="18" charset="0"/>
                        </a:rPr>
                        <a:t>c) </a:t>
                      </a:r>
                      <a:r>
                        <a:rPr kumimoji="0" lang="en-US" sz="2000" b="1" i="0" u="none" strike="noStrike" cap="none" normalizeH="0" baseline="0" dirty="0" err="1">
                          <a:ln>
                            <a:noFill/>
                          </a:ln>
                          <a:solidFill>
                            <a:srgbClr val="0000FF"/>
                          </a:solidFill>
                          <a:effectLst/>
                          <a:latin typeface="Times New Roman" pitchFamily="18" charset="0"/>
                        </a:rPr>
                        <a:t>Hai</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lá</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mầm</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xoè</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ra</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Chồi</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mầm</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lớn</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dần</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và</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sinh</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ra</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các</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lá</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mới</a:t>
                      </a:r>
                      <a:r>
                        <a:rPr kumimoji="0" lang="en-US" sz="2000" b="1" i="0" u="none" strike="noStrike" cap="none" normalizeH="0" baseline="0" dirty="0">
                          <a:ln>
                            <a:noFill/>
                          </a:ln>
                          <a:solidFill>
                            <a:srgbClr val="0000FF"/>
                          </a:solidFill>
                          <a:effectLst/>
                          <a:latin typeface="Times New Roman" pitchFamily="18" charset="0"/>
                        </a:rPr>
                        <a:t>.</a:t>
                      </a:r>
                    </a:p>
                  </a:txBody>
                  <a:tcPr marL="91489" marR="91489" marT="45729" marB="4572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2247" name="Picture 24" desc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914400"/>
            <a:ext cx="1157288" cy="2247900"/>
          </a:xfrm>
          <a:prstGeom prst="rect">
            <a:avLst/>
          </a:prstGeom>
          <a:noFill/>
          <a:ln w="508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9" name="Group 25"/>
          <p:cNvGraphicFramePr>
            <a:graphicFrameLocks noGrp="1"/>
          </p:cNvGraphicFramePr>
          <p:nvPr/>
        </p:nvGraphicFramePr>
        <p:xfrm>
          <a:off x="7315200" y="3352800"/>
          <a:ext cx="1430338" cy="3140075"/>
        </p:xfrm>
        <a:graphic>
          <a:graphicData uri="http://schemas.openxmlformats.org/drawingml/2006/table">
            <a:tbl>
              <a:tblPr/>
              <a:tblGrid>
                <a:gridCol w="1430338"/>
              </a:tblGrid>
              <a:tr h="3140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Times New Roman" pitchFamily="18" charset="0"/>
                        </a:rPr>
                        <a:t>d) </a:t>
                      </a:r>
                      <a:r>
                        <a:rPr kumimoji="0" lang="en-US" sz="2000" b="1" i="0" u="none" strike="noStrike" cap="none" normalizeH="0" baseline="0" dirty="0" err="1">
                          <a:ln>
                            <a:noFill/>
                          </a:ln>
                          <a:solidFill>
                            <a:srgbClr val="0000FF"/>
                          </a:solidFill>
                          <a:effectLst/>
                          <a:latin typeface="Times New Roman" pitchFamily="18" charset="0"/>
                        </a:rPr>
                        <a:t>Hai</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lá</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mầm</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teo</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dần</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rồi</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rụng</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xuống</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Cây</a:t>
                      </a:r>
                      <a:r>
                        <a:rPr kumimoji="0" lang="en-US" sz="2000" b="1" i="0" u="none" strike="noStrike" cap="none" normalizeH="0" baseline="0" dirty="0">
                          <a:ln>
                            <a:noFill/>
                          </a:ln>
                          <a:solidFill>
                            <a:srgbClr val="0000FF"/>
                          </a:solidFill>
                          <a:effectLst/>
                          <a:latin typeface="Times New Roman" pitchFamily="18" charset="0"/>
                        </a:rPr>
                        <a:t> con </a:t>
                      </a:r>
                      <a:r>
                        <a:rPr kumimoji="0" lang="en-US" sz="2000" b="1" i="0" u="none" strike="noStrike" cap="none" normalizeH="0" baseline="0" dirty="0" err="1">
                          <a:ln>
                            <a:noFill/>
                          </a:ln>
                          <a:solidFill>
                            <a:srgbClr val="0000FF"/>
                          </a:solidFill>
                          <a:effectLst/>
                          <a:latin typeface="Times New Roman" pitchFamily="18" charset="0"/>
                        </a:rPr>
                        <a:t>bắt</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đầu</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đâm</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chồi</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rễ</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mọc</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nhiều</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hơn</a:t>
                      </a:r>
                      <a:r>
                        <a:rPr kumimoji="0" lang="en-US" sz="2000" b="1" i="0" u="none" strike="noStrike" cap="none" normalizeH="0" baseline="0" dirty="0">
                          <a:ln>
                            <a:noFill/>
                          </a:ln>
                          <a:solidFill>
                            <a:srgbClr val="0000FF"/>
                          </a:solidFill>
                          <a:effectLst/>
                          <a:latin typeface="Times New Roman" pitchFamily="18" charset="0"/>
                        </a:rPr>
                        <a:t>.</a:t>
                      </a:r>
                    </a:p>
                  </a:txBody>
                  <a:tcPr marL="91444" marR="91444" marT="45729" marB="4572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2254" name="Picture 31" desc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914400"/>
            <a:ext cx="1157288" cy="2247900"/>
          </a:xfrm>
          <a:prstGeom prst="rect">
            <a:avLst/>
          </a:prstGeom>
          <a:noFill/>
          <a:ln w="508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1" name="Group 32"/>
          <p:cNvGraphicFramePr>
            <a:graphicFrameLocks noGrp="1"/>
          </p:cNvGraphicFramePr>
          <p:nvPr/>
        </p:nvGraphicFramePr>
        <p:xfrm>
          <a:off x="533400" y="3276600"/>
          <a:ext cx="1447800" cy="3124200"/>
        </p:xfrm>
        <a:graphic>
          <a:graphicData uri="http://schemas.openxmlformats.org/drawingml/2006/table">
            <a:tbl>
              <a:tblPr/>
              <a:tblGrid>
                <a:gridCol w="1447800"/>
              </a:tblGrid>
              <a:tr h="3124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Times New Roman" pitchFamily="18" charset="0"/>
                        </a:rPr>
                        <a:t>b) </a:t>
                      </a:r>
                      <a:r>
                        <a:rPr kumimoji="0" lang="en-US" sz="2000" b="1" i="0" u="none" strike="noStrike" cap="none" normalizeH="0" baseline="0" dirty="0" err="1">
                          <a:ln>
                            <a:noFill/>
                          </a:ln>
                          <a:solidFill>
                            <a:srgbClr val="0000FF"/>
                          </a:solidFill>
                          <a:effectLst/>
                          <a:latin typeface="Times New Roman" pitchFamily="18" charset="0"/>
                        </a:rPr>
                        <a:t>Hạt</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phình</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ra</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vì</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hút</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nước</a:t>
                      </a:r>
                      <a:r>
                        <a:rPr kumimoji="0" lang="en-US" sz="2000" b="1" i="0" u="none" strike="noStrike" cap="none" normalizeH="0" baseline="0" dirty="0">
                          <a:ln>
                            <a:noFill/>
                          </a:ln>
                          <a:solidFill>
                            <a:srgbClr val="0000FF"/>
                          </a:solidFill>
                          <a:effectLst/>
                          <a:latin typeface="Times New Roman" pitchFamily="18"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0000FF"/>
                          </a:solidFill>
                          <a:effectLst/>
                          <a:latin typeface="Times New Roman" pitchFamily="18" charset="0"/>
                        </a:rPr>
                        <a:t>Vỏ</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hạt</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nứt</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ra</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để</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rễ</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mầm</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nhú</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ra</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cắm</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xuống</a:t>
                      </a:r>
                      <a:r>
                        <a:rPr kumimoji="0" lang="en-US" sz="2000" b="1" i="0" u="none" strike="noStrike" cap="none" normalizeH="0" baseline="0" dirty="0">
                          <a:ln>
                            <a:noFill/>
                          </a:ln>
                          <a:solidFill>
                            <a:srgbClr val="0000FF"/>
                          </a:solidFill>
                          <a:effectLst/>
                          <a:latin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rPr>
                        <a:t>đất</a:t>
                      </a:r>
                      <a:r>
                        <a:rPr kumimoji="0" lang="en-US" sz="2000" b="1" i="0" u="none" strike="noStrike" cap="none" normalizeH="0" baseline="0" dirty="0">
                          <a:ln>
                            <a:noFill/>
                          </a:ln>
                          <a:solidFill>
                            <a:srgbClr val="0000FF"/>
                          </a:solidFill>
                          <a:effectLst/>
                          <a:latin typeface="Times New Roman" pitchFamily="18" charset="0"/>
                        </a:rPr>
                        <a:t>.</a:t>
                      </a:r>
                    </a:p>
                  </a:txBody>
                  <a:tcPr marL="91489" marR="9148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2" name="Oval 12"/>
          <p:cNvSpPr>
            <a:spLocks noChangeArrowheads="1"/>
          </p:cNvSpPr>
          <p:nvPr/>
        </p:nvSpPr>
        <p:spPr bwMode="auto">
          <a:xfrm>
            <a:off x="1371600" y="914400"/>
            <a:ext cx="304800" cy="304800"/>
          </a:xfrm>
          <a:prstGeom prst="ellipse">
            <a:avLst/>
          </a:prstGeom>
          <a:gradFill rotWithShape="1">
            <a:gsLst>
              <a:gs pos="0">
                <a:schemeClr val="bg1"/>
              </a:gs>
              <a:gs pos="100000">
                <a:srgbClr val="F6F967"/>
              </a:gs>
            </a:gsLst>
            <a:path path="shape">
              <a:fillToRect l="50000" t="50000" r="50000" b="50000"/>
            </a:path>
          </a:gradFill>
          <a:ln w="9525">
            <a:solidFill>
              <a:schemeClr val="tx1"/>
            </a:solidFill>
            <a:round/>
            <a:headEnd/>
            <a:tailEnd/>
          </a:ln>
          <a:effectLst/>
        </p:spPr>
        <p:txBody>
          <a:bodyPr wrap="none" anchor="ctr"/>
          <a:lstStyle/>
          <a:p>
            <a:pPr algn="ctr">
              <a:defRPr/>
            </a:pPr>
            <a:r>
              <a:rPr lang="en-US" sz="1800" dirty="0">
                <a:solidFill>
                  <a:srgbClr val="000000"/>
                </a:solidFill>
                <a:effectLst>
                  <a:outerShdw blurRad="38100" dist="38100" dir="2700000" algn="tl">
                    <a:srgbClr val="FFFFFF"/>
                  </a:outerShdw>
                </a:effectLst>
                <a:latin typeface="Tahoma" pitchFamily="34" charset="0"/>
                <a:cs typeface="Arial" charset="0"/>
              </a:rPr>
              <a:t>2</a:t>
            </a:r>
          </a:p>
        </p:txBody>
      </p:sp>
      <p:sp>
        <p:nvSpPr>
          <p:cNvPr id="23" name="Oval 18"/>
          <p:cNvSpPr>
            <a:spLocks noChangeArrowheads="1"/>
          </p:cNvSpPr>
          <p:nvPr/>
        </p:nvSpPr>
        <p:spPr bwMode="auto">
          <a:xfrm>
            <a:off x="3048000" y="914400"/>
            <a:ext cx="304800" cy="304800"/>
          </a:xfrm>
          <a:prstGeom prst="ellipse">
            <a:avLst/>
          </a:prstGeom>
          <a:gradFill rotWithShape="1">
            <a:gsLst>
              <a:gs pos="0">
                <a:schemeClr val="bg1"/>
              </a:gs>
              <a:gs pos="100000">
                <a:srgbClr val="F6F967"/>
              </a:gs>
            </a:gsLst>
            <a:path path="shape">
              <a:fillToRect l="50000" t="50000" r="50000" b="50000"/>
            </a:path>
          </a:gradFill>
          <a:ln w="9525">
            <a:solidFill>
              <a:schemeClr val="tx1"/>
            </a:solidFill>
            <a:round/>
            <a:headEnd/>
            <a:tailEnd/>
          </a:ln>
          <a:effectLst/>
        </p:spPr>
        <p:txBody>
          <a:bodyPr wrap="none" anchor="ctr"/>
          <a:lstStyle/>
          <a:p>
            <a:pPr algn="ctr">
              <a:defRPr/>
            </a:pPr>
            <a:r>
              <a:rPr lang="en-US" sz="1800" dirty="0">
                <a:solidFill>
                  <a:srgbClr val="000000"/>
                </a:solidFill>
                <a:effectLst>
                  <a:outerShdw blurRad="38100" dist="38100" dir="2700000" algn="tl">
                    <a:srgbClr val="FFFFFF"/>
                  </a:outerShdw>
                </a:effectLst>
                <a:latin typeface="Tahoma" pitchFamily="34" charset="0"/>
                <a:cs typeface="Arial" charset="0"/>
              </a:rPr>
              <a:t>3</a:t>
            </a:r>
          </a:p>
        </p:txBody>
      </p:sp>
      <p:sp>
        <p:nvSpPr>
          <p:cNvPr id="26" name="Oval 18"/>
          <p:cNvSpPr>
            <a:spLocks noChangeArrowheads="1"/>
          </p:cNvSpPr>
          <p:nvPr/>
        </p:nvSpPr>
        <p:spPr bwMode="auto">
          <a:xfrm>
            <a:off x="4800600" y="914400"/>
            <a:ext cx="304800" cy="304800"/>
          </a:xfrm>
          <a:prstGeom prst="ellipse">
            <a:avLst/>
          </a:prstGeom>
          <a:gradFill rotWithShape="1">
            <a:gsLst>
              <a:gs pos="0">
                <a:schemeClr val="bg1"/>
              </a:gs>
              <a:gs pos="100000">
                <a:srgbClr val="F6F967"/>
              </a:gs>
            </a:gsLst>
            <a:path path="shape">
              <a:fillToRect l="50000" t="50000" r="50000" b="50000"/>
            </a:path>
          </a:gradFill>
          <a:ln w="9525">
            <a:solidFill>
              <a:schemeClr val="tx1"/>
            </a:solidFill>
            <a:round/>
            <a:headEnd/>
            <a:tailEnd/>
          </a:ln>
          <a:effectLst/>
        </p:spPr>
        <p:txBody>
          <a:bodyPr wrap="none" anchor="ctr"/>
          <a:lstStyle/>
          <a:p>
            <a:pPr algn="ctr">
              <a:defRPr/>
            </a:pPr>
            <a:r>
              <a:rPr lang="en-US" sz="1800" dirty="0">
                <a:solidFill>
                  <a:srgbClr val="000000"/>
                </a:solidFill>
                <a:effectLst>
                  <a:outerShdw blurRad="38100" dist="38100" dir="2700000" algn="tl">
                    <a:srgbClr val="FFFFFF"/>
                  </a:outerShdw>
                </a:effectLst>
                <a:latin typeface="Tahoma" pitchFamily="34" charset="0"/>
                <a:cs typeface="Arial" charset="0"/>
              </a:rPr>
              <a:t>4</a:t>
            </a:r>
          </a:p>
        </p:txBody>
      </p:sp>
      <p:sp>
        <p:nvSpPr>
          <p:cNvPr id="27" name="Oval 18"/>
          <p:cNvSpPr>
            <a:spLocks noChangeArrowheads="1"/>
          </p:cNvSpPr>
          <p:nvPr/>
        </p:nvSpPr>
        <p:spPr bwMode="auto">
          <a:xfrm>
            <a:off x="6477000" y="990600"/>
            <a:ext cx="304800" cy="304800"/>
          </a:xfrm>
          <a:prstGeom prst="ellipse">
            <a:avLst/>
          </a:prstGeom>
          <a:gradFill rotWithShape="1">
            <a:gsLst>
              <a:gs pos="0">
                <a:schemeClr val="bg1"/>
              </a:gs>
              <a:gs pos="100000">
                <a:srgbClr val="F6F967"/>
              </a:gs>
            </a:gsLst>
            <a:path path="shape">
              <a:fillToRect l="50000" t="50000" r="50000" b="50000"/>
            </a:path>
          </a:gradFill>
          <a:ln w="9525">
            <a:solidFill>
              <a:schemeClr val="tx1"/>
            </a:solidFill>
            <a:round/>
            <a:headEnd/>
            <a:tailEnd/>
          </a:ln>
          <a:effectLst/>
        </p:spPr>
        <p:txBody>
          <a:bodyPr wrap="none" anchor="ctr"/>
          <a:lstStyle/>
          <a:p>
            <a:pPr algn="ctr">
              <a:defRPr/>
            </a:pPr>
            <a:r>
              <a:rPr lang="en-US" sz="1800" dirty="0">
                <a:solidFill>
                  <a:srgbClr val="000000"/>
                </a:solidFill>
                <a:effectLst>
                  <a:outerShdw blurRad="38100" dist="38100" dir="2700000" algn="tl">
                    <a:srgbClr val="FFFFFF"/>
                  </a:outerShdw>
                </a:effectLst>
                <a:latin typeface="Tahoma" pitchFamily="34" charset="0"/>
                <a:cs typeface="Arial" charset="0"/>
              </a:rPr>
              <a:t>5</a:t>
            </a:r>
          </a:p>
        </p:txBody>
      </p:sp>
      <p:sp>
        <p:nvSpPr>
          <p:cNvPr id="28" name="Oval 18"/>
          <p:cNvSpPr>
            <a:spLocks noChangeArrowheads="1"/>
          </p:cNvSpPr>
          <p:nvPr/>
        </p:nvSpPr>
        <p:spPr bwMode="auto">
          <a:xfrm>
            <a:off x="8153400" y="914400"/>
            <a:ext cx="304800" cy="304800"/>
          </a:xfrm>
          <a:prstGeom prst="ellipse">
            <a:avLst/>
          </a:prstGeom>
          <a:gradFill rotWithShape="1">
            <a:gsLst>
              <a:gs pos="0">
                <a:schemeClr val="bg1"/>
              </a:gs>
              <a:gs pos="100000">
                <a:srgbClr val="F6F967"/>
              </a:gs>
            </a:gsLst>
            <a:path path="shape">
              <a:fillToRect l="50000" t="50000" r="50000" b="50000"/>
            </a:path>
          </a:gradFill>
          <a:ln w="9525">
            <a:solidFill>
              <a:schemeClr val="tx1"/>
            </a:solidFill>
            <a:round/>
            <a:headEnd/>
            <a:tailEnd/>
          </a:ln>
          <a:effectLst/>
        </p:spPr>
        <p:txBody>
          <a:bodyPr wrap="none" anchor="ctr"/>
          <a:lstStyle/>
          <a:p>
            <a:pPr algn="ctr">
              <a:defRPr/>
            </a:pPr>
            <a:r>
              <a:rPr lang="en-US" sz="1800" dirty="0">
                <a:solidFill>
                  <a:srgbClr val="000000"/>
                </a:solidFill>
                <a:effectLst>
                  <a:outerShdw blurRad="38100" dist="38100" dir="2700000" algn="tl">
                    <a:srgbClr val="FFFFFF"/>
                  </a:outerShdw>
                </a:effectLst>
                <a:latin typeface="Tahoma" pitchFamily="34" charset="0"/>
                <a:cs typeface="Arial" charset="0"/>
              </a:rPr>
              <a:t>6</a:t>
            </a:r>
          </a:p>
        </p:txBody>
      </p:sp>
      <p:sp>
        <p:nvSpPr>
          <p:cNvPr id="17" name="Rectangle 16"/>
          <p:cNvSpPr/>
          <p:nvPr/>
        </p:nvSpPr>
        <p:spPr>
          <a:xfrm>
            <a:off x="1295400" y="0"/>
            <a:ext cx="7391400" cy="584200"/>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eaLnBrk="1" hangingPunct="1">
              <a:spcBef>
                <a:spcPct val="50000"/>
              </a:spcBef>
              <a:defRPr/>
            </a:pPr>
            <a:r>
              <a:rPr lang="en-US" sz="3200" b="0" dirty="0" err="1">
                <a:solidFill>
                  <a:srgbClr val="FF0000"/>
                </a:solidFill>
              </a:rPr>
              <a:t>Quá</a:t>
            </a:r>
            <a:r>
              <a:rPr lang="en-US" sz="3200" b="0" dirty="0">
                <a:solidFill>
                  <a:srgbClr val="FF0000"/>
                </a:solidFill>
              </a:rPr>
              <a:t> </a:t>
            </a:r>
            <a:r>
              <a:rPr lang="en-US" sz="3200" b="0" dirty="0" err="1">
                <a:solidFill>
                  <a:srgbClr val="FF0000"/>
                </a:solidFill>
              </a:rPr>
              <a:t>trình</a:t>
            </a:r>
            <a:r>
              <a:rPr lang="en-US" sz="3200" b="0" dirty="0">
                <a:solidFill>
                  <a:srgbClr val="FF0000"/>
                </a:solidFill>
              </a:rPr>
              <a:t> </a:t>
            </a:r>
            <a:r>
              <a:rPr lang="en-US" sz="3200" b="0" dirty="0" err="1">
                <a:solidFill>
                  <a:srgbClr val="FF0000"/>
                </a:solidFill>
              </a:rPr>
              <a:t>phát</a:t>
            </a:r>
            <a:r>
              <a:rPr lang="en-US" sz="3200" b="0" dirty="0">
                <a:solidFill>
                  <a:srgbClr val="FF0000"/>
                </a:solidFill>
              </a:rPr>
              <a:t> </a:t>
            </a:r>
            <a:r>
              <a:rPr lang="en-US" sz="3200" b="0" dirty="0" err="1">
                <a:solidFill>
                  <a:srgbClr val="FF0000"/>
                </a:solidFill>
              </a:rPr>
              <a:t>triển</a:t>
            </a:r>
            <a:r>
              <a:rPr lang="en-US" sz="3200" b="0" dirty="0">
                <a:solidFill>
                  <a:srgbClr val="FF0000"/>
                </a:solidFill>
              </a:rPr>
              <a:t> </a:t>
            </a:r>
            <a:r>
              <a:rPr lang="en-US" sz="3200" b="0" dirty="0" err="1">
                <a:solidFill>
                  <a:srgbClr val="FF0000"/>
                </a:solidFill>
              </a:rPr>
              <a:t>thành</a:t>
            </a:r>
            <a:r>
              <a:rPr lang="en-US" sz="3200" b="0" dirty="0">
                <a:solidFill>
                  <a:srgbClr val="FF0000"/>
                </a:solidFill>
              </a:rPr>
              <a:t> </a:t>
            </a:r>
            <a:r>
              <a:rPr lang="en-US" sz="3200" b="0" dirty="0" err="1">
                <a:solidFill>
                  <a:srgbClr val="FF0000"/>
                </a:solidFill>
              </a:rPr>
              <a:t>cây</a:t>
            </a:r>
            <a:r>
              <a:rPr lang="en-US" sz="3200" b="0" dirty="0">
                <a:solidFill>
                  <a:srgbClr val="FF0000"/>
                </a:solidFill>
              </a:rPr>
              <a:t> </a:t>
            </a:r>
            <a:r>
              <a:rPr lang="en-US" sz="3200" b="0" dirty="0" err="1">
                <a:solidFill>
                  <a:srgbClr val="FF0000"/>
                </a:solidFill>
              </a:rPr>
              <a:t>của</a:t>
            </a:r>
            <a:r>
              <a:rPr lang="en-US" sz="3200" b="0" dirty="0">
                <a:solidFill>
                  <a:srgbClr val="FF0000"/>
                </a:solidFill>
              </a:rPr>
              <a:t> </a:t>
            </a:r>
            <a:r>
              <a:rPr lang="en-US" sz="3200" b="0" dirty="0" err="1">
                <a:solidFill>
                  <a:srgbClr val="FF0000"/>
                </a:solidFill>
              </a:rPr>
              <a:t>hạt</a:t>
            </a:r>
            <a:endParaRPr lang="en-US" sz="3200" b="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419100" y="1295400"/>
            <a:ext cx="83058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zh-CN" sz="4000">
                <a:ea typeface="华康海报体W12"/>
                <a:cs typeface="Times New Roman" panose="02020603050405020304" pitchFamily="18" charset="0"/>
              </a:rPr>
              <a:t>Không chỉ có cây con mọc lên từ hạt mà còn có rất nhiều cây con mọc lên từ một số bộ phận của cây mẹ. </a:t>
            </a:r>
          </a:p>
        </p:txBody>
      </p:sp>
      <p:sp>
        <p:nvSpPr>
          <p:cNvPr id="3" name="TextBox 2"/>
          <p:cNvSpPr txBox="1">
            <a:spLocks noChangeArrowheads="1"/>
          </p:cNvSpPr>
          <p:nvPr/>
        </p:nvSpPr>
        <p:spPr bwMode="auto">
          <a:xfrm>
            <a:off x="228600" y="3279775"/>
            <a:ext cx="8305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zh-CN" sz="4000">
                <a:solidFill>
                  <a:srgbClr val="C00000"/>
                </a:solidFill>
                <a:ea typeface="华康海报体W12"/>
                <a:cs typeface="Times New Roman" panose="02020603050405020304" pitchFamily="18" charset="0"/>
              </a:rPr>
              <a:t>Kể tên một số cây mà em biết?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ph type="title"/>
          </p:nvPr>
        </p:nvSpPr>
        <p:spPr bwMode="auto">
          <a:xfrm>
            <a:off x="0" y="0"/>
            <a:ext cx="8686800" cy="13716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4800" b="1" i="1" smtClean="0">
                <a:latin typeface="Times New Roman" panose="02020603050405020304" pitchFamily="18" charset="0"/>
              </a:rPr>
              <a:t> </a:t>
            </a:r>
            <a:r>
              <a:rPr lang="en-US" altLang="en-US" sz="4000" b="1" i="1" smtClean="0">
                <a:latin typeface="Times New Roman" panose="02020603050405020304" pitchFamily="18" charset="0"/>
              </a:rPr>
              <a:t>C</a:t>
            </a:r>
            <a:r>
              <a:rPr lang="vi-VN" altLang="en-US" sz="4000" b="1" i="1" smtClean="0">
                <a:latin typeface="Times New Roman" panose="02020603050405020304" pitchFamily="18" charset="0"/>
              </a:rPr>
              <a:t>â</a:t>
            </a:r>
            <a:r>
              <a:rPr lang="en-US" altLang="en-US" sz="4000" b="1" i="1" smtClean="0">
                <a:latin typeface="Times New Roman" panose="02020603050405020304" pitchFamily="18" charset="0"/>
              </a:rPr>
              <a:t>y nà</a:t>
            </a:r>
            <a:r>
              <a:rPr lang="vi-VN" altLang="en-US" sz="4000" b="1" i="1" smtClean="0">
                <a:latin typeface="Times New Roman" panose="02020603050405020304" pitchFamily="18" charset="0"/>
              </a:rPr>
              <a:t>o</a:t>
            </a:r>
            <a:r>
              <a:rPr lang="en-US" altLang="en-US" sz="4000" b="1" i="1" smtClean="0">
                <a:latin typeface="Times New Roman" panose="02020603050405020304" pitchFamily="18" charset="0"/>
              </a:rPr>
              <a:t> sau </a:t>
            </a:r>
            <a:r>
              <a:rPr lang="vi-VN" altLang="en-US" sz="4000" b="1" i="1" smtClean="0">
                <a:latin typeface="Times New Roman" panose="02020603050405020304" pitchFamily="18" charset="0"/>
              </a:rPr>
              <a:t>đâ</a:t>
            </a:r>
            <a:r>
              <a:rPr lang="en-US" altLang="en-US" sz="4000" b="1" i="1" smtClean="0">
                <a:latin typeface="Times New Roman" panose="02020603050405020304" pitchFamily="18" charset="0"/>
              </a:rPr>
              <a:t>y m</a:t>
            </a:r>
            <a:r>
              <a:rPr lang="vi-VN" altLang="en-US" sz="4000" b="1" i="1" smtClean="0">
                <a:latin typeface="Times New Roman" panose="02020603050405020304" pitchFamily="18" charset="0"/>
              </a:rPr>
              <a:t>ọc</a:t>
            </a:r>
            <a:r>
              <a:rPr lang="en-US" altLang="en-US" sz="4000" b="1" i="1" smtClean="0">
                <a:latin typeface="Times New Roman" panose="02020603050405020304" pitchFamily="18" charset="0"/>
              </a:rPr>
              <a:t> l</a:t>
            </a:r>
            <a:r>
              <a:rPr lang="vi-VN" altLang="en-US" sz="4000" b="1" i="1" smtClean="0">
                <a:latin typeface="Times New Roman" panose="02020603050405020304" pitchFamily="18" charset="0"/>
              </a:rPr>
              <a:t>ê</a:t>
            </a:r>
            <a:r>
              <a:rPr lang="en-US" altLang="en-US" sz="4000" b="1" i="1" smtClean="0">
                <a:latin typeface="Times New Roman" panose="02020603050405020304" pitchFamily="18" charset="0"/>
              </a:rPr>
              <a:t>n t</a:t>
            </a:r>
            <a:r>
              <a:rPr lang="vi-VN" altLang="en-US" sz="4000" b="1" i="1" smtClean="0">
                <a:latin typeface="Times New Roman" panose="02020603050405020304" pitchFamily="18" charset="0"/>
              </a:rPr>
              <a:t>ừ</a:t>
            </a:r>
            <a:r>
              <a:rPr lang="en-US" altLang="en-US" sz="4000" b="1" i="1" smtClean="0">
                <a:latin typeface="Times New Roman" panose="02020603050405020304" pitchFamily="18" charset="0"/>
              </a:rPr>
              <a:t> h</a:t>
            </a:r>
            <a:r>
              <a:rPr lang="vi-VN" altLang="en-US" sz="4000" b="1" i="1" smtClean="0">
                <a:latin typeface="Times New Roman" panose="02020603050405020304" pitchFamily="18" charset="0"/>
              </a:rPr>
              <a:t>ạt</a:t>
            </a:r>
            <a:r>
              <a:rPr lang="en-US" altLang="en-US" sz="4000" b="1" i="1" smtClean="0">
                <a:latin typeface="Times New Roman" panose="02020603050405020304" pitchFamily="18" charset="0"/>
              </a:rPr>
              <a:t>?</a:t>
            </a:r>
            <a:endParaRPr lang="vi-VN" altLang="en-US" sz="4000" b="1" i="1" smtClean="0">
              <a:latin typeface="Times New Roman" panose="02020603050405020304" pitchFamily="18" charset="0"/>
            </a:endParaRPr>
          </a:p>
        </p:txBody>
      </p:sp>
      <p:pic>
        <p:nvPicPr>
          <p:cNvPr id="54275" name="Picture 3" descr="Untitled-1"/>
          <p:cNvPicPr>
            <a:picLocks noChangeAspect="1" noChangeArrowheads="1"/>
          </p:cNvPicPr>
          <p:nvPr/>
        </p:nvPicPr>
        <p:blipFill>
          <a:blip r:embed="rId2">
            <a:extLst>
              <a:ext uri="{28A0092B-C50C-407E-A947-70E740481C1C}">
                <a14:useLocalDpi xmlns:a14="http://schemas.microsoft.com/office/drawing/2010/main" val="0"/>
              </a:ext>
            </a:extLst>
          </a:blip>
          <a:srcRect l="25000" b="11212"/>
          <a:stretch>
            <a:fillRect/>
          </a:stretch>
        </p:blipFill>
        <p:spPr bwMode="auto">
          <a:xfrm>
            <a:off x="685800" y="990600"/>
            <a:ext cx="35941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Untitled-2"/>
          <p:cNvPicPr>
            <a:picLocks noChangeAspect="1" noChangeArrowheads="1"/>
          </p:cNvPicPr>
          <p:nvPr/>
        </p:nvPicPr>
        <p:blipFill>
          <a:blip r:embed="rId3">
            <a:extLst>
              <a:ext uri="{28A0092B-C50C-407E-A947-70E740481C1C}">
                <a14:useLocalDpi xmlns:a14="http://schemas.microsoft.com/office/drawing/2010/main" val="0"/>
              </a:ext>
            </a:extLst>
          </a:blip>
          <a:srcRect l="3906" t="7185" r="6265" b="20958"/>
          <a:stretch>
            <a:fillRect/>
          </a:stretch>
        </p:blipFill>
        <p:spPr bwMode="auto">
          <a:xfrm>
            <a:off x="4495800" y="990600"/>
            <a:ext cx="3733800"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hat l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056063"/>
            <a:ext cx="37338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2" name="Text Box 6"/>
          <p:cNvSpPr txBox="1">
            <a:spLocks noChangeArrowheads="1"/>
          </p:cNvSpPr>
          <p:nvPr/>
        </p:nvSpPr>
        <p:spPr bwMode="auto">
          <a:xfrm>
            <a:off x="2667000" y="5486400"/>
            <a:ext cx="16764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a:spcBef>
                <a:spcPct val="50000"/>
              </a:spcBef>
            </a:pPr>
            <a:r>
              <a:rPr kumimoji="1" lang="en-US" altLang="en-US" sz="2500">
                <a:solidFill>
                  <a:srgbClr val="0000FF"/>
                </a:solidFill>
                <a:cs typeface="Arial" panose="020B0604020202020204" pitchFamily="34" charset="0"/>
              </a:rPr>
              <a:t>Cây gừng</a:t>
            </a:r>
          </a:p>
        </p:txBody>
      </p:sp>
      <p:sp>
        <p:nvSpPr>
          <p:cNvPr id="224263" name="Text Box 7"/>
          <p:cNvSpPr txBox="1">
            <a:spLocks noChangeArrowheads="1"/>
          </p:cNvSpPr>
          <p:nvPr/>
        </p:nvSpPr>
        <p:spPr bwMode="auto">
          <a:xfrm>
            <a:off x="6781800" y="3505200"/>
            <a:ext cx="16764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a:spcBef>
                <a:spcPct val="50000"/>
              </a:spcBef>
            </a:pPr>
            <a:r>
              <a:rPr kumimoji="1" lang="en-US" altLang="en-US" sz="2500">
                <a:solidFill>
                  <a:srgbClr val="0000FF"/>
                </a:solidFill>
                <a:cs typeface="Arial" panose="020B0604020202020204" pitchFamily="34" charset="0"/>
              </a:rPr>
              <a:t>Cây m</a:t>
            </a:r>
            <a:r>
              <a:rPr kumimoji="1" lang="en-US" altLang="en-US" sz="2400">
                <a:solidFill>
                  <a:srgbClr val="0000FF"/>
                </a:solidFill>
                <a:cs typeface="Arial" panose="020B0604020202020204" pitchFamily="34" charset="0"/>
              </a:rPr>
              <a:t>í</a:t>
            </a:r>
            <a:r>
              <a:rPr kumimoji="1" lang="en-US" altLang="en-US" sz="2500">
                <a:solidFill>
                  <a:srgbClr val="0000FF"/>
                </a:solidFill>
                <a:cs typeface="Arial" panose="020B0604020202020204" pitchFamily="34" charset="0"/>
              </a:rPr>
              <a:t>a</a:t>
            </a:r>
          </a:p>
        </p:txBody>
      </p:sp>
      <p:sp>
        <p:nvSpPr>
          <p:cNvPr id="224264" name="Text Box 8"/>
          <p:cNvSpPr txBox="1">
            <a:spLocks noChangeArrowheads="1"/>
          </p:cNvSpPr>
          <p:nvPr/>
        </p:nvSpPr>
        <p:spPr bwMode="auto">
          <a:xfrm>
            <a:off x="6553200" y="5638800"/>
            <a:ext cx="16764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a:spcBef>
                <a:spcPct val="50000"/>
              </a:spcBef>
            </a:pPr>
            <a:r>
              <a:rPr kumimoji="1" lang="en-US" altLang="en-US" sz="2500">
                <a:solidFill>
                  <a:srgbClr val="0000FF"/>
                </a:solidFill>
                <a:cs typeface="Arial" panose="020B0604020202020204" pitchFamily="34" charset="0"/>
              </a:rPr>
              <a:t>Cây lúa</a:t>
            </a:r>
          </a:p>
        </p:txBody>
      </p:sp>
      <p:sp>
        <p:nvSpPr>
          <p:cNvPr id="224265" name="Text Box 9"/>
          <p:cNvSpPr txBox="1">
            <a:spLocks noChangeArrowheads="1"/>
          </p:cNvSpPr>
          <p:nvPr/>
        </p:nvSpPr>
        <p:spPr bwMode="auto">
          <a:xfrm>
            <a:off x="3581400" y="6096000"/>
            <a:ext cx="2209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a:spcBef>
                <a:spcPct val="50000"/>
              </a:spcBef>
            </a:pPr>
            <a:r>
              <a:rPr lang="en-US" altLang="en-US" sz="4000">
                <a:solidFill>
                  <a:srgbClr val="FF0000"/>
                </a:solidFill>
                <a:cs typeface="Arial" panose="020B0604020202020204" pitchFamily="34" charset="0"/>
              </a:rPr>
              <a:t>Cây lúa</a:t>
            </a:r>
          </a:p>
        </p:txBody>
      </p:sp>
      <p:sp>
        <p:nvSpPr>
          <p:cNvPr id="54282" name="Oval 10"/>
          <p:cNvSpPr>
            <a:spLocks noChangeArrowheads="1"/>
          </p:cNvSpPr>
          <p:nvPr/>
        </p:nvSpPr>
        <p:spPr bwMode="auto">
          <a:xfrm>
            <a:off x="7620000" y="6324600"/>
            <a:ext cx="838200" cy="533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endParaRPr lang="vi-V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24262"/>
                                        </p:tgtEl>
                                        <p:attrNameLst>
                                          <p:attrName>style.visibility</p:attrName>
                                        </p:attrNameLst>
                                      </p:cBhvr>
                                      <p:to>
                                        <p:strVal val="visible"/>
                                      </p:to>
                                    </p:set>
                                    <p:animEffect transition="in" filter="blinds(horizontal)">
                                      <p:cBhvr>
                                        <p:cTn id="7" dur="500"/>
                                        <p:tgtEl>
                                          <p:spTgt spid="2242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24263"/>
                                        </p:tgtEl>
                                        <p:attrNameLst>
                                          <p:attrName>style.visibility</p:attrName>
                                        </p:attrNameLst>
                                      </p:cBhvr>
                                      <p:to>
                                        <p:strVal val="visible"/>
                                      </p:to>
                                    </p:set>
                                    <p:animEffect transition="in" filter="box(in)">
                                      <p:cBhvr>
                                        <p:cTn id="12" dur="500"/>
                                        <p:tgtEl>
                                          <p:spTgt spid="2242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24264"/>
                                        </p:tgtEl>
                                        <p:attrNameLst>
                                          <p:attrName>style.visibility</p:attrName>
                                        </p:attrNameLst>
                                      </p:cBhvr>
                                      <p:to>
                                        <p:strVal val="visible"/>
                                      </p:to>
                                    </p:set>
                                    <p:animEffect transition="in" filter="box(in)">
                                      <p:cBhvr>
                                        <p:cTn id="17" dur="500"/>
                                        <p:tgtEl>
                                          <p:spTgt spid="22426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nodeType="clickEffect">
                                  <p:stCondLst>
                                    <p:cond delay="0"/>
                                  </p:stCondLst>
                                  <p:iterate type="lt">
                                    <p:tmPct val="50000"/>
                                  </p:iterate>
                                  <p:childTnLst>
                                    <p:set>
                                      <p:cBhvr>
                                        <p:cTn id="21" dur="1" fill="hold">
                                          <p:stCondLst>
                                            <p:cond delay="0"/>
                                          </p:stCondLst>
                                        </p:cTn>
                                        <p:tgtEl>
                                          <p:spTgt spid="224265"/>
                                        </p:tgtEl>
                                        <p:attrNameLst>
                                          <p:attrName>style.visibility</p:attrName>
                                        </p:attrNameLst>
                                      </p:cBhvr>
                                      <p:to>
                                        <p:strVal val="visible"/>
                                      </p:to>
                                    </p:set>
                                    <p:anim calcmode="discrete" valueType="clr">
                                      <p:cBhvr override="childStyle">
                                        <p:cTn id="22" dur="80"/>
                                        <p:tgtEl>
                                          <p:spTgt spid="224265"/>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224265"/>
                                        </p:tgtEl>
                                        <p:attrNameLst>
                                          <p:attrName>fillcolor</p:attrName>
                                        </p:attrNameLst>
                                      </p:cBhvr>
                                      <p:tavLst>
                                        <p:tav tm="0">
                                          <p:val>
                                            <p:clrVal>
                                              <a:schemeClr val="accent2"/>
                                            </p:clrVal>
                                          </p:val>
                                        </p:tav>
                                        <p:tav tm="50000">
                                          <p:val>
                                            <p:clrVal>
                                              <a:schemeClr val="hlink"/>
                                            </p:clrVal>
                                          </p:val>
                                        </p:tav>
                                      </p:tavLst>
                                    </p:anim>
                                    <p:set>
                                      <p:cBhvr>
                                        <p:cTn id="24" dur="80"/>
                                        <p:tgtEl>
                                          <p:spTgt spid="22426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2" grpId="0"/>
      <p:bldP spid="224263" grpId="0"/>
      <p:bldP spid="224264" grpId="0"/>
      <p:bldP spid="22426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419100" y="1295400"/>
            <a:ext cx="83058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zh-CN" sz="4000">
                <a:ea typeface="华康海报体W12"/>
                <a:cs typeface="Times New Roman" panose="02020603050405020304" pitchFamily="18" charset="0"/>
              </a:rPr>
              <a:t>Các em lấy than cây, củ đã chuẩn bị ở nhà ra quan sát.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221788"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3657600" y="3054350"/>
            <a:ext cx="4038600" cy="774700"/>
          </a:xfrm>
          <a:prstGeom prst="rect">
            <a:avLst/>
          </a:prstGeom>
        </p:spPr>
        <p:txBody>
          <a:bodyPr wrap="none" fromWordArt="1">
            <a:prstTxWarp prst="textPlain">
              <a:avLst>
                <a:gd name="adj" fmla="val 50000"/>
              </a:avLst>
            </a:prstTxWarp>
          </a:bodyPr>
          <a:lstStyle/>
          <a:p>
            <a:pPr algn="ctr"/>
            <a:r>
              <a:rPr lang="en-US" sz="5400" kern="10">
                <a:ln w="9525">
                  <a:solidFill>
                    <a:srgbClr val="FFFF00"/>
                  </a:solidFill>
                  <a:round/>
                  <a:headEnd/>
                  <a:tailEnd/>
                </a:ln>
                <a:solidFill>
                  <a:srgbClr val="0000FF"/>
                </a:soli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KHỞI ĐỘNG</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Kết quả hình ảnh cho hinh anh cay con mọc lên từ cây mẹ"/>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3113" y="2025650"/>
            <a:ext cx="2503487"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Kết quả hình ảnh cho hinh anh cay con mọc lên từ cây mẹ"/>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025650"/>
            <a:ext cx="44958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7" descr="nhomdo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3375" y="2014538"/>
            <a:ext cx="1500188"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p:nvSpPr>
        <p:spPr bwMode="auto">
          <a:xfrm>
            <a:off x="30163" y="1963738"/>
            <a:ext cx="2012950"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202" tIns="35601" rIns="71202" bIns="35601">
            <a:spAutoFit/>
          </a:bodyPr>
          <a:lstStyle>
            <a:lvl1pPr defTabSz="760413">
              <a:spcBef>
                <a:spcPct val="20000"/>
              </a:spcBef>
              <a:buChar char="•"/>
              <a:defRPr sz="2600">
                <a:solidFill>
                  <a:schemeClr val="tx1"/>
                </a:solidFill>
                <a:latin typeface="Arial" panose="020B0604020202020204" pitchFamily="34" charset="0"/>
              </a:defRPr>
            </a:lvl1pPr>
            <a:lvl2pPr marL="742950" indent="-285750" defTabSz="760413">
              <a:spcBef>
                <a:spcPct val="20000"/>
              </a:spcBef>
              <a:buChar char="–"/>
              <a:defRPr sz="2300">
                <a:solidFill>
                  <a:schemeClr val="tx1"/>
                </a:solidFill>
                <a:latin typeface="Arial" panose="020B0604020202020204" pitchFamily="34" charset="0"/>
              </a:defRPr>
            </a:lvl2pPr>
            <a:lvl3pPr marL="1143000" indent="-228600" defTabSz="760413">
              <a:spcBef>
                <a:spcPct val="20000"/>
              </a:spcBef>
              <a:buChar char="•"/>
              <a:defRPr sz="2000">
                <a:solidFill>
                  <a:schemeClr val="tx1"/>
                </a:solidFill>
                <a:latin typeface="Arial" panose="020B0604020202020204" pitchFamily="34" charset="0"/>
              </a:defRPr>
            </a:lvl3pPr>
            <a:lvl4pPr marL="1600200" indent="-228600" defTabSz="760413">
              <a:spcBef>
                <a:spcPct val="20000"/>
              </a:spcBef>
              <a:buChar char="–"/>
              <a:defRPr sz="1600">
                <a:solidFill>
                  <a:schemeClr val="tx1"/>
                </a:solidFill>
                <a:latin typeface="Arial" panose="020B0604020202020204" pitchFamily="34" charset="0"/>
              </a:defRPr>
            </a:lvl4pPr>
            <a:lvl5pPr marL="2057400" indent="-228600" defTabSz="760413">
              <a:spcBef>
                <a:spcPct val="20000"/>
              </a:spcBef>
              <a:buChar char="»"/>
              <a:defRPr sz="1600">
                <a:solidFill>
                  <a:schemeClr val="tx1"/>
                </a:solidFill>
                <a:latin typeface="Arial" panose="020B0604020202020204" pitchFamily="34" charset="0"/>
              </a:defRPr>
            </a:lvl5pPr>
            <a:lvl6pPr marL="25146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9pPr>
          </a:lstStyle>
          <a:p>
            <a:pPr algn="just" eaLnBrk="1" hangingPunct="1">
              <a:spcBef>
                <a:spcPct val="0"/>
              </a:spcBef>
              <a:buFontTx/>
              <a:buNone/>
            </a:pPr>
            <a:r>
              <a:rPr lang="en-US" altLang="en-US" sz="2500" b="0">
                <a:solidFill>
                  <a:srgbClr val="000000"/>
                </a:solidFill>
                <a:latin typeface="Times New Roman" panose="02020603050405020304" pitchFamily="18" charset="0"/>
                <a:cs typeface="Times New Roman" panose="02020603050405020304" pitchFamily="18" charset="0"/>
              </a:rPr>
              <a:t>- Hãy chỉ vào chồi trên hình 1a. Chồi mọc ra từ vị trí nào trên thân cây ?</a:t>
            </a:r>
          </a:p>
        </p:txBody>
      </p:sp>
      <p:sp>
        <p:nvSpPr>
          <p:cNvPr id="24" name="TextBox 23"/>
          <p:cNvSpPr txBox="1"/>
          <p:nvPr/>
        </p:nvSpPr>
        <p:spPr>
          <a:xfrm>
            <a:off x="30163" y="3990975"/>
            <a:ext cx="1925637" cy="1611313"/>
          </a:xfrm>
          <a:prstGeom prst="rect">
            <a:avLst/>
          </a:prstGeom>
          <a:noFill/>
        </p:spPr>
        <p:txBody>
          <a:bodyPr lIns="71202" tIns="35601" rIns="71202" bIns="35601">
            <a:spAutoFit/>
          </a:bodyPr>
          <a:lstStyle/>
          <a:p>
            <a:pPr algn="just" defTabSz="761970" eaLnBrk="1" hangingPunct="1">
              <a:defRPr/>
            </a:pPr>
            <a:r>
              <a:rPr lang="en-US" sz="2500" b="0" spc="-47" dirty="0">
                <a:solidFill>
                  <a:srgbClr val="000000"/>
                </a:solidFill>
                <a:cs typeface="Times New Roman" pitchFamily="18" charset="0"/>
              </a:rPr>
              <a:t>- </a:t>
            </a:r>
            <a:r>
              <a:rPr lang="en-US" sz="2500" b="0" spc="-47" dirty="0" err="1">
                <a:solidFill>
                  <a:srgbClr val="000000"/>
                </a:solidFill>
                <a:cs typeface="Times New Roman" pitchFamily="18" charset="0"/>
              </a:rPr>
              <a:t>Người</a:t>
            </a:r>
            <a:r>
              <a:rPr lang="en-US" sz="2500" b="0" spc="-47" dirty="0">
                <a:solidFill>
                  <a:srgbClr val="000000"/>
                </a:solidFill>
                <a:cs typeface="Times New Roman" pitchFamily="18" charset="0"/>
              </a:rPr>
              <a:t> ta </a:t>
            </a:r>
            <a:r>
              <a:rPr lang="en-US" sz="2500" b="0" spc="-47" dirty="0" err="1">
                <a:solidFill>
                  <a:srgbClr val="000000"/>
                </a:solidFill>
                <a:cs typeface="Times New Roman" pitchFamily="18" charset="0"/>
              </a:rPr>
              <a:t>sử</a:t>
            </a:r>
            <a:r>
              <a:rPr lang="en-US" sz="2500" b="0" spc="-47" dirty="0">
                <a:solidFill>
                  <a:srgbClr val="000000"/>
                </a:solidFill>
                <a:cs typeface="Times New Roman" pitchFamily="18" charset="0"/>
              </a:rPr>
              <a:t> </a:t>
            </a:r>
            <a:r>
              <a:rPr lang="en-US" sz="2500" b="0" spc="-47" dirty="0" err="1">
                <a:solidFill>
                  <a:srgbClr val="000000"/>
                </a:solidFill>
                <a:cs typeface="Times New Roman" pitchFamily="18" charset="0"/>
              </a:rPr>
              <a:t>dụng</a:t>
            </a:r>
            <a:r>
              <a:rPr lang="en-US" sz="2500" b="0" spc="-47" dirty="0">
                <a:solidFill>
                  <a:srgbClr val="000000"/>
                </a:solidFill>
                <a:cs typeface="Times New Roman" pitchFamily="18" charset="0"/>
              </a:rPr>
              <a:t> </a:t>
            </a:r>
            <a:r>
              <a:rPr lang="en-US" sz="2500" b="0" spc="-47" dirty="0" err="1">
                <a:solidFill>
                  <a:srgbClr val="000000"/>
                </a:solidFill>
                <a:cs typeface="Times New Roman" pitchFamily="18" charset="0"/>
              </a:rPr>
              <a:t>phần</a:t>
            </a:r>
            <a:r>
              <a:rPr lang="en-US" sz="2500" b="0" spc="-47" dirty="0">
                <a:solidFill>
                  <a:srgbClr val="000000"/>
                </a:solidFill>
                <a:cs typeface="Times New Roman" pitchFamily="18" charset="0"/>
              </a:rPr>
              <a:t> </a:t>
            </a:r>
            <a:r>
              <a:rPr lang="en-US" sz="2500" b="0" spc="-47" dirty="0" err="1">
                <a:solidFill>
                  <a:srgbClr val="000000"/>
                </a:solidFill>
                <a:cs typeface="Times New Roman" pitchFamily="18" charset="0"/>
              </a:rPr>
              <a:t>nào</a:t>
            </a:r>
            <a:r>
              <a:rPr lang="en-US" sz="2500" b="0" spc="-47" dirty="0">
                <a:solidFill>
                  <a:srgbClr val="000000"/>
                </a:solidFill>
                <a:cs typeface="Times New Roman" pitchFamily="18" charset="0"/>
              </a:rPr>
              <a:t> </a:t>
            </a:r>
            <a:r>
              <a:rPr lang="en-US" sz="2500" b="0" spc="-47" dirty="0" err="1">
                <a:solidFill>
                  <a:srgbClr val="000000"/>
                </a:solidFill>
                <a:cs typeface="Times New Roman" pitchFamily="18" charset="0"/>
              </a:rPr>
              <a:t>của</a:t>
            </a:r>
            <a:r>
              <a:rPr lang="en-US" sz="2500" b="0" spc="-47" dirty="0">
                <a:solidFill>
                  <a:srgbClr val="000000"/>
                </a:solidFill>
                <a:cs typeface="Times New Roman" pitchFamily="18" charset="0"/>
              </a:rPr>
              <a:t> </a:t>
            </a:r>
            <a:r>
              <a:rPr lang="en-US" sz="2500" b="0" spc="-47" dirty="0" err="1">
                <a:solidFill>
                  <a:srgbClr val="000000"/>
                </a:solidFill>
                <a:cs typeface="Times New Roman" pitchFamily="18" charset="0"/>
              </a:rPr>
              <a:t>cây</a:t>
            </a:r>
            <a:r>
              <a:rPr lang="en-US" sz="2500" b="0" spc="-47" dirty="0">
                <a:solidFill>
                  <a:srgbClr val="000000"/>
                </a:solidFill>
                <a:cs typeface="Times New Roman" pitchFamily="18" charset="0"/>
              </a:rPr>
              <a:t> </a:t>
            </a:r>
            <a:r>
              <a:rPr lang="en-US" sz="2500" b="0" spc="-47" dirty="0" err="1">
                <a:solidFill>
                  <a:srgbClr val="000000"/>
                </a:solidFill>
                <a:cs typeface="Times New Roman" pitchFamily="18" charset="0"/>
              </a:rPr>
              <a:t>mía</a:t>
            </a:r>
            <a:r>
              <a:rPr lang="en-US" sz="2500" b="0" spc="-47" dirty="0">
                <a:solidFill>
                  <a:srgbClr val="000000"/>
                </a:solidFill>
                <a:cs typeface="Times New Roman" pitchFamily="18" charset="0"/>
              </a:rPr>
              <a:t> </a:t>
            </a:r>
            <a:r>
              <a:rPr lang="en-US" sz="2500" b="0" spc="-47" err="1">
                <a:solidFill>
                  <a:srgbClr val="000000"/>
                </a:solidFill>
                <a:cs typeface="Times New Roman" pitchFamily="18" charset="0"/>
              </a:rPr>
              <a:t>để</a:t>
            </a:r>
            <a:r>
              <a:rPr lang="en-US" sz="2500" b="0" spc="-47">
                <a:solidFill>
                  <a:srgbClr val="000000"/>
                </a:solidFill>
                <a:cs typeface="Times New Roman" pitchFamily="18" charset="0"/>
              </a:rPr>
              <a:t> trồng ?</a:t>
            </a:r>
            <a:endParaRPr lang="en-US" sz="2500" b="0" spc="-47" dirty="0">
              <a:solidFill>
                <a:srgbClr val="000000"/>
              </a:solidFill>
              <a:cs typeface="Times New Roman" pitchFamily="18" charset="0"/>
            </a:endParaRPr>
          </a:p>
        </p:txBody>
      </p:sp>
      <p:sp>
        <p:nvSpPr>
          <p:cNvPr id="4" name="Rectangle 3"/>
          <p:cNvSpPr/>
          <p:nvPr/>
        </p:nvSpPr>
        <p:spPr>
          <a:xfrm>
            <a:off x="9144000" y="3289300"/>
            <a:ext cx="1404938" cy="455613"/>
          </a:xfrm>
          <a:prstGeom prst="rect">
            <a:avLst/>
          </a:prstGeom>
        </p:spPr>
        <p:txBody>
          <a:bodyPr wrap="none" lIns="71202" tIns="35601" rIns="71202" bIns="35601">
            <a:spAutoFit/>
          </a:bodyPr>
          <a:lstStyle/>
          <a:p>
            <a:pPr defTabSz="761970" eaLnBrk="1" hangingPunct="1">
              <a:defRPr/>
            </a:pPr>
            <a:r>
              <a:rPr lang="en-US" sz="2500" i="1" spc="-47">
                <a:solidFill>
                  <a:srgbClr val="0000FF"/>
                </a:solidFill>
                <a:cs typeface="Times New Roman" pitchFamily="18" charset="0"/>
              </a:rPr>
              <a:t>Nhóm đôi</a:t>
            </a:r>
            <a:endParaRPr lang="en-US" sz="2167" i="1">
              <a:solidFill>
                <a:srgbClr val="0000FF"/>
              </a:solidFill>
              <a:latin typeface="Arial" charset="0"/>
            </a:endParaRPr>
          </a:p>
        </p:txBody>
      </p:sp>
      <p:pic>
        <p:nvPicPr>
          <p:cNvPr id="26" name="Picture 25" descr="C:\Users\Nguyen Van Dam\Downloads\h\IMG_20190306_081124.jpg"/>
          <p:cNvPicPr/>
          <p:nvPr/>
        </p:nvPicPr>
        <p:blipFill rotWithShape="1">
          <a:blip r:embed="rId7" cstate="print"/>
          <a:srcRect l="25254" t="12580" r="24383" b="17951"/>
          <a:stretch/>
        </p:blipFill>
        <p:spPr bwMode="auto">
          <a:xfrm rot="16200000">
            <a:off x="8015597" y="5177885"/>
            <a:ext cx="1016000" cy="936007"/>
          </a:xfrm>
          <a:prstGeom prst="ellipse">
            <a:avLst/>
          </a:prstGeom>
          <a:ln/>
        </p:spPr>
        <p:style>
          <a:lnRef idx="2">
            <a:schemeClr val="dk1"/>
          </a:lnRef>
          <a:fillRef idx="1">
            <a:schemeClr val="lt1"/>
          </a:fillRef>
          <a:effectRef idx="0">
            <a:schemeClr val="dk1"/>
          </a:effectRef>
          <a:fontRef idx="minor">
            <a:schemeClr val="dk1"/>
          </a:fontRef>
        </p:style>
      </p:pic>
      <p:pic>
        <p:nvPicPr>
          <p:cNvPr id="28" name="Picture 27" descr="E:\www.blogtinhoc.net - Vista Sidebar for XP v.2.2\Vista Sidebar for XP v.2.2\Vista 5744 Gadgets Pack 2\VistaOrbClock.Gadget\images\newv1_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0738" y="5138738"/>
            <a:ext cx="1603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33"/>
          <p:cNvSpPr txBox="1">
            <a:spLocks noChangeArrowheads="1"/>
          </p:cNvSpPr>
          <p:nvPr/>
        </p:nvSpPr>
        <p:spPr bwMode="auto">
          <a:xfrm>
            <a:off x="8245475" y="5783263"/>
            <a:ext cx="571500"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545" tIns="37773" rIns="75545" bIns="37773">
            <a:spAutoFit/>
          </a:bodyPr>
          <a:lstStyle>
            <a:lvl1pPr defTabSz="760413">
              <a:spcBef>
                <a:spcPct val="20000"/>
              </a:spcBef>
              <a:buChar char="•"/>
              <a:defRPr sz="2600">
                <a:solidFill>
                  <a:schemeClr val="tx1"/>
                </a:solidFill>
                <a:latin typeface="Arial" panose="020B0604020202020204" pitchFamily="34" charset="0"/>
              </a:defRPr>
            </a:lvl1pPr>
            <a:lvl2pPr marL="742950" indent="-285750" defTabSz="760413">
              <a:spcBef>
                <a:spcPct val="20000"/>
              </a:spcBef>
              <a:buChar char="–"/>
              <a:defRPr sz="2300">
                <a:solidFill>
                  <a:schemeClr val="tx1"/>
                </a:solidFill>
                <a:latin typeface="Arial" panose="020B0604020202020204" pitchFamily="34" charset="0"/>
              </a:defRPr>
            </a:lvl2pPr>
            <a:lvl3pPr marL="1143000" indent="-228600" defTabSz="760413">
              <a:spcBef>
                <a:spcPct val="20000"/>
              </a:spcBef>
              <a:buChar char="•"/>
              <a:defRPr sz="2000">
                <a:solidFill>
                  <a:schemeClr val="tx1"/>
                </a:solidFill>
                <a:latin typeface="Arial" panose="020B0604020202020204" pitchFamily="34" charset="0"/>
              </a:defRPr>
            </a:lvl3pPr>
            <a:lvl4pPr marL="1600200" indent="-228600" defTabSz="760413">
              <a:spcBef>
                <a:spcPct val="20000"/>
              </a:spcBef>
              <a:buChar char="–"/>
              <a:defRPr sz="1600">
                <a:solidFill>
                  <a:schemeClr val="tx1"/>
                </a:solidFill>
                <a:latin typeface="Arial" panose="020B0604020202020204" pitchFamily="34" charset="0"/>
              </a:defRPr>
            </a:lvl4pPr>
            <a:lvl5pPr marL="2057400" indent="-228600" defTabSz="760413">
              <a:spcBef>
                <a:spcPct val="20000"/>
              </a:spcBef>
              <a:buChar char="»"/>
              <a:defRPr sz="1600">
                <a:solidFill>
                  <a:schemeClr val="tx1"/>
                </a:solidFill>
                <a:latin typeface="Arial" panose="020B0604020202020204" pitchFamily="34" charset="0"/>
              </a:defRPr>
            </a:lvl5pPr>
            <a:lvl6pPr marL="25146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50000"/>
              </a:spcBef>
              <a:buFontTx/>
              <a:buNone/>
            </a:pPr>
            <a:r>
              <a:rPr lang="en-US" altLang="en-US" sz="1500">
                <a:solidFill>
                  <a:srgbClr val="FF0000"/>
                </a:solidFill>
                <a:latin typeface="Times New Roman" panose="02020603050405020304" pitchFamily="18" charset="0"/>
                <a:cs typeface="Times New Roman" panose="02020603050405020304" pitchFamily="18" charset="0"/>
              </a:rPr>
              <a:t>20s</a:t>
            </a:r>
          </a:p>
        </p:txBody>
      </p:sp>
      <p:sp>
        <p:nvSpPr>
          <p:cNvPr id="31" name="TextBox 30"/>
          <p:cNvSpPr txBox="1">
            <a:spLocks noChangeArrowheads="1"/>
          </p:cNvSpPr>
          <p:nvPr/>
        </p:nvSpPr>
        <p:spPr bwMode="auto">
          <a:xfrm>
            <a:off x="2973388" y="4846638"/>
            <a:ext cx="433387" cy="354012"/>
          </a:xfrm>
          <a:prstGeom prst="rect">
            <a:avLst/>
          </a:prstGeom>
          <a:noFill/>
          <a:ln>
            <a:noFill/>
          </a:ln>
        </p:spPr>
        <p:txBody>
          <a:bodyPr lIns="71202" tIns="35601" rIns="71202" bIns="3560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61970" eaLnBrk="1" hangingPunct="1">
              <a:spcBef>
                <a:spcPct val="0"/>
              </a:spcBef>
              <a:buFontTx/>
              <a:buNone/>
              <a:defRPr/>
            </a:pPr>
            <a:r>
              <a:rPr lang="en-US" altLang="en-US" sz="1833" b="0">
                <a:solidFill>
                  <a:srgbClr val="000000"/>
                </a:solidFill>
                <a:latin typeface="Times New Roman" panose="02020603050405020304" pitchFamily="18" charset="0"/>
                <a:cs typeface="Times New Roman" panose="02020603050405020304" pitchFamily="18" charset="0"/>
              </a:rPr>
              <a:t>a)</a:t>
            </a:r>
          </a:p>
        </p:txBody>
      </p:sp>
      <p:sp>
        <p:nvSpPr>
          <p:cNvPr id="32" name="TextBox 31"/>
          <p:cNvSpPr txBox="1"/>
          <p:nvPr/>
        </p:nvSpPr>
        <p:spPr>
          <a:xfrm>
            <a:off x="2690699" y="5235454"/>
            <a:ext cx="3051093" cy="841339"/>
          </a:xfrm>
          <a:prstGeom prst="rect">
            <a:avLst/>
          </a:prstGeom>
        </p:spPr>
        <p:style>
          <a:lnRef idx="0">
            <a:schemeClr val="accent1"/>
          </a:lnRef>
          <a:fillRef idx="3">
            <a:schemeClr val="accent1"/>
          </a:fillRef>
          <a:effectRef idx="3">
            <a:schemeClr val="accent1"/>
          </a:effectRef>
          <a:fontRef idx="minor">
            <a:schemeClr val="lt1"/>
          </a:fontRef>
        </p:style>
        <p:txBody>
          <a:bodyPr lIns="71202" tIns="35601" rIns="71202" bIns="35601">
            <a:spAutoFit/>
          </a:bodyPr>
          <a:lstStyle/>
          <a:p>
            <a:pPr algn="ctr" defTabSz="761970" eaLnBrk="1" hangingPunct="1">
              <a:defRPr/>
            </a:pPr>
            <a:r>
              <a:rPr lang="en-US" sz="2500" i="1" dirty="0" err="1">
                <a:solidFill>
                  <a:srgbClr val="000000"/>
                </a:solidFill>
                <a:latin typeface="Times New Roman" pitchFamily="18" charset="0"/>
                <a:cs typeface="Times New Roman" pitchFamily="18" charset="0"/>
              </a:rPr>
              <a:t>Chồi</a:t>
            </a:r>
            <a:r>
              <a:rPr lang="en-US" sz="2500" i="1" dirty="0">
                <a:solidFill>
                  <a:srgbClr val="000000"/>
                </a:solidFill>
                <a:latin typeface="Times New Roman" pitchFamily="18" charset="0"/>
                <a:cs typeface="Times New Roman" pitchFamily="18" charset="0"/>
              </a:rPr>
              <a:t> </a:t>
            </a:r>
            <a:r>
              <a:rPr lang="en-US" sz="2500" i="1" dirty="0" err="1">
                <a:solidFill>
                  <a:srgbClr val="000000"/>
                </a:solidFill>
                <a:latin typeface="Times New Roman" pitchFamily="18" charset="0"/>
                <a:cs typeface="Times New Roman" pitchFamily="18" charset="0"/>
              </a:rPr>
              <a:t>mọc</a:t>
            </a:r>
            <a:r>
              <a:rPr lang="en-US" sz="2500" i="1" dirty="0">
                <a:solidFill>
                  <a:srgbClr val="000000"/>
                </a:solidFill>
                <a:latin typeface="Times New Roman" pitchFamily="18" charset="0"/>
                <a:cs typeface="Times New Roman" pitchFamily="18" charset="0"/>
              </a:rPr>
              <a:t> </a:t>
            </a:r>
            <a:r>
              <a:rPr lang="en-US" sz="2500" i="1" dirty="0" err="1">
                <a:solidFill>
                  <a:srgbClr val="000000"/>
                </a:solidFill>
                <a:latin typeface="Times New Roman" pitchFamily="18" charset="0"/>
                <a:cs typeface="Times New Roman" pitchFamily="18" charset="0"/>
              </a:rPr>
              <a:t>ra</a:t>
            </a:r>
            <a:r>
              <a:rPr lang="en-US" sz="2500" i="1" dirty="0">
                <a:solidFill>
                  <a:srgbClr val="000000"/>
                </a:solidFill>
                <a:latin typeface="Times New Roman" pitchFamily="18" charset="0"/>
                <a:cs typeface="Times New Roman" pitchFamily="18" charset="0"/>
              </a:rPr>
              <a:t> </a:t>
            </a:r>
            <a:r>
              <a:rPr lang="en-US" sz="2500" i="1" dirty="0" err="1">
                <a:solidFill>
                  <a:srgbClr val="000000"/>
                </a:solidFill>
                <a:latin typeface="Times New Roman" pitchFamily="18" charset="0"/>
                <a:cs typeface="Times New Roman" pitchFamily="18" charset="0"/>
              </a:rPr>
              <a:t>từ</a:t>
            </a:r>
            <a:r>
              <a:rPr lang="en-US" sz="2500" i="1" dirty="0">
                <a:solidFill>
                  <a:srgbClr val="000000"/>
                </a:solidFill>
                <a:latin typeface="Times New Roman" pitchFamily="18" charset="0"/>
                <a:cs typeface="Times New Roman" pitchFamily="18" charset="0"/>
              </a:rPr>
              <a:t> </a:t>
            </a:r>
            <a:r>
              <a:rPr lang="en-US" sz="2500" i="1" dirty="0" err="1">
                <a:solidFill>
                  <a:srgbClr val="000000"/>
                </a:solidFill>
                <a:latin typeface="Times New Roman" pitchFamily="18" charset="0"/>
                <a:cs typeface="Times New Roman" pitchFamily="18" charset="0"/>
              </a:rPr>
              <a:t>nách</a:t>
            </a:r>
            <a:r>
              <a:rPr lang="en-US" sz="2500" i="1" dirty="0">
                <a:solidFill>
                  <a:srgbClr val="000000"/>
                </a:solidFill>
                <a:latin typeface="Times New Roman" pitchFamily="18" charset="0"/>
                <a:cs typeface="Times New Roman" pitchFamily="18" charset="0"/>
              </a:rPr>
              <a:t> </a:t>
            </a:r>
            <a:r>
              <a:rPr lang="en-US" sz="2500" i="1" dirty="0" err="1">
                <a:solidFill>
                  <a:srgbClr val="000000"/>
                </a:solidFill>
                <a:latin typeface="Times New Roman" pitchFamily="18" charset="0"/>
                <a:cs typeface="Times New Roman" pitchFamily="18" charset="0"/>
              </a:rPr>
              <a:t>lá</a:t>
            </a:r>
            <a:r>
              <a:rPr lang="en-US" sz="2500" i="1" dirty="0">
                <a:solidFill>
                  <a:srgbClr val="000000"/>
                </a:solidFill>
                <a:latin typeface="Times New Roman" pitchFamily="18" charset="0"/>
                <a:cs typeface="Times New Roman" pitchFamily="18" charset="0"/>
              </a:rPr>
              <a:t> </a:t>
            </a:r>
            <a:r>
              <a:rPr lang="en-US" sz="2500" i="1" err="1">
                <a:solidFill>
                  <a:srgbClr val="000000"/>
                </a:solidFill>
                <a:latin typeface="Times New Roman" pitchFamily="18" charset="0"/>
                <a:cs typeface="Times New Roman" pitchFamily="18" charset="0"/>
              </a:rPr>
              <a:t>của</a:t>
            </a:r>
            <a:r>
              <a:rPr lang="en-US" sz="2500" i="1">
                <a:solidFill>
                  <a:srgbClr val="000000"/>
                </a:solidFill>
                <a:latin typeface="Times New Roman" pitchFamily="18" charset="0"/>
                <a:cs typeface="Times New Roman" pitchFamily="18" charset="0"/>
              </a:rPr>
              <a:t> thân cây </a:t>
            </a:r>
            <a:r>
              <a:rPr lang="en-US" sz="2500" i="1" dirty="0" err="1">
                <a:solidFill>
                  <a:srgbClr val="000000"/>
                </a:solidFill>
                <a:latin typeface="Times New Roman" pitchFamily="18" charset="0"/>
                <a:cs typeface="Times New Roman" pitchFamily="18" charset="0"/>
              </a:rPr>
              <a:t>mía</a:t>
            </a:r>
            <a:endParaRPr lang="en-US" sz="2500" i="1" dirty="0">
              <a:solidFill>
                <a:srgbClr val="000000"/>
              </a:solidFill>
              <a:latin typeface="Times New Roman" pitchFamily="18" charset="0"/>
              <a:cs typeface="Times New Roman" pitchFamily="18" charset="0"/>
            </a:endParaRPr>
          </a:p>
        </p:txBody>
      </p:sp>
      <p:cxnSp>
        <p:nvCxnSpPr>
          <p:cNvPr id="33" name="Straight Arrow Connector 32"/>
          <p:cNvCxnSpPr/>
          <p:nvPr/>
        </p:nvCxnSpPr>
        <p:spPr>
          <a:xfrm flipH="1" flipV="1">
            <a:off x="3552825" y="3197225"/>
            <a:ext cx="663575" cy="20383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7097713" y="3049588"/>
            <a:ext cx="481012" cy="1139825"/>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lIns="71202" tIns="35601" rIns="71202" bIns="35601" anchor="ctr"/>
          <a:lstStyle/>
          <a:p>
            <a:pPr algn="ctr" defTabSz="761970" eaLnBrk="1" hangingPunct="1">
              <a:defRPr/>
            </a:pPr>
            <a:endParaRPr lang="en-US" sz="2167" dirty="0">
              <a:solidFill>
                <a:srgbClr val="FF0000"/>
              </a:solidFill>
              <a:latin typeface="Times New Roman" pitchFamily="18" charset="0"/>
              <a:cs typeface="Times New Roman" pitchFamily="18" charset="0"/>
            </a:endParaRPr>
          </a:p>
        </p:txBody>
      </p:sp>
      <p:cxnSp>
        <p:nvCxnSpPr>
          <p:cNvPr id="35" name="Straight Arrow Connector 34"/>
          <p:cNvCxnSpPr/>
          <p:nvPr/>
        </p:nvCxnSpPr>
        <p:spPr>
          <a:xfrm flipH="1">
            <a:off x="5741988" y="3889375"/>
            <a:ext cx="1497012" cy="2063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354388" y="2817813"/>
            <a:ext cx="396875" cy="542925"/>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lIns="71202" tIns="35601" rIns="71202" bIns="35601" anchor="ctr"/>
          <a:lstStyle/>
          <a:p>
            <a:pPr algn="ctr" defTabSz="761970" eaLnBrk="1" hangingPunct="1">
              <a:defRPr/>
            </a:pPr>
            <a:endParaRPr lang="en-US" sz="2167" dirty="0">
              <a:solidFill>
                <a:srgbClr val="FF0000"/>
              </a:solidFill>
              <a:latin typeface="Times New Roman" pitchFamily="18" charset="0"/>
              <a:cs typeface="Times New Roman" pitchFamily="18" charset="0"/>
            </a:endParaRPr>
          </a:p>
        </p:txBody>
      </p:sp>
      <p:sp>
        <p:nvSpPr>
          <p:cNvPr id="39" name="TextBox 38"/>
          <p:cNvSpPr txBox="1"/>
          <p:nvPr/>
        </p:nvSpPr>
        <p:spPr>
          <a:xfrm>
            <a:off x="6114304" y="5218420"/>
            <a:ext cx="1895155" cy="841339"/>
          </a:xfrm>
          <a:prstGeom prst="rect">
            <a:avLst/>
          </a:prstGeom>
        </p:spPr>
        <p:style>
          <a:lnRef idx="0">
            <a:schemeClr val="accent1"/>
          </a:lnRef>
          <a:fillRef idx="3">
            <a:schemeClr val="accent1"/>
          </a:fillRef>
          <a:effectRef idx="3">
            <a:schemeClr val="accent1"/>
          </a:effectRef>
          <a:fontRef idx="minor">
            <a:schemeClr val="lt1"/>
          </a:fontRef>
        </p:style>
        <p:txBody>
          <a:bodyPr lIns="71202" tIns="35601" rIns="71202" bIns="35601">
            <a:spAutoFit/>
          </a:bodyPr>
          <a:lstStyle/>
          <a:p>
            <a:pPr algn="ctr" defTabSz="761970" eaLnBrk="1" hangingPunct="1">
              <a:defRPr/>
            </a:pPr>
            <a:r>
              <a:rPr lang="en-US" sz="2500" i="1">
                <a:solidFill>
                  <a:srgbClr val="000000"/>
                </a:solidFill>
                <a:latin typeface="Times New Roman" pitchFamily="18" charset="0"/>
                <a:cs typeface="Times New Roman" pitchFamily="18" charset="0"/>
              </a:rPr>
              <a:t>Phần ngọn thân cây </a:t>
            </a:r>
            <a:r>
              <a:rPr lang="en-US" sz="2500" i="1" dirty="0" err="1">
                <a:solidFill>
                  <a:srgbClr val="000000"/>
                </a:solidFill>
                <a:latin typeface="Times New Roman" pitchFamily="18" charset="0"/>
                <a:cs typeface="Times New Roman" pitchFamily="18" charset="0"/>
              </a:rPr>
              <a:t>mía</a:t>
            </a:r>
            <a:endParaRPr lang="en-US" sz="2500" i="1" dirty="0">
              <a:solidFill>
                <a:srgbClr val="000000"/>
              </a:solidFill>
              <a:latin typeface="Times New Roman" pitchFamily="18" charset="0"/>
              <a:cs typeface="Times New Roman" pitchFamily="18" charset="0"/>
            </a:endParaRPr>
          </a:p>
        </p:txBody>
      </p:sp>
      <p:cxnSp>
        <p:nvCxnSpPr>
          <p:cNvPr id="40" name="Straight Arrow Connector 39"/>
          <p:cNvCxnSpPr/>
          <p:nvPr/>
        </p:nvCxnSpPr>
        <p:spPr>
          <a:xfrm flipV="1">
            <a:off x="7061200" y="3992563"/>
            <a:ext cx="277813" cy="12271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1000"/>
                                        <p:tgtEl>
                                          <p:spTgt spid="20"/>
                                        </p:tgtEl>
                                      </p:cBhvr>
                                    </p:animEffect>
                                  </p:childTnLst>
                                </p:cTn>
                              </p:par>
                              <p:par>
                                <p:cTn id="8" presetID="6"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circle(in)">
                                      <p:cBhvr>
                                        <p:cTn id="10" dur="1000"/>
                                        <p:tgtEl>
                                          <p:spTgt spid="31"/>
                                        </p:tgtEl>
                                      </p:cBhvr>
                                    </p:animEffect>
                                  </p:childTnLst>
                                </p:cTn>
                              </p:par>
                              <p:par>
                                <p:cTn id="11" presetID="6" presetClass="entr" presetSubtype="16"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1000"/>
                                        <p:tgtEl>
                                          <p:spTgt spid="21"/>
                                        </p:tgtEl>
                                      </p:cBhvr>
                                    </p:animEffect>
                                  </p:childTnLst>
                                </p:cTn>
                              </p:par>
                            </p:childTnLst>
                          </p:cTn>
                        </p:par>
                        <p:par>
                          <p:cTn id="14" fill="hold" nodeType="afterGroup">
                            <p:stCondLst>
                              <p:cond delay="1000"/>
                            </p:stCondLst>
                            <p:childTnLst>
                              <p:par>
                                <p:cTn id="15" presetID="42" presetClass="path" presetSubtype="0" accel="50000" decel="50000" fill="hold" nodeType="afterEffect">
                                  <p:stCondLst>
                                    <p:cond delay="0"/>
                                  </p:stCondLst>
                                  <p:childTnLst>
                                    <p:animMotion origin="layout" path="M -4.23077E-6 2.66814E-6 L -0.69431 0.49636 " pathEditMode="relative" rAng="0" ptsTypes="AA">
                                      <p:cBhvr>
                                        <p:cTn id="16" dur="2000" fill="hold"/>
                                        <p:tgtEl>
                                          <p:spTgt spid="22"/>
                                        </p:tgtEl>
                                        <p:attrNameLst>
                                          <p:attrName>ppt_x</p:attrName>
                                          <p:attrName>ppt_y</p:attrName>
                                        </p:attrNameLst>
                                      </p:cBhvr>
                                      <p:rCtr x="-34722" y="24807"/>
                                    </p:animMotion>
                                  </p:childTnLst>
                                </p:cTn>
                              </p:par>
                              <p:par>
                                <p:cTn id="17" presetID="42" presetClass="path" presetSubtype="0" accel="50000" decel="50000" fill="hold" nodeType="withEffect">
                                  <p:stCondLst>
                                    <p:cond delay="0"/>
                                  </p:stCondLst>
                                  <p:childTnLst>
                                    <p:animMotion origin="layout" path="M -3.4188E-6 2.72326E-6 L -0.49946 0.39537 " pathEditMode="relative" rAng="0" ptsTypes="AA">
                                      <p:cBhvr>
                                        <p:cTn id="18" dur="2000" fill="hold"/>
                                        <p:tgtEl>
                                          <p:spTgt spid="4"/>
                                        </p:tgtEl>
                                        <p:attrNameLst>
                                          <p:attrName>ppt_x</p:attrName>
                                          <p:attrName>ppt_y</p:attrName>
                                        </p:attrNameLst>
                                      </p:cBhvr>
                                      <p:rCtr x="-24973" y="19757"/>
                                    </p:animMotion>
                                  </p:childTnLst>
                                </p:cTn>
                              </p:par>
                            </p:childTnLst>
                          </p:cTn>
                        </p:par>
                        <p:par>
                          <p:cTn id="19" fill="hold" nodeType="afterGroup">
                            <p:stCondLst>
                              <p:cond delay="3000"/>
                            </p:stCondLst>
                            <p:childTnLst>
                              <p:par>
                                <p:cTn id="20" presetID="42" presetClass="entr" presetSubtype="0"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21" presetClass="entr" presetSubtype="4"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heel(4)">
                                      <p:cBhvr>
                                        <p:cTn id="32" dur="1000"/>
                                        <p:tgtEl>
                                          <p:spTgt spid="26"/>
                                        </p:tgtEl>
                                      </p:cBhvr>
                                    </p:animEffect>
                                  </p:childTnLst>
                                </p:cTn>
                              </p:par>
                            </p:childTnLst>
                          </p:cTn>
                        </p:par>
                        <p:par>
                          <p:cTn id="33" fill="hold" nodeType="afterGroup">
                            <p:stCondLst>
                              <p:cond delay="4000"/>
                            </p:stCondLst>
                            <p:childTnLst>
                              <p:par>
                                <p:cTn id="34" presetID="21" presetClass="entr" presetSubtype="4"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heel(4)">
                                      <p:cBhvr>
                                        <p:cTn id="36" dur="1000"/>
                                        <p:tgtEl>
                                          <p:spTgt spid="30"/>
                                        </p:tgtEl>
                                      </p:cBhvr>
                                    </p:animEffect>
                                  </p:childTnLst>
                                </p:cTn>
                              </p:par>
                            </p:childTnLst>
                          </p:cTn>
                        </p:par>
                        <p:par>
                          <p:cTn id="37" fill="hold" nodeType="afterGroup">
                            <p:stCondLst>
                              <p:cond delay="5000"/>
                            </p:stCondLst>
                            <p:childTnLst>
                              <p:par>
                                <p:cTn id="38" presetID="21" presetClass="entr" presetSubtype="4" fill="hold"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heel(4)">
                                      <p:cBhvr>
                                        <p:cTn id="40" dur="10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8" presetClass="emph" presetSubtype="0" fill="hold" nodeType="clickEffect">
                                  <p:stCondLst>
                                    <p:cond delay="0"/>
                                  </p:stCondLst>
                                  <p:childTnLst>
                                    <p:animRot by="21600000">
                                      <p:cBhvr>
                                        <p:cTn id="44" dur="60000" fill="hold"/>
                                        <p:tgtEl>
                                          <p:spTgt spid="28"/>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2" name="hammer.wav"/>
                                        </p:tgtEl>
                                      </p:cMediaNode>
                                    </p:audio>
                                  </p:subTnLst>
                                </p:cTn>
                              </p:par>
                            </p:childTnLst>
                          </p:cTn>
                        </p:par>
                        <p:par>
                          <p:cTn id="45" fill="hold" nodeType="afterGroup">
                            <p:stCondLst>
                              <p:cond delay="60000"/>
                            </p:stCondLst>
                            <p:childTnLst>
                              <p:par>
                                <p:cTn id="46" presetID="1" presetClass="entr" presetSubtype="0" fill="hold" nodeType="afterEffect">
                                  <p:stCondLst>
                                    <p:cond delay="0"/>
                                  </p:stCondLst>
                                  <p:childTnLst>
                                    <p:set>
                                      <p:cBhvr>
                                        <p:cTn id="47"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par>
                                <p:cTn id="48" presetID="21" presetClass="exit" presetSubtype="1" fill="hold" nodeType="withEffect">
                                  <p:stCondLst>
                                    <p:cond delay="0"/>
                                  </p:stCondLst>
                                  <p:childTnLst>
                                    <p:animEffect transition="out" filter="wheel(1)">
                                      <p:cBhvr>
                                        <p:cTn id="49" dur="1000"/>
                                        <p:tgtEl>
                                          <p:spTgt spid="26"/>
                                        </p:tgtEl>
                                      </p:cBhvr>
                                    </p:animEffect>
                                    <p:set>
                                      <p:cBhvr>
                                        <p:cTn id="50" dur="1" fill="hold">
                                          <p:stCondLst>
                                            <p:cond delay="999"/>
                                          </p:stCondLst>
                                        </p:cTn>
                                        <p:tgtEl>
                                          <p:spTgt spid="26"/>
                                        </p:tgtEl>
                                        <p:attrNameLst>
                                          <p:attrName>style.visibility</p:attrName>
                                        </p:attrNameLst>
                                      </p:cBhvr>
                                      <p:to>
                                        <p:strVal val="hidden"/>
                                      </p:to>
                                    </p:set>
                                  </p:childTnLst>
                                </p:cTn>
                              </p:par>
                              <p:par>
                                <p:cTn id="51" presetID="21" presetClass="exit" presetSubtype="1" fill="hold" nodeType="withEffect">
                                  <p:stCondLst>
                                    <p:cond delay="0"/>
                                  </p:stCondLst>
                                  <p:childTnLst>
                                    <p:animEffect transition="out" filter="wheel(1)">
                                      <p:cBhvr>
                                        <p:cTn id="52" dur="1000"/>
                                        <p:tgtEl>
                                          <p:spTgt spid="30"/>
                                        </p:tgtEl>
                                      </p:cBhvr>
                                    </p:animEffect>
                                    <p:set>
                                      <p:cBhvr>
                                        <p:cTn id="53" dur="1" fill="hold">
                                          <p:stCondLst>
                                            <p:cond delay="999"/>
                                          </p:stCondLst>
                                        </p:cTn>
                                        <p:tgtEl>
                                          <p:spTgt spid="30"/>
                                        </p:tgtEl>
                                        <p:attrNameLst>
                                          <p:attrName>style.visibility</p:attrName>
                                        </p:attrNameLst>
                                      </p:cBhvr>
                                      <p:to>
                                        <p:strVal val="hidden"/>
                                      </p:to>
                                    </p:set>
                                  </p:childTnLst>
                                </p:cTn>
                              </p:par>
                              <p:par>
                                <p:cTn id="54" presetID="21" presetClass="exit" presetSubtype="1" fill="hold" nodeType="withEffect">
                                  <p:stCondLst>
                                    <p:cond delay="0"/>
                                  </p:stCondLst>
                                  <p:childTnLst>
                                    <p:animEffect transition="out" filter="wheel(1)">
                                      <p:cBhvr>
                                        <p:cTn id="55" dur="1000"/>
                                        <p:tgtEl>
                                          <p:spTgt spid="28"/>
                                        </p:tgtEl>
                                      </p:cBhvr>
                                    </p:animEffect>
                                    <p:set>
                                      <p:cBhvr>
                                        <p:cTn id="56" dur="1" fill="hold">
                                          <p:stCondLst>
                                            <p:cond delay="999"/>
                                          </p:stCondLst>
                                        </p:cTn>
                                        <p:tgtEl>
                                          <p:spTgt spid="28"/>
                                        </p:tgtEl>
                                        <p:attrNameLst>
                                          <p:attrName>style.visibility</p:attrName>
                                        </p:attrNameLst>
                                      </p:cBhvr>
                                      <p:to>
                                        <p:strVal val="hidden"/>
                                      </p:to>
                                    </p:set>
                                  </p:childTnLst>
                                </p:cTn>
                              </p:par>
                              <p:par>
                                <p:cTn id="57" presetID="21" presetClass="exit" presetSubtype="1" fill="hold" nodeType="withEffect">
                                  <p:stCondLst>
                                    <p:cond delay="0"/>
                                  </p:stCondLst>
                                  <p:childTnLst>
                                    <p:animEffect transition="out" filter="wheel(1)">
                                      <p:cBhvr>
                                        <p:cTn id="58" dur="1000"/>
                                        <p:tgtEl>
                                          <p:spTgt spid="22"/>
                                        </p:tgtEl>
                                      </p:cBhvr>
                                    </p:animEffect>
                                    <p:set>
                                      <p:cBhvr>
                                        <p:cTn id="59" dur="1" fill="hold">
                                          <p:stCondLst>
                                            <p:cond delay="999"/>
                                          </p:stCondLst>
                                        </p:cTn>
                                        <p:tgtEl>
                                          <p:spTgt spid="22"/>
                                        </p:tgtEl>
                                        <p:attrNameLst>
                                          <p:attrName>style.visibility</p:attrName>
                                        </p:attrNameLst>
                                      </p:cBhvr>
                                      <p:to>
                                        <p:strVal val="hidden"/>
                                      </p:to>
                                    </p:set>
                                  </p:childTnLst>
                                </p:cTn>
                              </p:par>
                              <p:par>
                                <p:cTn id="60" presetID="21" presetClass="exit" presetSubtype="1" fill="hold" nodeType="withEffect">
                                  <p:stCondLst>
                                    <p:cond delay="0"/>
                                  </p:stCondLst>
                                  <p:childTnLst>
                                    <p:animEffect transition="out" filter="wheel(1)">
                                      <p:cBhvr>
                                        <p:cTn id="61" dur="1000"/>
                                        <p:tgtEl>
                                          <p:spTgt spid="4"/>
                                        </p:tgtEl>
                                      </p:cBhvr>
                                    </p:animEffect>
                                    <p:set>
                                      <p:cBhvr>
                                        <p:cTn id="62" dur="1" fill="hold">
                                          <p:stCondLst>
                                            <p:cond delay="999"/>
                                          </p:stCondLst>
                                        </p:cTn>
                                        <p:tgtEl>
                                          <p:spTgt spid="4"/>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4"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par>
                          <p:cTn id="68" fill="hold" nodeType="afterGroup">
                            <p:stCondLst>
                              <p:cond delay="500"/>
                            </p:stCondLst>
                            <p:childTnLst>
                              <p:par>
                                <p:cTn id="69" presetID="18" presetClass="entr" presetSubtype="9" fill="hold" nodeType="after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strips(upLeft)">
                                      <p:cBhvr>
                                        <p:cTn id="71" dur="1000"/>
                                        <p:tgtEl>
                                          <p:spTgt spid="33"/>
                                        </p:tgtEl>
                                      </p:cBhvr>
                                    </p:animEffect>
                                  </p:childTnLst>
                                </p:cTn>
                              </p:par>
                            </p:childTnLst>
                          </p:cTn>
                        </p:par>
                        <p:par>
                          <p:cTn id="72" fill="hold" nodeType="afterGroup">
                            <p:stCondLst>
                              <p:cond delay="1500"/>
                            </p:stCondLst>
                            <p:childTnLst>
                              <p:par>
                                <p:cTn id="73" presetID="21" presetClass="entr" presetSubtype="1" fill="hold" nodeType="after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heel(1)">
                                      <p:cBhvr>
                                        <p:cTn id="75" dur="2000"/>
                                        <p:tgtEl>
                                          <p:spTgt spid="38"/>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4" fill="hold" nodeType="click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wipe(down)">
                                      <p:cBhvr>
                                        <p:cTn id="80" dur="500"/>
                                        <p:tgtEl>
                                          <p:spTgt spid="39"/>
                                        </p:tgtEl>
                                      </p:cBhvr>
                                    </p:animEffect>
                                  </p:childTnLst>
                                </p:cTn>
                              </p:par>
                            </p:childTnLst>
                          </p:cTn>
                        </p:par>
                        <p:par>
                          <p:cTn id="81" fill="hold" nodeType="afterGroup">
                            <p:stCondLst>
                              <p:cond delay="500"/>
                            </p:stCondLst>
                            <p:childTnLst>
                              <p:par>
                                <p:cTn id="82" presetID="18" presetClass="entr" presetSubtype="12" fill="hold" nodeType="after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strips(downLeft)">
                                      <p:cBhvr>
                                        <p:cTn id="84" dur="1000"/>
                                        <p:tgtEl>
                                          <p:spTgt spid="40"/>
                                        </p:tgtEl>
                                      </p:cBhvr>
                                    </p:animEffect>
                                  </p:childTnLst>
                                </p:cTn>
                              </p:par>
                            </p:childTnLst>
                          </p:cTn>
                        </p:par>
                        <p:par>
                          <p:cTn id="85" fill="hold" nodeType="afterGroup">
                            <p:stCondLst>
                              <p:cond delay="1500"/>
                            </p:stCondLst>
                            <p:childTnLst>
                              <p:par>
                                <p:cTn id="86" presetID="21" presetClass="entr" presetSubtype="1" fill="hold" nodeType="after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wheel(1)">
                                      <p:cBhvr>
                                        <p:cTn id="88" dur="2000"/>
                                        <p:tgtEl>
                                          <p:spTgt spid="34"/>
                                        </p:tgtEl>
                                      </p:cBhvr>
                                    </p:animEffect>
                                  </p:childTnLst>
                                </p:cTn>
                              </p:par>
                            </p:childTnLst>
                          </p:cTn>
                        </p:par>
                        <p:par>
                          <p:cTn id="89" fill="hold" nodeType="afterGroup">
                            <p:stCondLst>
                              <p:cond delay="3500"/>
                            </p:stCondLst>
                            <p:childTnLst>
                              <p:par>
                                <p:cTn id="90" presetID="18" presetClass="entr" presetSubtype="12" fill="hold" nodeType="after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strips(downLeft)">
                                      <p:cBhvr>
                                        <p:cTn id="9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4" grpId="0"/>
      <p:bldP spid="4" grpId="1"/>
      <p:bldP spid="30" grpId="0"/>
      <p:bldP spid="30" grpId="1"/>
      <p:bldP spid="31" grpId="0"/>
      <p:bldP spid="34"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7" descr="nhomd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3375" y="2014538"/>
            <a:ext cx="1500188"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30163" y="1963738"/>
            <a:ext cx="2012950" cy="2763837"/>
          </a:xfrm>
          <a:prstGeom prst="rect">
            <a:avLst/>
          </a:prstGeom>
          <a:noFill/>
        </p:spPr>
        <p:txBody>
          <a:bodyPr lIns="71202" tIns="35601" rIns="71202" bIns="35601">
            <a:spAutoFit/>
          </a:bodyPr>
          <a:lstStyle/>
          <a:p>
            <a:pPr algn="just" defTabSz="761970" eaLnBrk="1" hangingPunct="1">
              <a:defRPr/>
            </a:pPr>
            <a:r>
              <a:rPr lang="en-US" sz="2500" b="0" spc="-70" dirty="0">
                <a:solidFill>
                  <a:srgbClr val="000000"/>
                </a:solidFill>
                <a:cs typeface="Times New Roman" pitchFamily="18" charset="0"/>
              </a:rPr>
              <a:t>- </a:t>
            </a:r>
            <a:r>
              <a:rPr lang="en-US" sz="2500" b="0" spc="-70" dirty="0" err="1">
                <a:solidFill>
                  <a:srgbClr val="000000"/>
                </a:solidFill>
                <a:cs typeface="Times New Roman" pitchFamily="18" charset="0"/>
              </a:rPr>
              <a:t>Hãy</a:t>
            </a:r>
            <a:r>
              <a:rPr lang="en-US" sz="2500" b="0" spc="-70" dirty="0">
                <a:solidFill>
                  <a:srgbClr val="000000"/>
                </a:solidFill>
                <a:cs typeface="Times New Roman" pitchFamily="18" charset="0"/>
              </a:rPr>
              <a:t> </a:t>
            </a:r>
            <a:r>
              <a:rPr lang="en-US" sz="2500" b="0" spc="-70" dirty="0" err="1">
                <a:solidFill>
                  <a:srgbClr val="000000"/>
                </a:solidFill>
                <a:cs typeface="Times New Roman" pitchFamily="18" charset="0"/>
              </a:rPr>
              <a:t>nói</a:t>
            </a:r>
            <a:r>
              <a:rPr lang="en-US" sz="2500" b="0" spc="-70" dirty="0">
                <a:solidFill>
                  <a:srgbClr val="000000"/>
                </a:solidFill>
                <a:cs typeface="Times New Roman" pitchFamily="18" charset="0"/>
              </a:rPr>
              <a:t> </a:t>
            </a:r>
            <a:r>
              <a:rPr lang="en-US" sz="2500" b="0" spc="-70" dirty="0" err="1">
                <a:solidFill>
                  <a:srgbClr val="000000"/>
                </a:solidFill>
                <a:cs typeface="Times New Roman" pitchFamily="18" charset="0"/>
              </a:rPr>
              <a:t>xem</a:t>
            </a:r>
            <a:r>
              <a:rPr lang="en-US" sz="2500" b="0" spc="-70" dirty="0">
                <a:solidFill>
                  <a:srgbClr val="000000"/>
                </a:solidFill>
                <a:cs typeface="Times New Roman" pitchFamily="18" charset="0"/>
              </a:rPr>
              <a:t> </a:t>
            </a:r>
            <a:r>
              <a:rPr lang="en-US" sz="2500" b="0" spc="-70" dirty="0" err="1">
                <a:solidFill>
                  <a:srgbClr val="000000"/>
                </a:solidFill>
                <a:cs typeface="Times New Roman" pitchFamily="18" charset="0"/>
              </a:rPr>
              <a:t>chồi</a:t>
            </a:r>
            <a:r>
              <a:rPr lang="en-US" sz="2500" b="0" spc="-70" dirty="0">
                <a:solidFill>
                  <a:srgbClr val="000000"/>
                </a:solidFill>
                <a:cs typeface="Times New Roman" pitchFamily="18" charset="0"/>
              </a:rPr>
              <a:t> </a:t>
            </a:r>
            <a:r>
              <a:rPr lang="en-US" sz="2500" b="0" spc="-70" dirty="0" err="1">
                <a:solidFill>
                  <a:srgbClr val="000000"/>
                </a:solidFill>
                <a:cs typeface="Times New Roman" pitchFamily="18" charset="0"/>
              </a:rPr>
              <a:t>có</a:t>
            </a:r>
            <a:r>
              <a:rPr lang="en-US" sz="2500" b="0" spc="-70" dirty="0">
                <a:solidFill>
                  <a:srgbClr val="000000"/>
                </a:solidFill>
                <a:cs typeface="Times New Roman" pitchFamily="18" charset="0"/>
              </a:rPr>
              <a:t> </a:t>
            </a:r>
            <a:r>
              <a:rPr lang="en-US" sz="2500" b="0" spc="-70" dirty="0" err="1">
                <a:solidFill>
                  <a:srgbClr val="000000"/>
                </a:solidFill>
                <a:cs typeface="Times New Roman" pitchFamily="18" charset="0"/>
              </a:rPr>
              <a:t>thể</a:t>
            </a:r>
            <a:r>
              <a:rPr lang="en-US" sz="2500" b="0" spc="-70" dirty="0">
                <a:solidFill>
                  <a:srgbClr val="000000"/>
                </a:solidFill>
                <a:cs typeface="Times New Roman" pitchFamily="18" charset="0"/>
              </a:rPr>
              <a:t> </a:t>
            </a:r>
            <a:r>
              <a:rPr lang="en-US" sz="2500" b="0" spc="-70" dirty="0" err="1">
                <a:solidFill>
                  <a:srgbClr val="000000"/>
                </a:solidFill>
                <a:cs typeface="Times New Roman" pitchFamily="18" charset="0"/>
              </a:rPr>
              <a:t>mọc</a:t>
            </a:r>
            <a:r>
              <a:rPr lang="en-US" sz="2500" b="0" spc="-70" dirty="0">
                <a:solidFill>
                  <a:srgbClr val="000000"/>
                </a:solidFill>
                <a:cs typeface="Times New Roman" pitchFamily="18" charset="0"/>
              </a:rPr>
              <a:t> </a:t>
            </a:r>
            <a:r>
              <a:rPr lang="en-US" sz="2500" b="0" spc="-70" dirty="0" err="1">
                <a:solidFill>
                  <a:srgbClr val="000000"/>
                </a:solidFill>
                <a:cs typeface="Times New Roman" pitchFamily="18" charset="0"/>
              </a:rPr>
              <a:t>ra</a:t>
            </a:r>
            <a:r>
              <a:rPr lang="en-US" sz="2500" b="0" spc="-70" dirty="0">
                <a:solidFill>
                  <a:srgbClr val="000000"/>
                </a:solidFill>
                <a:cs typeface="Times New Roman" pitchFamily="18" charset="0"/>
              </a:rPr>
              <a:t> </a:t>
            </a:r>
            <a:r>
              <a:rPr lang="en-US" sz="2500" b="0" spc="-70" dirty="0" err="1">
                <a:solidFill>
                  <a:srgbClr val="000000"/>
                </a:solidFill>
                <a:cs typeface="Times New Roman" pitchFamily="18" charset="0"/>
              </a:rPr>
              <a:t>từ</a:t>
            </a:r>
            <a:r>
              <a:rPr lang="en-US" sz="2500" b="0" spc="-70" dirty="0">
                <a:solidFill>
                  <a:srgbClr val="000000"/>
                </a:solidFill>
                <a:cs typeface="Times New Roman" pitchFamily="18" charset="0"/>
              </a:rPr>
              <a:t> </a:t>
            </a:r>
            <a:r>
              <a:rPr lang="en-US" sz="2500" b="0" spc="-70" dirty="0" err="1">
                <a:solidFill>
                  <a:srgbClr val="000000"/>
                </a:solidFill>
                <a:cs typeface="Times New Roman" pitchFamily="18" charset="0"/>
              </a:rPr>
              <a:t>vị</a:t>
            </a:r>
            <a:r>
              <a:rPr lang="en-US" sz="2500" b="0" spc="-70" dirty="0">
                <a:solidFill>
                  <a:srgbClr val="000000"/>
                </a:solidFill>
                <a:cs typeface="Times New Roman" pitchFamily="18" charset="0"/>
              </a:rPr>
              <a:t> </a:t>
            </a:r>
            <a:r>
              <a:rPr lang="en-US" sz="2500" b="0" spc="-70" dirty="0" err="1">
                <a:solidFill>
                  <a:srgbClr val="000000"/>
                </a:solidFill>
                <a:cs typeface="Times New Roman" pitchFamily="18" charset="0"/>
              </a:rPr>
              <a:t>trí</a:t>
            </a:r>
            <a:r>
              <a:rPr lang="en-US" sz="2500" b="0" spc="-70" dirty="0">
                <a:solidFill>
                  <a:srgbClr val="000000"/>
                </a:solidFill>
                <a:cs typeface="Times New Roman" pitchFamily="18" charset="0"/>
              </a:rPr>
              <a:t> </a:t>
            </a:r>
            <a:r>
              <a:rPr lang="en-US" sz="2500" b="0" spc="-70" dirty="0" err="1">
                <a:solidFill>
                  <a:srgbClr val="000000"/>
                </a:solidFill>
                <a:cs typeface="Times New Roman" pitchFamily="18" charset="0"/>
              </a:rPr>
              <a:t>nào</a:t>
            </a:r>
            <a:r>
              <a:rPr lang="en-US" sz="2500" b="0" spc="-70" dirty="0">
                <a:solidFill>
                  <a:srgbClr val="000000"/>
                </a:solidFill>
                <a:cs typeface="Times New Roman" pitchFamily="18" charset="0"/>
              </a:rPr>
              <a:t> </a:t>
            </a:r>
            <a:r>
              <a:rPr lang="en-US" sz="2500" b="0" spc="-70" dirty="0" err="1">
                <a:solidFill>
                  <a:srgbClr val="000000"/>
                </a:solidFill>
                <a:cs typeface="Times New Roman" pitchFamily="18" charset="0"/>
              </a:rPr>
              <a:t>trên</a:t>
            </a:r>
            <a:r>
              <a:rPr lang="en-US" sz="2500" b="0" spc="-70" dirty="0">
                <a:solidFill>
                  <a:srgbClr val="000000"/>
                </a:solidFill>
                <a:cs typeface="Times New Roman" pitchFamily="18" charset="0"/>
              </a:rPr>
              <a:t> </a:t>
            </a:r>
            <a:r>
              <a:rPr lang="en-US" sz="2500" b="0" spc="-70" dirty="0" err="1">
                <a:solidFill>
                  <a:srgbClr val="000000"/>
                </a:solidFill>
                <a:cs typeface="Times New Roman" pitchFamily="18" charset="0"/>
              </a:rPr>
              <a:t>củ</a:t>
            </a:r>
            <a:r>
              <a:rPr lang="en-US" sz="2500" b="0" spc="-70" dirty="0">
                <a:solidFill>
                  <a:srgbClr val="000000"/>
                </a:solidFill>
                <a:cs typeface="Times New Roman" pitchFamily="18" charset="0"/>
              </a:rPr>
              <a:t> </a:t>
            </a:r>
            <a:r>
              <a:rPr lang="en-US" sz="2500" b="0" spc="-70" dirty="0" err="1">
                <a:solidFill>
                  <a:srgbClr val="000000"/>
                </a:solidFill>
                <a:cs typeface="Times New Roman" pitchFamily="18" charset="0"/>
              </a:rPr>
              <a:t>khoai</a:t>
            </a:r>
            <a:r>
              <a:rPr lang="en-US" sz="2500" b="0" spc="-70" dirty="0">
                <a:solidFill>
                  <a:srgbClr val="000000"/>
                </a:solidFill>
                <a:cs typeface="Times New Roman" pitchFamily="18" charset="0"/>
              </a:rPr>
              <a:t> </a:t>
            </a:r>
            <a:r>
              <a:rPr lang="en-US" sz="2500" b="0" spc="-70" dirty="0" err="1">
                <a:solidFill>
                  <a:srgbClr val="000000"/>
                </a:solidFill>
                <a:cs typeface="Times New Roman" pitchFamily="18" charset="0"/>
              </a:rPr>
              <a:t>tây</a:t>
            </a:r>
            <a:r>
              <a:rPr lang="en-US" sz="2500" b="0" spc="-70" dirty="0">
                <a:solidFill>
                  <a:srgbClr val="000000"/>
                </a:solidFill>
                <a:cs typeface="Times New Roman" pitchFamily="18" charset="0"/>
              </a:rPr>
              <a:t>, </a:t>
            </a:r>
            <a:r>
              <a:rPr lang="en-US" sz="2500" b="0" spc="-70" dirty="0" err="1">
                <a:solidFill>
                  <a:srgbClr val="000000"/>
                </a:solidFill>
                <a:cs typeface="Times New Roman" pitchFamily="18" charset="0"/>
              </a:rPr>
              <a:t>gừng</a:t>
            </a:r>
            <a:r>
              <a:rPr lang="en-US" sz="2500" b="0" spc="-70" dirty="0">
                <a:solidFill>
                  <a:srgbClr val="000000"/>
                </a:solidFill>
                <a:cs typeface="Times New Roman" pitchFamily="18" charset="0"/>
              </a:rPr>
              <a:t>, </a:t>
            </a:r>
            <a:r>
              <a:rPr lang="en-US" sz="2500" b="0" spc="-70" dirty="0" err="1">
                <a:solidFill>
                  <a:srgbClr val="000000"/>
                </a:solidFill>
                <a:cs typeface="Times New Roman" pitchFamily="18" charset="0"/>
              </a:rPr>
              <a:t>hành</a:t>
            </a:r>
            <a:r>
              <a:rPr lang="en-US" sz="2500" b="0" spc="-70" dirty="0">
                <a:solidFill>
                  <a:srgbClr val="000000"/>
                </a:solidFill>
                <a:cs typeface="Times New Roman" pitchFamily="18" charset="0"/>
              </a:rPr>
              <a:t>, </a:t>
            </a:r>
            <a:r>
              <a:rPr lang="en-US" sz="2500" b="0" spc="-70" dirty="0" err="1">
                <a:solidFill>
                  <a:srgbClr val="000000"/>
                </a:solidFill>
                <a:cs typeface="Times New Roman" pitchFamily="18" charset="0"/>
              </a:rPr>
              <a:t>tỏi</a:t>
            </a:r>
            <a:r>
              <a:rPr lang="en-US" sz="2500" b="0" spc="-70" dirty="0">
                <a:solidFill>
                  <a:srgbClr val="000000"/>
                </a:solidFill>
                <a:cs typeface="Times New Roman" pitchFamily="18" charset="0"/>
              </a:rPr>
              <a:t> </a:t>
            </a:r>
            <a:r>
              <a:rPr lang="en-US" sz="2500" b="0" spc="-70" dirty="0" err="1">
                <a:solidFill>
                  <a:srgbClr val="000000"/>
                </a:solidFill>
                <a:cs typeface="Times New Roman" pitchFamily="18" charset="0"/>
              </a:rPr>
              <a:t>và</a:t>
            </a:r>
            <a:r>
              <a:rPr lang="en-US" sz="2500" b="0" spc="-70" dirty="0">
                <a:solidFill>
                  <a:srgbClr val="000000"/>
                </a:solidFill>
                <a:cs typeface="Times New Roman" pitchFamily="18" charset="0"/>
              </a:rPr>
              <a:t> </a:t>
            </a:r>
            <a:r>
              <a:rPr lang="en-US" sz="2500" b="0" spc="-70" dirty="0" err="1">
                <a:solidFill>
                  <a:srgbClr val="000000"/>
                </a:solidFill>
                <a:cs typeface="Times New Roman" pitchFamily="18" charset="0"/>
              </a:rPr>
              <a:t>lá</a:t>
            </a:r>
            <a:r>
              <a:rPr lang="en-US" sz="2500" b="0" spc="-70" dirty="0">
                <a:solidFill>
                  <a:srgbClr val="000000"/>
                </a:solidFill>
                <a:cs typeface="Times New Roman" pitchFamily="18" charset="0"/>
              </a:rPr>
              <a:t> </a:t>
            </a:r>
            <a:r>
              <a:rPr lang="en-US" sz="2500" b="0" spc="-70" dirty="0" err="1">
                <a:solidFill>
                  <a:srgbClr val="000000"/>
                </a:solidFill>
                <a:cs typeface="Times New Roman" pitchFamily="18" charset="0"/>
              </a:rPr>
              <a:t>bỏng</a:t>
            </a:r>
            <a:r>
              <a:rPr lang="en-US" sz="2500" b="0" spc="-70" dirty="0">
                <a:solidFill>
                  <a:srgbClr val="000000"/>
                </a:solidFill>
                <a:cs typeface="Times New Roman" pitchFamily="18" charset="0"/>
              </a:rPr>
              <a:t> ?</a:t>
            </a:r>
          </a:p>
        </p:txBody>
      </p:sp>
      <p:sp>
        <p:nvSpPr>
          <p:cNvPr id="4" name="Rectangle 3"/>
          <p:cNvSpPr/>
          <p:nvPr/>
        </p:nvSpPr>
        <p:spPr>
          <a:xfrm>
            <a:off x="9144000" y="3289300"/>
            <a:ext cx="1404938" cy="455613"/>
          </a:xfrm>
          <a:prstGeom prst="rect">
            <a:avLst/>
          </a:prstGeom>
        </p:spPr>
        <p:txBody>
          <a:bodyPr wrap="none" lIns="71202" tIns="35601" rIns="71202" bIns="35601">
            <a:spAutoFit/>
          </a:bodyPr>
          <a:lstStyle/>
          <a:p>
            <a:pPr defTabSz="761970" eaLnBrk="1" hangingPunct="1">
              <a:defRPr/>
            </a:pPr>
            <a:r>
              <a:rPr lang="en-US" sz="2500" i="1" spc="-47">
                <a:solidFill>
                  <a:srgbClr val="0000FF"/>
                </a:solidFill>
                <a:cs typeface="Times New Roman" pitchFamily="18" charset="0"/>
              </a:rPr>
              <a:t>Nhóm đôi</a:t>
            </a:r>
            <a:endParaRPr lang="en-US" sz="2167" i="1">
              <a:solidFill>
                <a:srgbClr val="0000FF"/>
              </a:solidFill>
              <a:latin typeface="Arial" charset="0"/>
            </a:endParaRPr>
          </a:p>
        </p:txBody>
      </p:sp>
      <p:pic>
        <p:nvPicPr>
          <p:cNvPr id="26" name="Picture 25" descr="C:\Users\Nguyen Van Dam\Downloads\h\IMG_20190306_081124.jpg"/>
          <p:cNvPicPr/>
          <p:nvPr/>
        </p:nvPicPr>
        <p:blipFill rotWithShape="1">
          <a:blip r:embed="rId5" cstate="print"/>
          <a:srcRect l="25254" t="12580" r="24383" b="17951"/>
          <a:stretch/>
        </p:blipFill>
        <p:spPr bwMode="auto">
          <a:xfrm rot="16200000">
            <a:off x="8015597" y="5177885"/>
            <a:ext cx="1016000" cy="936007"/>
          </a:xfrm>
          <a:prstGeom prst="ellipse">
            <a:avLst/>
          </a:prstGeom>
          <a:ln/>
        </p:spPr>
        <p:style>
          <a:lnRef idx="2">
            <a:schemeClr val="dk1"/>
          </a:lnRef>
          <a:fillRef idx="1">
            <a:schemeClr val="lt1"/>
          </a:fillRef>
          <a:effectRef idx="0">
            <a:schemeClr val="dk1"/>
          </a:effectRef>
          <a:fontRef idx="minor">
            <a:schemeClr val="dk1"/>
          </a:fontRef>
        </p:style>
      </p:pic>
      <p:pic>
        <p:nvPicPr>
          <p:cNvPr id="28" name="Picture 27" descr="E:\www.blogtinhoc.net - Vista Sidebar for XP v.2.2\Vista Sidebar for XP v.2.2\Vista 5744 Gadgets Pack 2\VistaOrbClock.Gadget\images\newv1_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0738" y="5138738"/>
            <a:ext cx="1603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33"/>
          <p:cNvSpPr txBox="1">
            <a:spLocks noChangeArrowheads="1"/>
          </p:cNvSpPr>
          <p:nvPr/>
        </p:nvSpPr>
        <p:spPr bwMode="auto">
          <a:xfrm>
            <a:off x="8245475" y="5783263"/>
            <a:ext cx="571500"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545" tIns="37773" rIns="75545" bIns="37773">
            <a:spAutoFit/>
          </a:bodyPr>
          <a:lstStyle>
            <a:lvl1pPr defTabSz="760413">
              <a:spcBef>
                <a:spcPct val="20000"/>
              </a:spcBef>
              <a:buChar char="•"/>
              <a:defRPr sz="2600">
                <a:solidFill>
                  <a:schemeClr val="tx1"/>
                </a:solidFill>
                <a:latin typeface="Arial" panose="020B0604020202020204" pitchFamily="34" charset="0"/>
              </a:defRPr>
            </a:lvl1pPr>
            <a:lvl2pPr marL="742950" indent="-285750" defTabSz="760413">
              <a:spcBef>
                <a:spcPct val="20000"/>
              </a:spcBef>
              <a:buChar char="–"/>
              <a:defRPr sz="2300">
                <a:solidFill>
                  <a:schemeClr val="tx1"/>
                </a:solidFill>
                <a:latin typeface="Arial" panose="020B0604020202020204" pitchFamily="34" charset="0"/>
              </a:defRPr>
            </a:lvl2pPr>
            <a:lvl3pPr marL="1143000" indent="-228600" defTabSz="760413">
              <a:spcBef>
                <a:spcPct val="20000"/>
              </a:spcBef>
              <a:buChar char="•"/>
              <a:defRPr sz="2000">
                <a:solidFill>
                  <a:schemeClr val="tx1"/>
                </a:solidFill>
                <a:latin typeface="Arial" panose="020B0604020202020204" pitchFamily="34" charset="0"/>
              </a:defRPr>
            </a:lvl3pPr>
            <a:lvl4pPr marL="1600200" indent="-228600" defTabSz="760413">
              <a:spcBef>
                <a:spcPct val="20000"/>
              </a:spcBef>
              <a:buChar char="–"/>
              <a:defRPr sz="1600">
                <a:solidFill>
                  <a:schemeClr val="tx1"/>
                </a:solidFill>
                <a:latin typeface="Arial" panose="020B0604020202020204" pitchFamily="34" charset="0"/>
              </a:defRPr>
            </a:lvl4pPr>
            <a:lvl5pPr marL="2057400" indent="-228600" defTabSz="760413">
              <a:spcBef>
                <a:spcPct val="20000"/>
              </a:spcBef>
              <a:buChar char="»"/>
              <a:defRPr sz="1600">
                <a:solidFill>
                  <a:schemeClr val="tx1"/>
                </a:solidFill>
                <a:latin typeface="Arial" panose="020B0604020202020204" pitchFamily="34" charset="0"/>
              </a:defRPr>
            </a:lvl5pPr>
            <a:lvl6pPr marL="25146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50000"/>
              </a:spcBef>
              <a:buFontTx/>
              <a:buNone/>
            </a:pPr>
            <a:r>
              <a:rPr lang="en-US" altLang="en-US" sz="1500">
                <a:solidFill>
                  <a:srgbClr val="FF0000"/>
                </a:solidFill>
                <a:latin typeface="Times New Roman" panose="02020603050405020304" pitchFamily="18" charset="0"/>
                <a:cs typeface="Times New Roman" panose="02020603050405020304" pitchFamily="18" charset="0"/>
              </a:rPr>
              <a:t>20s</a:t>
            </a:r>
          </a:p>
        </p:txBody>
      </p:sp>
      <p:pic>
        <p:nvPicPr>
          <p:cNvPr id="25" name="Picture 2" descr="Kết quả hình ảnh cho hinh anh cay con mọc lên từ cây mẹ"/>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2988" y="2014538"/>
            <a:ext cx="6777037" cy="30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Line 11"/>
          <p:cNvSpPr>
            <a:spLocks noChangeShapeType="1"/>
          </p:cNvSpPr>
          <p:nvPr/>
        </p:nvSpPr>
        <p:spPr bwMode="auto">
          <a:xfrm flipH="1">
            <a:off x="1687513" y="3513138"/>
            <a:ext cx="24606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lIns="75545" tIns="37773" rIns="75545" bIns="37773"/>
          <a:lstStyle/>
          <a:p>
            <a:endParaRPr lang="en-US"/>
          </a:p>
        </p:txBody>
      </p:sp>
      <p:sp>
        <p:nvSpPr>
          <p:cNvPr id="29" name="Line 11"/>
          <p:cNvSpPr>
            <a:spLocks noChangeShapeType="1"/>
          </p:cNvSpPr>
          <p:nvPr/>
        </p:nvSpPr>
        <p:spPr bwMode="auto">
          <a:xfrm flipH="1">
            <a:off x="115888" y="3892550"/>
            <a:ext cx="177165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lIns="75545" tIns="37773" rIns="75545" bIns="37773"/>
          <a:lstStyle/>
          <a:p>
            <a:endParaRPr lang="en-US"/>
          </a:p>
        </p:txBody>
      </p:sp>
      <p:sp>
        <p:nvSpPr>
          <p:cNvPr id="36" name="Line 11"/>
          <p:cNvSpPr>
            <a:spLocks noChangeShapeType="1"/>
          </p:cNvSpPr>
          <p:nvPr/>
        </p:nvSpPr>
        <p:spPr bwMode="auto">
          <a:xfrm flipH="1">
            <a:off x="103188" y="4283075"/>
            <a:ext cx="1584325"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lIns="75545" tIns="37773" rIns="75545" bIns="37773"/>
          <a:lstStyle/>
          <a:p>
            <a:endParaRPr lang="en-US"/>
          </a:p>
        </p:txBody>
      </p:sp>
      <p:sp>
        <p:nvSpPr>
          <p:cNvPr id="43" name="Oval 168"/>
          <p:cNvSpPr>
            <a:spLocks noChangeArrowheads="1"/>
          </p:cNvSpPr>
          <p:nvPr/>
        </p:nvSpPr>
        <p:spPr bwMode="auto">
          <a:xfrm flipH="1">
            <a:off x="3402013" y="4878388"/>
            <a:ext cx="249237" cy="257175"/>
          </a:xfrm>
          <a:prstGeom prst="ellipse">
            <a:avLst/>
          </a:prstGeom>
          <a:noFill/>
          <a:ln w="9525">
            <a:solidFill>
              <a:schemeClr val="tx1"/>
            </a:solidFill>
            <a:round/>
            <a:headEnd/>
            <a:tailEnd/>
          </a:ln>
        </p:spPr>
        <p:txBody>
          <a:bodyPr wrap="none" lIns="71202" tIns="35601" rIns="71202" bIns="35601"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61970" eaLnBrk="1" hangingPunct="1">
              <a:spcBef>
                <a:spcPct val="0"/>
              </a:spcBef>
              <a:buFontTx/>
              <a:buNone/>
              <a:defRPr/>
            </a:pPr>
            <a:r>
              <a:rPr lang="en-US" altLang="en-US" sz="1583" b="0">
                <a:solidFill>
                  <a:srgbClr val="000000"/>
                </a:solidFill>
                <a:latin typeface="Times New Roman" panose="02020603050405020304" pitchFamily="18" charset="0"/>
                <a:cs typeface="Times New Roman" panose="02020603050405020304" pitchFamily="18" charset="0"/>
              </a:rPr>
              <a:t>4</a:t>
            </a:r>
          </a:p>
        </p:txBody>
      </p:sp>
      <p:sp>
        <p:nvSpPr>
          <p:cNvPr id="44" name="Oval 168"/>
          <p:cNvSpPr>
            <a:spLocks noChangeArrowheads="1"/>
          </p:cNvSpPr>
          <p:nvPr/>
        </p:nvSpPr>
        <p:spPr bwMode="auto">
          <a:xfrm flipH="1">
            <a:off x="7807325" y="4846638"/>
            <a:ext cx="247650" cy="257175"/>
          </a:xfrm>
          <a:prstGeom prst="ellipse">
            <a:avLst/>
          </a:prstGeom>
          <a:noFill/>
          <a:ln w="9525">
            <a:solidFill>
              <a:schemeClr val="tx1"/>
            </a:solidFill>
            <a:round/>
            <a:headEnd/>
            <a:tailEnd/>
          </a:ln>
        </p:spPr>
        <p:txBody>
          <a:bodyPr wrap="none" lIns="71202" tIns="35601" rIns="71202" bIns="35601"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61970" eaLnBrk="1" hangingPunct="1">
              <a:spcBef>
                <a:spcPct val="0"/>
              </a:spcBef>
              <a:buFontTx/>
              <a:buNone/>
              <a:defRPr/>
            </a:pPr>
            <a:r>
              <a:rPr lang="en-US" altLang="en-US" sz="1583" b="0">
                <a:solidFill>
                  <a:srgbClr val="000000"/>
                </a:solidFill>
                <a:latin typeface="Times New Roman" panose="02020603050405020304" pitchFamily="18" charset="0"/>
                <a:cs typeface="Times New Roman" panose="02020603050405020304" pitchFamily="18" charset="0"/>
              </a:rPr>
              <a:t>6</a:t>
            </a:r>
          </a:p>
        </p:txBody>
      </p:sp>
      <p:sp>
        <p:nvSpPr>
          <p:cNvPr id="45" name="Oval 168"/>
          <p:cNvSpPr>
            <a:spLocks noChangeArrowheads="1"/>
          </p:cNvSpPr>
          <p:nvPr/>
        </p:nvSpPr>
        <p:spPr bwMode="auto">
          <a:xfrm flipH="1">
            <a:off x="5451475" y="4846638"/>
            <a:ext cx="250825" cy="257175"/>
          </a:xfrm>
          <a:prstGeom prst="ellipse">
            <a:avLst/>
          </a:prstGeom>
          <a:noFill/>
          <a:ln w="9525">
            <a:solidFill>
              <a:schemeClr val="tx1"/>
            </a:solidFill>
            <a:round/>
            <a:headEnd/>
            <a:tailEnd/>
          </a:ln>
        </p:spPr>
        <p:txBody>
          <a:bodyPr wrap="none" lIns="71202" tIns="35601" rIns="71202" bIns="35601"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61970" eaLnBrk="1" hangingPunct="1">
              <a:spcBef>
                <a:spcPct val="0"/>
              </a:spcBef>
              <a:buFontTx/>
              <a:buNone/>
              <a:defRPr/>
            </a:pPr>
            <a:r>
              <a:rPr lang="en-US" altLang="en-US" sz="1583" b="0">
                <a:solidFill>
                  <a:srgbClr val="000000"/>
                </a:solidFill>
                <a:latin typeface="Times New Roman" panose="02020603050405020304" pitchFamily="18" charset="0"/>
                <a:cs typeface="Times New Roman" panose="02020603050405020304" pitchFamily="18" charset="0"/>
              </a:rPr>
              <a:t>5</a:t>
            </a:r>
          </a:p>
        </p:txBody>
      </p:sp>
      <p:sp>
        <p:nvSpPr>
          <p:cNvPr id="16" name="Line 11"/>
          <p:cNvSpPr>
            <a:spLocks noChangeShapeType="1"/>
          </p:cNvSpPr>
          <p:nvPr/>
        </p:nvSpPr>
        <p:spPr bwMode="auto">
          <a:xfrm flipH="1">
            <a:off x="103188" y="4727575"/>
            <a:ext cx="116681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lIns="75545" tIns="37773" rIns="75545" bIns="37773"/>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Horizontal)">
                                      <p:cBhvr>
                                        <p:cTn id="7" dur="1000"/>
                                        <p:tgtEl>
                                          <p:spTgt spid="25"/>
                                        </p:tgtEl>
                                      </p:cBhvr>
                                    </p:animEffect>
                                  </p:childTnLst>
                                </p:cTn>
                              </p:par>
                              <p:par>
                                <p:cTn id="8" presetID="16" presetClass="entr" presetSubtype="26"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inHorizontal)">
                                      <p:cBhvr>
                                        <p:cTn id="10" dur="1000"/>
                                        <p:tgtEl>
                                          <p:spTgt spid="43"/>
                                        </p:tgtEl>
                                      </p:cBhvr>
                                    </p:animEffect>
                                  </p:childTnLst>
                                </p:cTn>
                              </p:par>
                              <p:par>
                                <p:cTn id="11" presetID="16" presetClass="entr" presetSubtype="26"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Horizontal)">
                                      <p:cBhvr>
                                        <p:cTn id="13" dur="1000"/>
                                        <p:tgtEl>
                                          <p:spTgt spid="45"/>
                                        </p:tgtEl>
                                      </p:cBhvr>
                                    </p:animEffect>
                                  </p:childTnLst>
                                </p:cTn>
                              </p:par>
                              <p:par>
                                <p:cTn id="14" presetID="16" presetClass="entr" presetSubtype="26"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barn(inHorizontal)">
                                      <p:cBhvr>
                                        <p:cTn id="16" dur="1000"/>
                                        <p:tgtEl>
                                          <p:spTgt spid="44"/>
                                        </p:tgtEl>
                                      </p:cBhvr>
                                    </p:animEffect>
                                  </p:childTnLst>
                                </p:cTn>
                              </p:par>
                            </p:childTnLst>
                          </p:cTn>
                        </p:par>
                        <p:par>
                          <p:cTn id="17" fill="hold" nodeType="afterGroup">
                            <p:stCondLst>
                              <p:cond delay="1000"/>
                            </p:stCondLst>
                            <p:childTnLst>
                              <p:par>
                                <p:cTn id="18" presetID="42" presetClass="path" presetSubtype="0" accel="50000" decel="50000" fill="hold" nodeType="afterEffect">
                                  <p:stCondLst>
                                    <p:cond delay="0"/>
                                  </p:stCondLst>
                                  <p:childTnLst>
                                    <p:animMotion origin="layout" path="M -0.00374 -0.03462 L -0.6907 0.53076 " pathEditMode="relative" rAng="0" ptsTypes="AA">
                                      <p:cBhvr>
                                        <p:cTn id="19" dur="2000" fill="hold"/>
                                        <p:tgtEl>
                                          <p:spTgt spid="22"/>
                                        </p:tgtEl>
                                        <p:attrNameLst>
                                          <p:attrName>ppt_x</p:attrName>
                                          <p:attrName>ppt_y</p:attrName>
                                        </p:attrNameLst>
                                      </p:cBhvr>
                                      <p:rCtr x="-34348" y="28269"/>
                                    </p:animMotion>
                                  </p:childTnLst>
                                </p:cTn>
                              </p:par>
                              <p:par>
                                <p:cTn id="20" presetID="42" presetClass="path" presetSubtype="0" accel="50000" decel="50000" fill="hold" nodeType="withEffect">
                                  <p:stCondLst>
                                    <p:cond delay="0"/>
                                  </p:stCondLst>
                                  <p:childTnLst>
                                    <p:animMotion origin="layout" path="M -3.4188E-6 2.72326E-6 L -0.49946 0.39537 " pathEditMode="relative" rAng="0" ptsTypes="AA">
                                      <p:cBhvr>
                                        <p:cTn id="21" dur="2000" fill="hold"/>
                                        <p:tgtEl>
                                          <p:spTgt spid="4"/>
                                        </p:tgtEl>
                                        <p:attrNameLst>
                                          <p:attrName>ppt_x</p:attrName>
                                          <p:attrName>ppt_y</p:attrName>
                                        </p:attrNameLst>
                                      </p:cBhvr>
                                      <p:rCtr x="-24973" y="19757"/>
                                    </p:animMotion>
                                  </p:childTnLst>
                                </p:cTn>
                              </p:par>
                            </p:childTnLst>
                          </p:cTn>
                        </p:par>
                        <p:par>
                          <p:cTn id="22" fill="hold" nodeType="afterGroup">
                            <p:stCondLst>
                              <p:cond delay="3000"/>
                            </p:stCondLst>
                            <p:childTnLst>
                              <p:par>
                                <p:cTn id="23" presetID="42"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4000"/>
                            </p:stCondLst>
                            <p:childTnLst>
                              <p:par>
                                <p:cTn id="29" presetID="2" presetClass="entr" presetSubtype="8"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5000"/>
                            </p:stCondLst>
                            <p:childTnLst>
                              <p:par>
                                <p:cTn id="34" presetID="2" presetClass="entr" presetSubtype="8"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1000" fill="hold"/>
                                        <p:tgtEl>
                                          <p:spTgt spid="29"/>
                                        </p:tgtEl>
                                        <p:attrNameLst>
                                          <p:attrName>ppt_x</p:attrName>
                                        </p:attrNameLst>
                                      </p:cBhvr>
                                      <p:tavLst>
                                        <p:tav tm="0">
                                          <p:val>
                                            <p:strVal val="0-#ppt_w/2"/>
                                          </p:val>
                                        </p:tav>
                                        <p:tav tm="100000">
                                          <p:val>
                                            <p:strVal val="#ppt_x"/>
                                          </p:val>
                                        </p:tav>
                                      </p:tavLst>
                                    </p:anim>
                                    <p:anim calcmode="lin" valueType="num">
                                      <p:cBhvr additive="base">
                                        <p:cTn id="37" dur="1000" fill="hold"/>
                                        <p:tgtEl>
                                          <p:spTgt spid="29"/>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6000"/>
                            </p:stCondLst>
                            <p:childTnLst>
                              <p:par>
                                <p:cTn id="39" presetID="2" presetClass="entr" presetSubtype="8"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1000" fill="hold"/>
                                        <p:tgtEl>
                                          <p:spTgt spid="36"/>
                                        </p:tgtEl>
                                        <p:attrNameLst>
                                          <p:attrName>ppt_x</p:attrName>
                                        </p:attrNameLst>
                                      </p:cBhvr>
                                      <p:tavLst>
                                        <p:tav tm="0">
                                          <p:val>
                                            <p:strVal val="0-#ppt_w/2"/>
                                          </p:val>
                                        </p:tav>
                                        <p:tav tm="100000">
                                          <p:val>
                                            <p:strVal val="#ppt_x"/>
                                          </p:val>
                                        </p:tav>
                                      </p:tavLst>
                                    </p:anim>
                                    <p:anim calcmode="lin" valueType="num">
                                      <p:cBhvr additive="base">
                                        <p:cTn id="42" dur="1000" fill="hold"/>
                                        <p:tgtEl>
                                          <p:spTgt spid="36"/>
                                        </p:tgtEl>
                                        <p:attrNameLst>
                                          <p:attrName>ppt_y</p:attrName>
                                        </p:attrNameLst>
                                      </p:cBhvr>
                                      <p:tavLst>
                                        <p:tav tm="0">
                                          <p:val>
                                            <p:strVal val="#ppt_y"/>
                                          </p:val>
                                        </p:tav>
                                        <p:tav tm="100000">
                                          <p:val>
                                            <p:strVal val="#ppt_y"/>
                                          </p:val>
                                        </p:tav>
                                      </p:tavLst>
                                    </p:anim>
                                  </p:childTnLst>
                                </p:cTn>
                              </p:par>
                              <p:par>
                                <p:cTn id="43" presetID="21" presetClass="entr" presetSubtype="4"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heel(4)">
                                      <p:cBhvr>
                                        <p:cTn id="45" dur="1000"/>
                                        <p:tgtEl>
                                          <p:spTgt spid="26"/>
                                        </p:tgtEl>
                                      </p:cBhvr>
                                    </p:animEffect>
                                  </p:childTnLst>
                                </p:cTn>
                              </p:par>
                            </p:childTnLst>
                          </p:cTn>
                        </p:par>
                        <p:par>
                          <p:cTn id="46" fill="hold" nodeType="afterGroup">
                            <p:stCondLst>
                              <p:cond delay="7000"/>
                            </p:stCondLst>
                            <p:childTnLst>
                              <p:par>
                                <p:cTn id="47" presetID="21" presetClass="entr" presetSubtype="4" fill="hold"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heel(4)">
                                      <p:cBhvr>
                                        <p:cTn id="49" dur="1000"/>
                                        <p:tgtEl>
                                          <p:spTgt spid="30"/>
                                        </p:tgtEl>
                                      </p:cBhvr>
                                    </p:animEffect>
                                  </p:childTnLst>
                                </p:cTn>
                              </p:par>
                            </p:childTnLst>
                          </p:cTn>
                        </p:par>
                        <p:par>
                          <p:cTn id="50" fill="hold" nodeType="afterGroup">
                            <p:stCondLst>
                              <p:cond delay="8000"/>
                            </p:stCondLst>
                            <p:childTnLst>
                              <p:par>
                                <p:cTn id="51" presetID="21" presetClass="entr" presetSubtype="4"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heel(4)">
                                      <p:cBhvr>
                                        <p:cTn id="53" dur="1000"/>
                                        <p:tgtEl>
                                          <p:spTgt spid="2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8" presetClass="emph" presetSubtype="0" fill="hold" nodeType="clickEffect">
                                  <p:stCondLst>
                                    <p:cond delay="0"/>
                                  </p:stCondLst>
                                  <p:childTnLst>
                                    <p:animRot by="21600000">
                                      <p:cBhvr>
                                        <p:cTn id="57" dur="60000" fill="hold"/>
                                        <p:tgtEl>
                                          <p:spTgt spid="28"/>
                                        </p:tgtEl>
                                        <p:attrNameLst>
                                          <p:attrName>r</p:attrName>
                                        </p:attrNameLst>
                                      </p:cBhvr>
                                    </p:animRot>
                                  </p:childTnLst>
                                  <p:subTnLst>
                                    <p:audio>
                                      <p:cMediaNode>
                                        <p:cTn display="0" masterRel="sameClick">
                                          <p:stCondLst>
                                            <p:cond evt="begin" delay="0">
                                              <p:tn val="56"/>
                                            </p:cond>
                                          </p:stCondLst>
                                          <p:endCondLst>
                                            <p:cond evt="onStopAudio" delay="0">
                                              <p:tgtEl>
                                                <p:sldTgt/>
                                              </p:tgtEl>
                                            </p:cond>
                                          </p:endCondLst>
                                        </p:cTn>
                                        <p:tgtEl>
                                          <p:sndTgt r:embed="rId2" name="hammer.wav"/>
                                        </p:tgtEl>
                                      </p:cMediaNode>
                                    </p:audio>
                                  </p:subTnLst>
                                </p:cTn>
                              </p:par>
                            </p:childTnLst>
                          </p:cTn>
                        </p:par>
                        <p:par>
                          <p:cTn id="58" fill="hold" nodeType="afterGroup">
                            <p:stCondLst>
                              <p:cond delay="60000"/>
                            </p:stCondLst>
                            <p:childTnLst>
                              <p:par>
                                <p:cTn id="59" presetID="1" presetClass="entr" presetSubtype="0" fill="hold" nodeType="afterEffect">
                                  <p:stCondLst>
                                    <p:cond delay="0"/>
                                  </p:stCondLst>
                                  <p:childTnLst>
                                    <p:set>
                                      <p:cBhvr>
                                        <p:cTn id="60"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par>
                          <p:cTn id="61" fill="hold" nodeType="afterGroup">
                            <p:stCondLst>
                              <p:cond delay="61000"/>
                            </p:stCondLst>
                            <p:childTnLst>
                              <p:par>
                                <p:cTn id="62" presetID="2" presetClass="entr" presetSubtype="8"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1000" fill="hold"/>
                                        <p:tgtEl>
                                          <p:spTgt spid="16"/>
                                        </p:tgtEl>
                                        <p:attrNameLst>
                                          <p:attrName>ppt_x</p:attrName>
                                        </p:attrNameLst>
                                      </p:cBhvr>
                                      <p:tavLst>
                                        <p:tav tm="0">
                                          <p:val>
                                            <p:strVal val="0-#ppt_w/2"/>
                                          </p:val>
                                        </p:tav>
                                        <p:tav tm="100000">
                                          <p:val>
                                            <p:strVal val="#ppt_x"/>
                                          </p:val>
                                        </p:tav>
                                      </p:tavLst>
                                    </p:anim>
                                    <p:anim calcmode="lin" valueType="num">
                                      <p:cBhvr additive="base">
                                        <p:cTn id="65"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P spid="30" grpId="0"/>
      <p:bldP spid="27" grpId="0" animBg="1"/>
      <p:bldP spid="29" grpId="0" animBg="1"/>
      <p:bldP spid="36" grpId="0" animBg="1"/>
      <p:bldP spid="43" grpId="0" animBg="1"/>
      <p:bldP spid="44" grpId="0" animBg="1"/>
      <p:bldP spid="4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4"/>
          <p:cNvSpPr txBox="1">
            <a:spLocks noChangeArrowheads="1"/>
          </p:cNvSpPr>
          <p:nvPr/>
        </p:nvSpPr>
        <p:spPr bwMode="auto">
          <a:xfrm>
            <a:off x="25400" y="1544638"/>
            <a:ext cx="9042400" cy="436562"/>
          </a:xfrm>
          <a:prstGeom prst="rect">
            <a:avLst/>
          </a:prstGeom>
          <a:noFill/>
          <a:ln>
            <a:noFill/>
          </a:ln>
        </p:spPr>
        <p:txBody>
          <a:bodyPr lIns="75545" tIns="37773" rIns="75545" bIns="37773">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61970">
              <a:spcBef>
                <a:spcPct val="0"/>
              </a:spcBef>
              <a:buFontTx/>
              <a:buNone/>
              <a:defRPr/>
            </a:pPr>
            <a:r>
              <a:rPr lang="en-US" altLang="en-US" sz="2333">
                <a:solidFill>
                  <a:srgbClr val="0000CC"/>
                </a:solidFill>
              </a:rPr>
              <a:t>1.Nơi cây con có thể mọc lên từ một số bộ phận của cây mẹ:</a:t>
            </a:r>
            <a:endParaRPr lang="en-US" altLang="en-US" sz="2333">
              <a:solidFill>
                <a:srgbClr val="0000CC"/>
              </a:solidFill>
              <a:latin typeface="VNI-Ariston" pitchFamily="2" charset="0"/>
            </a:endParaRPr>
          </a:p>
        </p:txBody>
      </p:sp>
      <p:pic>
        <p:nvPicPr>
          <p:cNvPr id="17" name="Picture 2" descr="Hình ảnh có liên qu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925" y="2794000"/>
            <a:ext cx="3589338"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3"/>
          <p:cNvSpPr>
            <a:spLocks noChangeArrowheads="1"/>
          </p:cNvSpPr>
          <p:nvPr/>
        </p:nvSpPr>
        <p:spPr bwMode="auto">
          <a:xfrm>
            <a:off x="1562100" y="5672138"/>
            <a:ext cx="5943600" cy="590550"/>
          </a:xfrm>
          <a:prstGeom prst="rect">
            <a:avLst/>
          </a:prstGeom>
          <a:solidFill>
            <a:schemeClr val="accent1">
              <a:lumMod val="20000"/>
              <a:lumOff val="80000"/>
            </a:schemeClr>
          </a:solidFill>
          <a:ln w="9525">
            <a:solidFill>
              <a:schemeClr val="tx1"/>
            </a:solidFill>
            <a:miter lim="800000"/>
          </a:ln>
        </p:spPr>
        <p:txBody>
          <a:bodyPr wrap="none" lIns="71202" tIns="35601" rIns="71202" bIns="35601"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61970" eaLnBrk="1" hangingPunct="1">
              <a:spcBef>
                <a:spcPct val="0"/>
              </a:spcBef>
              <a:buFontTx/>
              <a:buNone/>
              <a:defRPr/>
            </a:pPr>
            <a:r>
              <a:rPr lang="en-US" altLang="en-US" sz="2667" i="1" dirty="0" err="1">
                <a:solidFill>
                  <a:srgbClr val="000000"/>
                </a:solidFill>
                <a:latin typeface="Times New Roman" panose="02020603050405020304" pitchFamily="18" charset="0"/>
              </a:rPr>
              <a:t>Chồi</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mọc</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ra</a:t>
            </a:r>
            <a:r>
              <a:rPr lang="en-US" altLang="en-US" sz="2667" i="1" dirty="0">
                <a:solidFill>
                  <a:srgbClr val="000000"/>
                </a:solidFill>
                <a:latin typeface="Times New Roman" panose="02020603050405020304" pitchFamily="18" charset="0"/>
              </a:rPr>
              <a:t> ở </a:t>
            </a:r>
            <a:r>
              <a:rPr lang="en-US" altLang="en-US" sz="2667" i="1" dirty="0" err="1">
                <a:solidFill>
                  <a:srgbClr val="000000"/>
                </a:solidFill>
                <a:latin typeface="Times New Roman" panose="02020603050405020304" pitchFamily="18" charset="0"/>
              </a:rPr>
              <a:t>chỗ</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lõm</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trên</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thân</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củ</a:t>
            </a:r>
            <a:r>
              <a:rPr lang="en-US" altLang="en-US" sz="2667" i="1" dirty="0">
                <a:solidFill>
                  <a:srgbClr val="000000"/>
                </a:solidFill>
                <a:latin typeface="Times New Roman" panose="02020603050405020304" pitchFamily="18" charset="0"/>
              </a:rPr>
              <a:t>.</a:t>
            </a:r>
          </a:p>
        </p:txBody>
      </p:sp>
      <p:sp>
        <p:nvSpPr>
          <p:cNvPr id="19" name="TextBox 18"/>
          <p:cNvSpPr txBox="1">
            <a:spLocks noChangeArrowheads="1"/>
          </p:cNvSpPr>
          <p:nvPr/>
        </p:nvSpPr>
        <p:spPr bwMode="auto">
          <a:xfrm>
            <a:off x="122238" y="1960563"/>
            <a:ext cx="8710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202" tIns="35601" rIns="71202" bIns="35601">
            <a:spAutoFit/>
          </a:bodyPr>
          <a:lstStyle>
            <a:lvl1pPr defTabSz="760413">
              <a:spcBef>
                <a:spcPct val="20000"/>
              </a:spcBef>
              <a:buChar char="•"/>
              <a:defRPr sz="2600">
                <a:solidFill>
                  <a:schemeClr val="tx1"/>
                </a:solidFill>
                <a:latin typeface="Arial" panose="020B0604020202020204" pitchFamily="34" charset="0"/>
              </a:defRPr>
            </a:lvl1pPr>
            <a:lvl2pPr marL="742950" indent="-285750" defTabSz="760413">
              <a:spcBef>
                <a:spcPct val="20000"/>
              </a:spcBef>
              <a:buChar char="–"/>
              <a:defRPr sz="2300">
                <a:solidFill>
                  <a:schemeClr val="tx1"/>
                </a:solidFill>
                <a:latin typeface="Arial" panose="020B0604020202020204" pitchFamily="34" charset="0"/>
              </a:defRPr>
            </a:lvl2pPr>
            <a:lvl3pPr marL="1143000" indent="-228600" defTabSz="760413">
              <a:spcBef>
                <a:spcPct val="20000"/>
              </a:spcBef>
              <a:buChar char="•"/>
              <a:defRPr sz="2000">
                <a:solidFill>
                  <a:schemeClr val="tx1"/>
                </a:solidFill>
                <a:latin typeface="Arial" panose="020B0604020202020204" pitchFamily="34" charset="0"/>
              </a:defRPr>
            </a:lvl3pPr>
            <a:lvl4pPr marL="1600200" indent="-228600" defTabSz="760413">
              <a:spcBef>
                <a:spcPct val="20000"/>
              </a:spcBef>
              <a:buChar char="–"/>
              <a:defRPr sz="1600">
                <a:solidFill>
                  <a:schemeClr val="tx1"/>
                </a:solidFill>
                <a:latin typeface="Arial" panose="020B0604020202020204" pitchFamily="34" charset="0"/>
              </a:defRPr>
            </a:lvl4pPr>
            <a:lvl5pPr marL="2057400" indent="-228600" defTabSz="760413">
              <a:spcBef>
                <a:spcPct val="20000"/>
              </a:spcBef>
              <a:buChar char="»"/>
              <a:defRPr sz="1600">
                <a:solidFill>
                  <a:schemeClr val="tx1"/>
                </a:solidFill>
                <a:latin typeface="Arial" panose="020B0604020202020204" pitchFamily="34" charset="0"/>
              </a:defRPr>
            </a:lvl5pPr>
            <a:lvl6pPr marL="25146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en-US" altLang="en-US" sz="2500" b="0">
                <a:solidFill>
                  <a:srgbClr val="000000"/>
                </a:solidFill>
                <a:latin typeface="Times New Roman" panose="02020603050405020304" pitchFamily="18" charset="0"/>
                <a:cs typeface="Times New Roman" panose="02020603050405020304" pitchFamily="18" charset="0"/>
              </a:rPr>
              <a:t>- Hãy nói xem chồi có thể mọc ra từ vị trí nào trên củ khoai tây ?</a:t>
            </a:r>
          </a:p>
        </p:txBody>
      </p:sp>
      <p:cxnSp>
        <p:nvCxnSpPr>
          <p:cNvPr id="20" name="Straight Arrow Connector 19"/>
          <p:cNvCxnSpPr>
            <a:stCxn id="18" idx="0"/>
          </p:cNvCxnSpPr>
          <p:nvPr/>
        </p:nvCxnSpPr>
        <p:spPr>
          <a:xfrm flipH="1" flipV="1">
            <a:off x="2879725" y="4135438"/>
            <a:ext cx="1655763" cy="15367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2681288" y="3756025"/>
            <a:ext cx="396875" cy="542925"/>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lIns="71202" tIns="35601" rIns="71202" bIns="35601" anchor="ctr"/>
          <a:lstStyle/>
          <a:p>
            <a:pPr algn="ctr" defTabSz="761970" eaLnBrk="1" hangingPunct="1">
              <a:defRPr/>
            </a:pPr>
            <a:endParaRPr lang="en-US" sz="2167" dirty="0">
              <a:solidFill>
                <a:srgbClr val="FF0000"/>
              </a:solidFill>
              <a:latin typeface="Times New Roman" pitchFamily="18" charset="0"/>
              <a:cs typeface="Times New Roman" pitchFamily="18" charset="0"/>
            </a:endParaRPr>
          </a:p>
        </p:txBody>
      </p:sp>
      <p:sp>
        <p:nvSpPr>
          <p:cNvPr id="11" name="Oval 28"/>
          <p:cNvSpPr>
            <a:spLocks noChangeArrowheads="1"/>
          </p:cNvSpPr>
          <p:nvPr/>
        </p:nvSpPr>
        <p:spPr bwMode="auto">
          <a:xfrm>
            <a:off x="3365500" y="5267325"/>
            <a:ext cx="519113" cy="263525"/>
          </a:xfrm>
          <a:prstGeom prst="ellipse">
            <a:avLst/>
          </a:prstGeom>
          <a:solidFill>
            <a:schemeClr val="accent1"/>
          </a:solidFill>
          <a:ln w="9525">
            <a:solidFill>
              <a:srgbClr val="CC3300"/>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61970" eaLnBrk="1" hangingPunct="1">
              <a:spcBef>
                <a:spcPct val="0"/>
              </a:spcBef>
              <a:buFontTx/>
              <a:buNone/>
              <a:defRPr/>
            </a:pPr>
            <a:r>
              <a:rPr lang="en-US" altLang="en-US" sz="2667">
                <a:solidFill>
                  <a:srgbClr val="000000"/>
                </a:solidFill>
              </a:rPr>
              <a:t>2</a:t>
            </a:r>
          </a:p>
        </p:txBody>
      </p:sp>
      <p:pic>
        <p:nvPicPr>
          <p:cNvPr id="13" name="Picture 7" descr="p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2730500"/>
            <a:ext cx="3556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1000"/>
                                        <p:tgtEl>
                                          <p:spTgt spid="1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6"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80">
                                          <p:stCondLst>
                                            <p:cond delay="0"/>
                                          </p:stCondLst>
                                        </p:cTn>
                                        <p:tgtEl>
                                          <p:spTgt spid="20"/>
                                        </p:tgtEl>
                                      </p:cBhvr>
                                    </p:animEffect>
                                    <p:anim calcmode="lin" valueType="num">
                                      <p:cBhvr>
                                        <p:cTn id="29"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
                                        </p:tgtEl>
                                      </p:cBhvr>
                                      <p:to x="100000" y="60000"/>
                                    </p:animScale>
                                    <p:animScale>
                                      <p:cBhvr>
                                        <p:cTn id="35" dur="166" decel="50000">
                                          <p:stCondLst>
                                            <p:cond delay="676"/>
                                          </p:stCondLst>
                                        </p:cTn>
                                        <p:tgtEl>
                                          <p:spTgt spid="20"/>
                                        </p:tgtEl>
                                      </p:cBhvr>
                                      <p:to x="100000" y="100000"/>
                                    </p:animScale>
                                    <p:animScale>
                                      <p:cBhvr>
                                        <p:cTn id="36" dur="26">
                                          <p:stCondLst>
                                            <p:cond delay="1312"/>
                                          </p:stCondLst>
                                        </p:cTn>
                                        <p:tgtEl>
                                          <p:spTgt spid="20"/>
                                        </p:tgtEl>
                                      </p:cBhvr>
                                      <p:to x="100000" y="80000"/>
                                    </p:animScale>
                                    <p:animScale>
                                      <p:cBhvr>
                                        <p:cTn id="37" dur="166" decel="50000">
                                          <p:stCondLst>
                                            <p:cond delay="1338"/>
                                          </p:stCondLst>
                                        </p:cTn>
                                        <p:tgtEl>
                                          <p:spTgt spid="20"/>
                                        </p:tgtEl>
                                      </p:cBhvr>
                                      <p:to x="100000" y="100000"/>
                                    </p:animScale>
                                    <p:animScale>
                                      <p:cBhvr>
                                        <p:cTn id="38" dur="26">
                                          <p:stCondLst>
                                            <p:cond delay="1642"/>
                                          </p:stCondLst>
                                        </p:cTn>
                                        <p:tgtEl>
                                          <p:spTgt spid="20"/>
                                        </p:tgtEl>
                                      </p:cBhvr>
                                      <p:to x="100000" y="90000"/>
                                    </p:animScale>
                                    <p:animScale>
                                      <p:cBhvr>
                                        <p:cTn id="39" dur="166" decel="50000">
                                          <p:stCondLst>
                                            <p:cond delay="1668"/>
                                          </p:stCondLst>
                                        </p:cTn>
                                        <p:tgtEl>
                                          <p:spTgt spid="20"/>
                                        </p:tgtEl>
                                      </p:cBhvr>
                                      <p:to x="100000" y="100000"/>
                                    </p:animScale>
                                    <p:animScale>
                                      <p:cBhvr>
                                        <p:cTn id="40" dur="26">
                                          <p:stCondLst>
                                            <p:cond delay="1808"/>
                                          </p:stCondLst>
                                        </p:cTn>
                                        <p:tgtEl>
                                          <p:spTgt spid="20"/>
                                        </p:tgtEl>
                                      </p:cBhvr>
                                      <p:to x="100000" y="95000"/>
                                    </p:animScale>
                                    <p:animScale>
                                      <p:cBhvr>
                                        <p:cTn id="41" dur="166" decel="50000">
                                          <p:stCondLst>
                                            <p:cond delay="1834"/>
                                          </p:stCondLst>
                                        </p:cTn>
                                        <p:tgtEl>
                                          <p:spTgt spid="20"/>
                                        </p:tgtEl>
                                      </p:cBhvr>
                                      <p:to x="100000" y="100000"/>
                                    </p:animScale>
                                  </p:childTnLst>
                                </p:cTn>
                              </p:par>
                            </p:childTnLst>
                          </p:cTn>
                        </p:par>
                      </p:childTnLst>
                    </p:cTn>
                  </p:par>
                  <p:par>
                    <p:cTn id="42" fill="hold" nodeType="clickPar">
                      <p:stCondLst>
                        <p:cond delay="indefinite"/>
                      </p:stCondLst>
                      <p:childTnLst>
                        <p:par>
                          <p:cTn id="43" fill="hold" nodeType="withGroup">
                            <p:stCondLst>
                              <p:cond delay="0"/>
                            </p:stCondLst>
                            <p:childTnLst>
                              <p:par>
                                <p:cTn id="44" presetID="14" presetClass="entr" presetSubtype="1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randombar(horizontal)">
                                      <p:cBhvr>
                                        <p:cTn id="46" dur="500"/>
                                        <p:tgtEl>
                                          <p:spTgt spid="2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2"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a:spLocks noChangeArrowheads="1"/>
          </p:cNvSpPr>
          <p:nvPr/>
        </p:nvSpPr>
        <p:spPr bwMode="auto">
          <a:xfrm>
            <a:off x="179388" y="1397000"/>
            <a:ext cx="8710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202" tIns="35601" rIns="71202" bIns="35601">
            <a:spAutoFit/>
          </a:bodyPr>
          <a:lstStyle>
            <a:lvl1pPr defTabSz="760413">
              <a:spcBef>
                <a:spcPct val="20000"/>
              </a:spcBef>
              <a:buChar char="•"/>
              <a:defRPr sz="2600">
                <a:solidFill>
                  <a:schemeClr val="tx1"/>
                </a:solidFill>
                <a:latin typeface="Arial" panose="020B0604020202020204" pitchFamily="34" charset="0"/>
              </a:defRPr>
            </a:lvl1pPr>
            <a:lvl2pPr marL="742950" indent="-285750" defTabSz="760413">
              <a:spcBef>
                <a:spcPct val="20000"/>
              </a:spcBef>
              <a:buChar char="–"/>
              <a:defRPr sz="2300">
                <a:solidFill>
                  <a:schemeClr val="tx1"/>
                </a:solidFill>
                <a:latin typeface="Arial" panose="020B0604020202020204" pitchFamily="34" charset="0"/>
              </a:defRPr>
            </a:lvl2pPr>
            <a:lvl3pPr marL="1143000" indent="-228600" defTabSz="760413">
              <a:spcBef>
                <a:spcPct val="20000"/>
              </a:spcBef>
              <a:buChar char="•"/>
              <a:defRPr sz="2000">
                <a:solidFill>
                  <a:schemeClr val="tx1"/>
                </a:solidFill>
                <a:latin typeface="Arial" panose="020B0604020202020204" pitchFamily="34" charset="0"/>
              </a:defRPr>
            </a:lvl3pPr>
            <a:lvl4pPr marL="1600200" indent="-228600" defTabSz="760413">
              <a:spcBef>
                <a:spcPct val="20000"/>
              </a:spcBef>
              <a:buChar char="–"/>
              <a:defRPr sz="1600">
                <a:solidFill>
                  <a:schemeClr val="tx1"/>
                </a:solidFill>
                <a:latin typeface="Arial" panose="020B0604020202020204" pitchFamily="34" charset="0"/>
              </a:defRPr>
            </a:lvl4pPr>
            <a:lvl5pPr marL="2057400" indent="-228600" defTabSz="760413">
              <a:spcBef>
                <a:spcPct val="20000"/>
              </a:spcBef>
              <a:buChar char="»"/>
              <a:defRPr sz="1600">
                <a:solidFill>
                  <a:schemeClr val="tx1"/>
                </a:solidFill>
                <a:latin typeface="Arial" panose="020B0604020202020204" pitchFamily="34" charset="0"/>
              </a:defRPr>
            </a:lvl5pPr>
            <a:lvl6pPr marL="25146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en-US" altLang="en-US" sz="2500" b="0">
                <a:solidFill>
                  <a:srgbClr val="000000"/>
                </a:solidFill>
                <a:latin typeface="Times New Roman" panose="02020603050405020304" pitchFamily="18" charset="0"/>
                <a:cs typeface="Times New Roman" panose="02020603050405020304" pitchFamily="18" charset="0"/>
              </a:rPr>
              <a:t>- Hãy nói xem chồi có thể mọc ra từ vị trí nào trên củ gừng ?</a:t>
            </a:r>
          </a:p>
        </p:txBody>
      </p:sp>
      <p:sp>
        <p:nvSpPr>
          <p:cNvPr id="18" name="Rectangle 13"/>
          <p:cNvSpPr>
            <a:spLocks noChangeArrowheads="1"/>
          </p:cNvSpPr>
          <p:nvPr/>
        </p:nvSpPr>
        <p:spPr bwMode="auto">
          <a:xfrm>
            <a:off x="1562100" y="5672138"/>
            <a:ext cx="5943600" cy="590550"/>
          </a:xfrm>
          <a:prstGeom prst="rect">
            <a:avLst/>
          </a:prstGeom>
          <a:solidFill>
            <a:schemeClr val="accent1">
              <a:lumMod val="20000"/>
              <a:lumOff val="80000"/>
            </a:schemeClr>
          </a:solidFill>
          <a:ln w="9525">
            <a:solidFill>
              <a:schemeClr val="tx1"/>
            </a:solidFill>
            <a:miter lim="800000"/>
          </a:ln>
        </p:spPr>
        <p:txBody>
          <a:bodyPr wrap="none" lIns="71202" tIns="35601" rIns="71202" bIns="35601"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61970" eaLnBrk="1" hangingPunct="1">
              <a:spcBef>
                <a:spcPct val="0"/>
              </a:spcBef>
              <a:buFontTx/>
              <a:buNone/>
              <a:defRPr/>
            </a:pPr>
            <a:r>
              <a:rPr lang="en-US" altLang="en-US" sz="2667" i="1" dirty="0" err="1">
                <a:solidFill>
                  <a:srgbClr val="000000"/>
                </a:solidFill>
                <a:latin typeface="Times New Roman" panose="02020603050405020304" pitchFamily="18" charset="0"/>
              </a:rPr>
              <a:t>Chồi</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mọc</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ra</a:t>
            </a:r>
            <a:r>
              <a:rPr lang="en-US" altLang="en-US" sz="2667" i="1" dirty="0">
                <a:solidFill>
                  <a:srgbClr val="000000"/>
                </a:solidFill>
                <a:latin typeface="Times New Roman" panose="02020603050405020304" pitchFamily="18" charset="0"/>
              </a:rPr>
              <a:t> ở </a:t>
            </a:r>
            <a:r>
              <a:rPr lang="en-US" altLang="en-US" sz="2667" i="1" dirty="0" err="1">
                <a:solidFill>
                  <a:srgbClr val="000000"/>
                </a:solidFill>
                <a:latin typeface="Times New Roman" panose="02020603050405020304" pitchFamily="18" charset="0"/>
              </a:rPr>
              <a:t>chỗ</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lõm</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trên</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thân</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củ</a:t>
            </a:r>
            <a:r>
              <a:rPr lang="en-US" altLang="en-US" sz="2667" i="1" dirty="0">
                <a:solidFill>
                  <a:srgbClr val="000000"/>
                </a:solidFill>
                <a:latin typeface="Times New Roman" panose="02020603050405020304" pitchFamily="18" charset="0"/>
              </a:rPr>
              <a:t>.</a:t>
            </a:r>
          </a:p>
        </p:txBody>
      </p:sp>
      <p:pic>
        <p:nvPicPr>
          <p:cNvPr id="11" name="Picture 12" descr="SINHKHU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1738" y="2441575"/>
            <a:ext cx="3946525"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Kết quả hình ảnh cho hinh anh cay con mọc lên từ củ gừ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2441575"/>
            <a:ext cx="4837112"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Arrow Connector 21"/>
          <p:cNvCxnSpPr/>
          <p:nvPr/>
        </p:nvCxnSpPr>
        <p:spPr>
          <a:xfrm flipH="1" flipV="1">
            <a:off x="4067175" y="4741863"/>
            <a:ext cx="500063" cy="9302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3770313" y="4362450"/>
            <a:ext cx="396875" cy="541338"/>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lIns="71202" tIns="35601" rIns="71202" bIns="35601" anchor="ctr"/>
          <a:lstStyle/>
          <a:p>
            <a:pPr algn="ctr" defTabSz="761970" eaLnBrk="1" hangingPunct="1">
              <a:defRPr/>
            </a:pPr>
            <a:endParaRPr lang="en-US" sz="2167" dirty="0">
              <a:solidFill>
                <a:srgbClr val="FF0000"/>
              </a:solidFill>
              <a:latin typeface="Times New Roman" pitchFamily="18" charset="0"/>
              <a:cs typeface="Times New Roman" pitchFamily="18" charset="0"/>
            </a:endParaRPr>
          </a:p>
        </p:txBody>
      </p:sp>
      <p:sp>
        <p:nvSpPr>
          <p:cNvPr id="13" name="Oval 31"/>
          <p:cNvSpPr>
            <a:spLocks noChangeArrowheads="1"/>
          </p:cNvSpPr>
          <p:nvPr/>
        </p:nvSpPr>
        <p:spPr bwMode="auto">
          <a:xfrm>
            <a:off x="2857500" y="5218113"/>
            <a:ext cx="473075" cy="274637"/>
          </a:xfrm>
          <a:prstGeom prst="ellipse">
            <a:avLst/>
          </a:prstGeom>
          <a:solidFill>
            <a:schemeClr val="accent1"/>
          </a:solidFill>
          <a:ln w="9525">
            <a:solidFill>
              <a:srgbClr val="CC3300"/>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61970" eaLnBrk="1" hangingPunct="1">
              <a:spcBef>
                <a:spcPct val="0"/>
              </a:spcBef>
              <a:buFontTx/>
              <a:buNone/>
              <a:defRPr/>
            </a:pPr>
            <a:r>
              <a:rPr lang="en-US" altLang="en-US" sz="2667">
                <a:solidFill>
                  <a:srgbClr val="000000"/>
                </a:solidFill>
              </a:rPr>
              <a:t>3</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10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0-#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6"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80">
                                          <p:stCondLst>
                                            <p:cond delay="0"/>
                                          </p:stCondLst>
                                        </p:cTn>
                                        <p:tgtEl>
                                          <p:spTgt spid="22"/>
                                        </p:tgtEl>
                                      </p:cBhvr>
                                    </p:animEffect>
                                    <p:anim calcmode="lin" valueType="num">
                                      <p:cBhvr>
                                        <p:cTn id="2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3" dur="26">
                                          <p:stCondLst>
                                            <p:cond delay="650"/>
                                          </p:stCondLst>
                                        </p:cTn>
                                        <p:tgtEl>
                                          <p:spTgt spid="22"/>
                                        </p:tgtEl>
                                      </p:cBhvr>
                                      <p:to x="100000" y="60000"/>
                                    </p:animScale>
                                    <p:animScale>
                                      <p:cBhvr>
                                        <p:cTn id="34" dur="166" decel="50000">
                                          <p:stCondLst>
                                            <p:cond delay="676"/>
                                          </p:stCondLst>
                                        </p:cTn>
                                        <p:tgtEl>
                                          <p:spTgt spid="22"/>
                                        </p:tgtEl>
                                      </p:cBhvr>
                                      <p:to x="100000" y="100000"/>
                                    </p:animScale>
                                    <p:animScale>
                                      <p:cBhvr>
                                        <p:cTn id="35" dur="26">
                                          <p:stCondLst>
                                            <p:cond delay="1312"/>
                                          </p:stCondLst>
                                        </p:cTn>
                                        <p:tgtEl>
                                          <p:spTgt spid="22"/>
                                        </p:tgtEl>
                                      </p:cBhvr>
                                      <p:to x="100000" y="80000"/>
                                    </p:animScale>
                                    <p:animScale>
                                      <p:cBhvr>
                                        <p:cTn id="36" dur="166" decel="50000">
                                          <p:stCondLst>
                                            <p:cond delay="1338"/>
                                          </p:stCondLst>
                                        </p:cTn>
                                        <p:tgtEl>
                                          <p:spTgt spid="22"/>
                                        </p:tgtEl>
                                      </p:cBhvr>
                                      <p:to x="100000" y="100000"/>
                                    </p:animScale>
                                    <p:animScale>
                                      <p:cBhvr>
                                        <p:cTn id="37" dur="26">
                                          <p:stCondLst>
                                            <p:cond delay="1642"/>
                                          </p:stCondLst>
                                        </p:cTn>
                                        <p:tgtEl>
                                          <p:spTgt spid="22"/>
                                        </p:tgtEl>
                                      </p:cBhvr>
                                      <p:to x="100000" y="90000"/>
                                    </p:animScale>
                                    <p:animScale>
                                      <p:cBhvr>
                                        <p:cTn id="38" dur="166" decel="50000">
                                          <p:stCondLst>
                                            <p:cond delay="1668"/>
                                          </p:stCondLst>
                                        </p:cTn>
                                        <p:tgtEl>
                                          <p:spTgt spid="22"/>
                                        </p:tgtEl>
                                      </p:cBhvr>
                                      <p:to x="100000" y="100000"/>
                                    </p:animScale>
                                    <p:animScale>
                                      <p:cBhvr>
                                        <p:cTn id="39" dur="26">
                                          <p:stCondLst>
                                            <p:cond delay="1808"/>
                                          </p:stCondLst>
                                        </p:cTn>
                                        <p:tgtEl>
                                          <p:spTgt spid="22"/>
                                        </p:tgtEl>
                                      </p:cBhvr>
                                      <p:to x="100000" y="95000"/>
                                    </p:animScale>
                                    <p:animScale>
                                      <p:cBhvr>
                                        <p:cTn id="40" dur="166" decel="50000">
                                          <p:stCondLst>
                                            <p:cond delay="1834"/>
                                          </p:stCondLst>
                                        </p:cTn>
                                        <p:tgtEl>
                                          <p:spTgt spid="22"/>
                                        </p:tgtEl>
                                      </p:cBhvr>
                                      <p:to x="100000" y="100000"/>
                                    </p:animScale>
                                  </p:childTnLst>
                                </p:cTn>
                              </p:par>
                            </p:childTnLst>
                          </p:cTn>
                        </p:par>
                      </p:childTnLst>
                    </p:cTn>
                  </p:par>
                  <p:par>
                    <p:cTn id="41" fill="hold" nodeType="clickPar">
                      <p:stCondLst>
                        <p:cond delay="indefinite"/>
                      </p:stCondLst>
                      <p:childTnLst>
                        <p:par>
                          <p:cTn id="42" fill="hold" nodeType="withGroup">
                            <p:stCondLst>
                              <p:cond delay="0"/>
                            </p:stCondLst>
                            <p:childTnLst>
                              <p:par>
                                <p:cTn id="43" presetID="6" presetClass="entr" presetSubtype="16"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circle(in)">
                                      <p:cBhvr>
                                        <p:cTn id="45" dur="2000"/>
                                        <p:tgtEl>
                                          <p:spTgt spid="2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animBg="1"/>
      <p:bldP spid="23"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3"/>
          <p:cNvSpPr>
            <a:spLocks noChangeArrowheads="1"/>
          </p:cNvSpPr>
          <p:nvPr/>
        </p:nvSpPr>
        <p:spPr bwMode="auto">
          <a:xfrm>
            <a:off x="1562100" y="5672138"/>
            <a:ext cx="5943600" cy="590550"/>
          </a:xfrm>
          <a:prstGeom prst="rect">
            <a:avLst/>
          </a:prstGeom>
          <a:solidFill>
            <a:schemeClr val="accent1">
              <a:lumMod val="20000"/>
              <a:lumOff val="80000"/>
            </a:schemeClr>
          </a:solidFill>
          <a:ln w="9525">
            <a:solidFill>
              <a:schemeClr val="tx1"/>
            </a:solidFill>
            <a:miter lim="800000"/>
          </a:ln>
        </p:spPr>
        <p:txBody>
          <a:bodyPr wrap="none" lIns="71202" tIns="35601" rIns="71202" bIns="35601"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61970" eaLnBrk="1" hangingPunct="1">
              <a:spcBef>
                <a:spcPct val="0"/>
              </a:spcBef>
              <a:buFontTx/>
              <a:buNone/>
              <a:defRPr/>
            </a:pPr>
            <a:r>
              <a:rPr lang="en-US" altLang="en-US" sz="2667" i="1" dirty="0" err="1">
                <a:solidFill>
                  <a:srgbClr val="000000"/>
                </a:solidFill>
                <a:latin typeface="Times New Roman" panose="02020603050405020304" pitchFamily="18" charset="0"/>
              </a:rPr>
              <a:t>Chồi</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mọc</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ra</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từ</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phía</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đầu</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củ</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hành</a:t>
            </a:r>
            <a:r>
              <a:rPr lang="en-US" altLang="en-US" sz="2667" i="1" dirty="0">
                <a:solidFill>
                  <a:srgbClr val="000000"/>
                </a:solidFill>
                <a:latin typeface="Times New Roman" panose="02020603050405020304" pitchFamily="18" charset="0"/>
              </a:rPr>
              <a:t>.</a:t>
            </a:r>
          </a:p>
        </p:txBody>
      </p:sp>
      <p:sp>
        <p:nvSpPr>
          <p:cNvPr id="19" name="TextBox 18"/>
          <p:cNvSpPr txBox="1">
            <a:spLocks noChangeArrowheads="1"/>
          </p:cNvSpPr>
          <p:nvPr/>
        </p:nvSpPr>
        <p:spPr bwMode="auto">
          <a:xfrm>
            <a:off x="179388" y="1084263"/>
            <a:ext cx="87106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202" tIns="35601" rIns="71202" bIns="35601">
            <a:spAutoFit/>
          </a:bodyPr>
          <a:lstStyle>
            <a:lvl1pPr defTabSz="760413">
              <a:spcBef>
                <a:spcPct val="20000"/>
              </a:spcBef>
              <a:buChar char="•"/>
              <a:defRPr sz="2600">
                <a:solidFill>
                  <a:schemeClr val="tx1"/>
                </a:solidFill>
                <a:latin typeface="Arial" panose="020B0604020202020204" pitchFamily="34" charset="0"/>
              </a:defRPr>
            </a:lvl1pPr>
            <a:lvl2pPr marL="742950" indent="-285750" defTabSz="760413">
              <a:spcBef>
                <a:spcPct val="20000"/>
              </a:spcBef>
              <a:buChar char="–"/>
              <a:defRPr sz="2300">
                <a:solidFill>
                  <a:schemeClr val="tx1"/>
                </a:solidFill>
                <a:latin typeface="Arial" panose="020B0604020202020204" pitchFamily="34" charset="0"/>
              </a:defRPr>
            </a:lvl2pPr>
            <a:lvl3pPr marL="1143000" indent="-228600" defTabSz="760413">
              <a:spcBef>
                <a:spcPct val="20000"/>
              </a:spcBef>
              <a:buChar char="•"/>
              <a:defRPr sz="2000">
                <a:solidFill>
                  <a:schemeClr val="tx1"/>
                </a:solidFill>
                <a:latin typeface="Arial" panose="020B0604020202020204" pitchFamily="34" charset="0"/>
              </a:defRPr>
            </a:lvl3pPr>
            <a:lvl4pPr marL="1600200" indent="-228600" defTabSz="760413">
              <a:spcBef>
                <a:spcPct val="20000"/>
              </a:spcBef>
              <a:buChar char="–"/>
              <a:defRPr sz="1600">
                <a:solidFill>
                  <a:schemeClr val="tx1"/>
                </a:solidFill>
                <a:latin typeface="Arial" panose="020B0604020202020204" pitchFamily="34" charset="0"/>
              </a:defRPr>
            </a:lvl4pPr>
            <a:lvl5pPr marL="2057400" indent="-228600" defTabSz="760413">
              <a:spcBef>
                <a:spcPct val="20000"/>
              </a:spcBef>
              <a:buChar char="»"/>
              <a:defRPr sz="1600">
                <a:solidFill>
                  <a:schemeClr val="tx1"/>
                </a:solidFill>
                <a:latin typeface="Arial" panose="020B0604020202020204" pitchFamily="34" charset="0"/>
              </a:defRPr>
            </a:lvl5pPr>
            <a:lvl6pPr marL="25146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en-US" altLang="en-US" sz="2500" b="0">
                <a:solidFill>
                  <a:srgbClr val="000000"/>
                </a:solidFill>
                <a:latin typeface="Times New Roman" panose="02020603050405020304" pitchFamily="18" charset="0"/>
                <a:cs typeface="Times New Roman" panose="02020603050405020304" pitchFamily="18" charset="0"/>
              </a:rPr>
              <a:t>- Hãy nói xem chồi có thể mọc ra từ vị trí nào trên củ hành ?</a:t>
            </a:r>
          </a:p>
        </p:txBody>
      </p:sp>
      <p:pic>
        <p:nvPicPr>
          <p:cNvPr id="12" name="Picture 8"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100" y="2425700"/>
            <a:ext cx="296545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Hình ảnh có liên qu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5325" y="2425700"/>
            <a:ext cx="1897063"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Kết quả hình ảnh cho hinh anh cay con mọc lên từ củ HÀ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150" y="2425700"/>
            <a:ext cx="35591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a:stCxn id="18" idx="0"/>
          </p:cNvCxnSpPr>
          <p:nvPr/>
        </p:nvCxnSpPr>
        <p:spPr>
          <a:xfrm flipH="1" flipV="1">
            <a:off x="1150938" y="3630613"/>
            <a:ext cx="3384550" cy="20415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838200" y="3163888"/>
            <a:ext cx="511175" cy="647700"/>
          </a:xfrm>
          <a:prstGeom prst="ellipse">
            <a:avLst/>
          </a:prstGeom>
          <a:noFill/>
          <a:ln>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lIns="71202" tIns="35601" rIns="71202" bIns="35601" anchor="ctr"/>
          <a:lstStyle/>
          <a:p>
            <a:pPr algn="ctr" defTabSz="761970" eaLnBrk="1" hangingPunct="1">
              <a:defRPr/>
            </a:pPr>
            <a:endParaRPr lang="en-US" sz="2167" dirty="0">
              <a:solidFill>
                <a:srgbClr val="FF0000"/>
              </a:solidFill>
              <a:latin typeface="Times New Roman" pitchFamily="18" charset="0"/>
              <a:cs typeface="Times New Roman" pitchFamily="18" charset="0"/>
            </a:endParaRPr>
          </a:p>
        </p:txBody>
      </p:sp>
      <p:sp>
        <p:nvSpPr>
          <p:cNvPr id="14" name="Oval 22"/>
          <p:cNvSpPr>
            <a:spLocks noChangeArrowheads="1"/>
          </p:cNvSpPr>
          <p:nvPr/>
        </p:nvSpPr>
        <p:spPr bwMode="auto">
          <a:xfrm>
            <a:off x="311150" y="5380038"/>
            <a:ext cx="492125" cy="284162"/>
          </a:xfrm>
          <a:prstGeom prst="ellipse">
            <a:avLst/>
          </a:prstGeom>
          <a:solidFill>
            <a:schemeClr val="accent1"/>
          </a:solidFill>
          <a:ln w="9525">
            <a:solidFill>
              <a:srgbClr val="CC3300"/>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61970" eaLnBrk="1" hangingPunct="1">
              <a:spcBef>
                <a:spcPct val="0"/>
              </a:spcBef>
              <a:buFontTx/>
              <a:buNone/>
              <a:defRPr/>
            </a:pPr>
            <a:r>
              <a:rPr lang="en-US" altLang="en-US" sz="2667">
                <a:solidFill>
                  <a:srgbClr val="000000"/>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10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6"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80">
                                          <p:stCondLst>
                                            <p:cond delay="0"/>
                                          </p:stCondLst>
                                        </p:cTn>
                                        <p:tgtEl>
                                          <p:spTgt spid="24"/>
                                        </p:tgtEl>
                                      </p:cBhvr>
                                    </p:animEffect>
                                    <p:anim calcmode="lin" valueType="num">
                                      <p:cBhvr>
                                        <p:cTn id="3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42" dur="26">
                                          <p:stCondLst>
                                            <p:cond delay="650"/>
                                          </p:stCondLst>
                                        </p:cTn>
                                        <p:tgtEl>
                                          <p:spTgt spid="24"/>
                                        </p:tgtEl>
                                      </p:cBhvr>
                                      <p:to x="100000" y="60000"/>
                                    </p:animScale>
                                    <p:animScale>
                                      <p:cBhvr>
                                        <p:cTn id="43" dur="166" decel="50000">
                                          <p:stCondLst>
                                            <p:cond delay="676"/>
                                          </p:stCondLst>
                                        </p:cTn>
                                        <p:tgtEl>
                                          <p:spTgt spid="24"/>
                                        </p:tgtEl>
                                      </p:cBhvr>
                                      <p:to x="100000" y="100000"/>
                                    </p:animScale>
                                    <p:animScale>
                                      <p:cBhvr>
                                        <p:cTn id="44" dur="26">
                                          <p:stCondLst>
                                            <p:cond delay="1312"/>
                                          </p:stCondLst>
                                        </p:cTn>
                                        <p:tgtEl>
                                          <p:spTgt spid="24"/>
                                        </p:tgtEl>
                                      </p:cBhvr>
                                      <p:to x="100000" y="80000"/>
                                    </p:animScale>
                                    <p:animScale>
                                      <p:cBhvr>
                                        <p:cTn id="45" dur="166" decel="50000">
                                          <p:stCondLst>
                                            <p:cond delay="1338"/>
                                          </p:stCondLst>
                                        </p:cTn>
                                        <p:tgtEl>
                                          <p:spTgt spid="24"/>
                                        </p:tgtEl>
                                      </p:cBhvr>
                                      <p:to x="100000" y="100000"/>
                                    </p:animScale>
                                    <p:animScale>
                                      <p:cBhvr>
                                        <p:cTn id="46" dur="26">
                                          <p:stCondLst>
                                            <p:cond delay="1642"/>
                                          </p:stCondLst>
                                        </p:cTn>
                                        <p:tgtEl>
                                          <p:spTgt spid="24"/>
                                        </p:tgtEl>
                                      </p:cBhvr>
                                      <p:to x="100000" y="90000"/>
                                    </p:animScale>
                                    <p:animScale>
                                      <p:cBhvr>
                                        <p:cTn id="47" dur="166" decel="50000">
                                          <p:stCondLst>
                                            <p:cond delay="1668"/>
                                          </p:stCondLst>
                                        </p:cTn>
                                        <p:tgtEl>
                                          <p:spTgt spid="24"/>
                                        </p:tgtEl>
                                      </p:cBhvr>
                                      <p:to x="100000" y="100000"/>
                                    </p:animScale>
                                    <p:animScale>
                                      <p:cBhvr>
                                        <p:cTn id="48" dur="26">
                                          <p:stCondLst>
                                            <p:cond delay="1808"/>
                                          </p:stCondLst>
                                        </p:cTn>
                                        <p:tgtEl>
                                          <p:spTgt spid="24"/>
                                        </p:tgtEl>
                                      </p:cBhvr>
                                      <p:to x="100000" y="95000"/>
                                    </p:animScale>
                                    <p:animScale>
                                      <p:cBhvr>
                                        <p:cTn id="49" dur="166" decel="50000">
                                          <p:stCondLst>
                                            <p:cond delay="1834"/>
                                          </p:stCondLst>
                                        </p:cTn>
                                        <p:tgtEl>
                                          <p:spTgt spid="24"/>
                                        </p:tgtEl>
                                      </p:cBhvr>
                                      <p:to x="100000" y="100000"/>
                                    </p:animScale>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4"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5"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4"/>
          <p:cNvSpPr txBox="1">
            <a:spLocks noChangeArrowheads="1"/>
          </p:cNvSpPr>
          <p:nvPr/>
        </p:nvSpPr>
        <p:spPr bwMode="auto">
          <a:xfrm>
            <a:off x="12700" y="669925"/>
            <a:ext cx="9042400" cy="434975"/>
          </a:xfrm>
          <a:prstGeom prst="rect">
            <a:avLst/>
          </a:prstGeom>
          <a:noFill/>
          <a:ln>
            <a:noFill/>
          </a:ln>
        </p:spPr>
        <p:txBody>
          <a:bodyPr lIns="75545" tIns="37773" rIns="75545" bIns="37773">
            <a:spAutoFit/>
          </a:bodyPr>
          <a:lstStyle>
            <a:lvl1pPr marL="838200" indent="-838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698472" indent="-698472" defTabSz="761970">
              <a:spcBef>
                <a:spcPct val="0"/>
              </a:spcBef>
              <a:buFontTx/>
              <a:buNone/>
              <a:defRPr/>
            </a:pPr>
            <a:r>
              <a:rPr lang="en-US" altLang="en-US" sz="2333">
                <a:solidFill>
                  <a:srgbClr val="0000CC"/>
                </a:solidFill>
              </a:rPr>
              <a:t>1.Nơi cây con có thể mọc lên từ một số bộ phận của cây mẹ:</a:t>
            </a:r>
            <a:endParaRPr lang="en-US" altLang="en-US" sz="2333">
              <a:solidFill>
                <a:srgbClr val="0000CC"/>
              </a:solidFill>
              <a:latin typeface="VNI-Ariston" pitchFamily="2" charset="0"/>
            </a:endParaRPr>
          </a:p>
        </p:txBody>
      </p:sp>
      <p:sp>
        <p:nvSpPr>
          <p:cNvPr id="18" name="Rectangle 13"/>
          <p:cNvSpPr>
            <a:spLocks noChangeArrowheads="1"/>
          </p:cNvSpPr>
          <p:nvPr/>
        </p:nvSpPr>
        <p:spPr bwMode="auto">
          <a:xfrm>
            <a:off x="1562100" y="5672138"/>
            <a:ext cx="5943600" cy="590550"/>
          </a:xfrm>
          <a:prstGeom prst="rect">
            <a:avLst/>
          </a:prstGeom>
          <a:solidFill>
            <a:schemeClr val="accent1">
              <a:lumMod val="20000"/>
              <a:lumOff val="80000"/>
            </a:schemeClr>
          </a:solidFill>
          <a:ln w="9525">
            <a:solidFill>
              <a:schemeClr val="tx1"/>
            </a:solidFill>
            <a:miter lim="800000"/>
          </a:ln>
        </p:spPr>
        <p:txBody>
          <a:bodyPr wrap="none" lIns="71202" tIns="35601" rIns="71202" bIns="35601"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61970" eaLnBrk="1" hangingPunct="1">
              <a:spcBef>
                <a:spcPct val="0"/>
              </a:spcBef>
              <a:buFontTx/>
              <a:buNone/>
              <a:defRPr/>
            </a:pPr>
            <a:r>
              <a:rPr lang="en-US" altLang="en-US" sz="2667" i="1" dirty="0" err="1">
                <a:solidFill>
                  <a:srgbClr val="000000"/>
                </a:solidFill>
                <a:latin typeface="Times New Roman" panose="02020603050405020304" pitchFamily="18" charset="0"/>
              </a:rPr>
              <a:t>Chồi</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mọc</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ra</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từ</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phía</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đầu</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các</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tép</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tỏi</a:t>
            </a:r>
            <a:r>
              <a:rPr lang="en-US" altLang="en-US" sz="2667" i="1" dirty="0">
                <a:solidFill>
                  <a:srgbClr val="000000"/>
                </a:solidFill>
                <a:latin typeface="Times New Roman" panose="02020603050405020304" pitchFamily="18" charset="0"/>
              </a:rPr>
              <a:t>.</a:t>
            </a:r>
          </a:p>
        </p:txBody>
      </p:sp>
      <p:sp>
        <p:nvSpPr>
          <p:cNvPr id="19" name="TextBox 18"/>
          <p:cNvSpPr txBox="1">
            <a:spLocks noChangeArrowheads="1"/>
          </p:cNvSpPr>
          <p:nvPr/>
        </p:nvSpPr>
        <p:spPr bwMode="auto">
          <a:xfrm>
            <a:off x="122238" y="1133475"/>
            <a:ext cx="8710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202" tIns="35601" rIns="71202" bIns="35601">
            <a:spAutoFit/>
          </a:bodyPr>
          <a:lstStyle>
            <a:lvl1pPr defTabSz="760413">
              <a:spcBef>
                <a:spcPct val="20000"/>
              </a:spcBef>
              <a:buChar char="•"/>
              <a:defRPr sz="2600">
                <a:solidFill>
                  <a:schemeClr val="tx1"/>
                </a:solidFill>
                <a:latin typeface="Arial" panose="020B0604020202020204" pitchFamily="34" charset="0"/>
              </a:defRPr>
            </a:lvl1pPr>
            <a:lvl2pPr marL="742950" indent="-285750" defTabSz="760413">
              <a:spcBef>
                <a:spcPct val="20000"/>
              </a:spcBef>
              <a:buChar char="–"/>
              <a:defRPr sz="2300">
                <a:solidFill>
                  <a:schemeClr val="tx1"/>
                </a:solidFill>
                <a:latin typeface="Arial" panose="020B0604020202020204" pitchFamily="34" charset="0"/>
              </a:defRPr>
            </a:lvl2pPr>
            <a:lvl3pPr marL="1143000" indent="-228600" defTabSz="760413">
              <a:spcBef>
                <a:spcPct val="20000"/>
              </a:spcBef>
              <a:buChar char="•"/>
              <a:defRPr sz="2000">
                <a:solidFill>
                  <a:schemeClr val="tx1"/>
                </a:solidFill>
                <a:latin typeface="Arial" panose="020B0604020202020204" pitchFamily="34" charset="0"/>
              </a:defRPr>
            </a:lvl3pPr>
            <a:lvl4pPr marL="1600200" indent="-228600" defTabSz="760413">
              <a:spcBef>
                <a:spcPct val="20000"/>
              </a:spcBef>
              <a:buChar char="–"/>
              <a:defRPr sz="1600">
                <a:solidFill>
                  <a:schemeClr val="tx1"/>
                </a:solidFill>
                <a:latin typeface="Arial" panose="020B0604020202020204" pitchFamily="34" charset="0"/>
              </a:defRPr>
            </a:lvl4pPr>
            <a:lvl5pPr marL="2057400" indent="-228600" defTabSz="760413">
              <a:spcBef>
                <a:spcPct val="20000"/>
              </a:spcBef>
              <a:buChar char="»"/>
              <a:defRPr sz="1600">
                <a:solidFill>
                  <a:schemeClr val="tx1"/>
                </a:solidFill>
                <a:latin typeface="Arial" panose="020B0604020202020204" pitchFamily="34" charset="0"/>
              </a:defRPr>
            </a:lvl5pPr>
            <a:lvl6pPr marL="25146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en-US" altLang="en-US" sz="2500" b="0">
                <a:solidFill>
                  <a:srgbClr val="000000"/>
                </a:solidFill>
                <a:latin typeface="Times New Roman" panose="02020603050405020304" pitchFamily="18" charset="0"/>
                <a:cs typeface="Times New Roman" panose="02020603050405020304" pitchFamily="18" charset="0"/>
              </a:rPr>
              <a:t>- Hãy nói xem chồi có thể mọc ra từ vị trí nào trên củ tỏi ?</a:t>
            </a:r>
          </a:p>
        </p:txBody>
      </p:sp>
      <p:pic>
        <p:nvPicPr>
          <p:cNvPr id="16" name="Picture 4" descr="Kết quả hình ảnh cho hinh anh cay con mọc lên từ củT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325" y="2408238"/>
            <a:ext cx="3622675"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263" y="2455863"/>
            <a:ext cx="3784600"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p:cNvCxnSpPr/>
          <p:nvPr/>
        </p:nvCxnSpPr>
        <p:spPr>
          <a:xfrm flipH="1" flipV="1">
            <a:off x="2862263" y="4592638"/>
            <a:ext cx="1701800" cy="11112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2662238" y="4230688"/>
            <a:ext cx="398462" cy="542925"/>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lIns="71202" tIns="35601" rIns="71202" bIns="35601" anchor="ctr"/>
          <a:lstStyle/>
          <a:p>
            <a:pPr algn="ctr" defTabSz="761970" eaLnBrk="1" hangingPunct="1">
              <a:defRPr/>
            </a:pPr>
            <a:endParaRPr lang="en-US" sz="2167" dirty="0">
              <a:solidFill>
                <a:srgbClr val="FF0000"/>
              </a:solidFill>
              <a:latin typeface="Times New Roman" pitchFamily="18" charset="0"/>
              <a:cs typeface="Times New Roman" pitchFamily="18" charset="0"/>
            </a:endParaRPr>
          </a:p>
        </p:txBody>
      </p:sp>
      <p:sp>
        <p:nvSpPr>
          <p:cNvPr id="11" name="Oval 34"/>
          <p:cNvSpPr>
            <a:spLocks noChangeArrowheads="1"/>
          </p:cNvSpPr>
          <p:nvPr/>
        </p:nvSpPr>
        <p:spPr bwMode="auto">
          <a:xfrm>
            <a:off x="3810000" y="5029200"/>
            <a:ext cx="512763" cy="296863"/>
          </a:xfrm>
          <a:prstGeom prst="ellipse">
            <a:avLst/>
          </a:prstGeom>
          <a:solidFill>
            <a:schemeClr val="accent1"/>
          </a:solidFill>
          <a:ln w="9525">
            <a:solidFill>
              <a:srgbClr val="CC3300"/>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61970" eaLnBrk="1" hangingPunct="1">
              <a:spcBef>
                <a:spcPct val="0"/>
              </a:spcBef>
              <a:buFontTx/>
              <a:buNone/>
              <a:defRPr/>
            </a:pPr>
            <a:r>
              <a:rPr lang="en-US" altLang="en-US" sz="2667">
                <a:solidFill>
                  <a:srgbClr val="000000"/>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10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80">
                                          <p:stCondLst>
                                            <p:cond delay="0"/>
                                          </p:stCondLst>
                                        </p:cTn>
                                        <p:tgtEl>
                                          <p:spTgt spid="20"/>
                                        </p:tgtEl>
                                      </p:cBhvr>
                                    </p:animEffect>
                                    <p:anim calcmode="lin" valueType="num">
                                      <p:cBhvr>
                                        <p:cTn id="33"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8" dur="26">
                                          <p:stCondLst>
                                            <p:cond delay="650"/>
                                          </p:stCondLst>
                                        </p:cTn>
                                        <p:tgtEl>
                                          <p:spTgt spid="20"/>
                                        </p:tgtEl>
                                      </p:cBhvr>
                                      <p:to x="100000" y="60000"/>
                                    </p:animScale>
                                    <p:animScale>
                                      <p:cBhvr>
                                        <p:cTn id="39" dur="166" decel="50000">
                                          <p:stCondLst>
                                            <p:cond delay="676"/>
                                          </p:stCondLst>
                                        </p:cTn>
                                        <p:tgtEl>
                                          <p:spTgt spid="20"/>
                                        </p:tgtEl>
                                      </p:cBhvr>
                                      <p:to x="100000" y="100000"/>
                                    </p:animScale>
                                    <p:animScale>
                                      <p:cBhvr>
                                        <p:cTn id="40" dur="26">
                                          <p:stCondLst>
                                            <p:cond delay="1312"/>
                                          </p:stCondLst>
                                        </p:cTn>
                                        <p:tgtEl>
                                          <p:spTgt spid="20"/>
                                        </p:tgtEl>
                                      </p:cBhvr>
                                      <p:to x="100000" y="80000"/>
                                    </p:animScale>
                                    <p:animScale>
                                      <p:cBhvr>
                                        <p:cTn id="41" dur="166" decel="50000">
                                          <p:stCondLst>
                                            <p:cond delay="1338"/>
                                          </p:stCondLst>
                                        </p:cTn>
                                        <p:tgtEl>
                                          <p:spTgt spid="20"/>
                                        </p:tgtEl>
                                      </p:cBhvr>
                                      <p:to x="100000" y="100000"/>
                                    </p:animScale>
                                    <p:animScale>
                                      <p:cBhvr>
                                        <p:cTn id="42" dur="26">
                                          <p:stCondLst>
                                            <p:cond delay="1642"/>
                                          </p:stCondLst>
                                        </p:cTn>
                                        <p:tgtEl>
                                          <p:spTgt spid="20"/>
                                        </p:tgtEl>
                                      </p:cBhvr>
                                      <p:to x="100000" y="90000"/>
                                    </p:animScale>
                                    <p:animScale>
                                      <p:cBhvr>
                                        <p:cTn id="43" dur="166" decel="50000">
                                          <p:stCondLst>
                                            <p:cond delay="1668"/>
                                          </p:stCondLst>
                                        </p:cTn>
                                        <p:tgtEl>
                                          <p:spTgt spid="20"/>
                                        </p:tgtEl>
                                      </p:cBhvr>
                                      <p:to x="100000" y="100000"/>
                                    </p:animScale>
                                    <p:animScale>
                                      <p:cBhvr>
                                        <p:cTn id="44" dur="26">
                                          <p:stCondLst>
                                            <p:cond delay="1808"/>
                                          </p:stCondLst>
                                        </p:cTn>
                                        <p:tgtEl>
                                          <p:spTgt spid="20"/>
                                        </p:tgtEl>
                                      </p:cBhvr>
                                      <p:to x="100000" y="95000"/>
                                    </p:animScale>
                                    <p:animScale>
                                      <p:cBhvr>
                                        <p:cTn id="45" dur="166" decel="50000">
                                          <p:stCondLst>
                                            <p:cond delay="1834"/>
                                          </p:stCondLst>
                                        </p:cTn>
                                        <p:tgtEl>
                                          <p:spTgt spid="20"/>
                                        </p:tgtEl>
                                      </p:cBhvr>
                                      <p:to x="100000" y="10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6" presetClass="entr" presetSubtype="16"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circle(in)">
                                      <p:cBhvr>
                                        <p:cTn id="50" dur="2000"/>
                                        <p:tgtEl>
                                          <p:spTgt spid="2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3"/>
          <p:cNvSpPr>
            <a:spLocks noChangeArrowheads="1"/>
          </p:cNvSpPr>
          <p:nvPr/>
        </p:nvSpPr>
        <p:spPr bwMode="auto">
          <a:xfrm>
            <a:off x="1841500" y="5335588"/>
            <a:ext cx="5943600" cy="590550"/>
          </a:xfrm>
          <a:prstGeom prst="rect">
            <a:avLst/>
          </a:prstGeom>
          <a:solidFill>
            <a:schemeClr val="accent1">
              <a:lumMod val="20000"/>
              <a:lumOff val="80000"/>
            </a:schemeClr>
          </a:solidFill>
          <a:ln w="9525">
            <a:solidFill>
              <a:schemeClr val="tx1"/>
            </a:solidFill>
            <a:miter lim="800000"/>
          </a:ln>
        </p:spPr>
        <p:txBody>
          <a:bodyPr wrap="none" lIns="71202" tIns="35601" rIns="71202" bIns="35601"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61970" eaLnBrk="1" hangingPunct="1">
              <a:spcBef>
                <a:spcPct val="0"/>
              </a:spcBef>
              <a:buFontTx/>
              <a:buNone/>
              <a:defRPr/>
            </a:pPr>
            <a:r>
              <a:rPr lang="en-US" altLang="en-US" sz="2667" i="1" dirty="0" err="1">
                <a:solidFill>
                  <a:srgbClr val="000000"/>
                </a:solidFill>
                <a:latin typeface="Times New Roman" panose="02020603050405020304" pitchFamily="18" charset="0"/>
              </a:rPr>
              <a:t>Chồi</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mọc</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ra</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từ</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mép</a:t>
            </a:r>
            <a:r>
              <a:rPr lang="en-US" altLang="en-US" sz="2667" i="1" dirty="0">
                <a:solidFill>
                  <a:srgbClr val="000000"/>
                </a:solidFill>
                <a:latin typeface="Times New Roman" panose="02020603050405020304" pitchFamily="18" charset="0"/>
              </a:rPr>
              <a:t> </a:t>
            </a:r>
            <a:r>
              <a:rPr lang="en-US" altLang="en-US" sz="2667" i="1" dirty="0" err="1">
                <a:solidFill>
                  <a:srgbClr val="000000"/>
                </a:solidFill>
                <a:latin typeface="Times New Roman" panose="02020603050405020304" pitchFamily="18" charset="0"/>
              </a:rPr>
              <a:t>lá</a:t>
            </a:r>
            <a:r>
              <a:rPr lang="en-US" altLang="en-US" sz="2667" i="1" dirty="0">
                <a:solidFill>
                  <a:srgbClr val="000000"/>
                </a:solidFill>
                <a:latin typeface="Times New Roman" panose="02020603050405020304" pitchFamily="18" charset="0"/>
              </a:rPr>
              <a:t>.</a:t>
            </a:r>
          </a:p>
        </p:txBody>
      </p:sp>
      <p:sp>
        <p:nvSpPr>
          <p:cNvPr id="19" name="TextBox 18"/>
          <p:cNvSpPr txBox="1">
            <a:spLocks noChangeArrowheads="1"/>
          </p:cNvSpPr>
          <p:nvPr/>
        </p:nvSpPr>
        <p:spPr bwMode="auto">
          <a:xfrm>
            <a:off x="179388" y="1308100"/>
            <a:ext cx="8710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202" tIns="35601" rIns="71202" bIns="35601">
            <a:spAutoFit/>
          </a:bodyPr>
          <a:lstStyle>
            <a:lvl1pPr defTabSz="760413">
              <a:spcBef>
                <a:spcPct val="20000"/>
              </a:spcBef>
              <a:buChar char="•"/>
              <a:defRPr sz="2600">
                <a:solidFill>
                  <a:schemeClr val="tx1"/>
                </a:solidFill>
                <a:latin typeface="Arial" panose="020B0604020202020204" pitchFamily="34" charset="0"/>
              </a:defRPr>
            </a:lvl1pPr>
            <a:lvl2pPr marL="742950" indent="-285750" defTabSz="760413">
              <a:spcBef>
                <a:spcPct val="20000"/>
              </a:spcBef>
              <a:buChar char="–"/>
              <a:defRPr sz="2300">
                <a:solidFill>
                  <a:schemeClr val="tx1"/>
                </a:solidFill>
                <a:latin typeface="Arial" panose="020B0604020202020204" pitchFamily="34" charset="0"/>
              </a:defRPr>
            </a:lvl2pPr>
            <a:lvl3pPr marL="1143000" indent="-228600" defTabSz="760413">
              <a:spcBef>
                <a:spcPct val="20000"/>
              </a:spcBef>
              <a:buChar char="•"/>
              <a:defRPr sz="2000">
                <a:solidFill>
                  <a:schemeClr val="tx1"/>
                </a:solidFill>
                <a:latin typeface="Arial" panose="020B0604020202020204" pitchFamily="34" charset="0"/>
              </a:defRPr>
            </a:lvl3pPr>
            <a:lvl4pPr marL="1600200" indent="-228600" defTabSz="760413">
              <a:spcBef>
                <a:spcPct val="20000"/>
              </a:spcBef>
              <a:buChar char="–"/>
              <a:defRPr sz="1600">
                <a:solidFill>
                  <a:schemeClr val="tx1"/>
                </a:solidFill>
                <a:latin typeface="Arial" panose="020B0604020202020204" pitchFamily="34" charset="0"/>
              </a:defRPr>
            </a:lvl4pPr>
            <a:lvl5pPr marL="2057400" indent="-228600" defTabSz="760413">
              <a:spcBef>
                <a:spcPct val="20000"/>
              </a:spcBef>
              <a:buChar char="»"/>
              <a:defRPr sz="1600">
                <a:solidFill>
                  <a:schemeClr val="tx1"/>
                </a:solidFill>
                <a:latin typeface="Arial" panose="020B0604020202020204" pitchFamily="34" charset="0"/>
              </a:defRPr>
            </a:lvl5pPr>
            <a:lvl6pPr marL="25146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en-US" altLang="en-US" sz="2500" b="0">
                <a:solidFill>
                  <a:srgbClr val="000000"/>
                </a:solidFill>
                <a:latin typeface="Times New Roman" panose="02020603050405020304" pitchFamily="18" charset="0"/>
                <a:cs typeface="Times New Roman" panose="02020603050405020304" pitchFamily="18" charset="0"/>
              </a:rPr>
              <a:t>- Hãy nói xem chồi có thể mọc ra từ vị trí nào trên lá bỏng ?</a:t>
            </a:r>
          </a:p>
        </p:txBody>
      </p:sp>
      <p:pic>
        <p:nvPicPr>
          <p:cNvPr id="16" name="Picture 4"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8200" y="1885950"/>
            <a:ext cx="4945063"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a:stCxn id="18" idx="0"/>
          </p:cNvCxnSpPr>
          <p:nvPr/>
        </p:nvCxnSpPr>
        <p:spPr>
          <a:xfrm flipH="1" flipV="1">
            <a:off x="3227388" y="4248150"/>
            <a:ext cx="1587500" cy="10874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2971800" y="4021138"/>
            <a:ext cx="511175" cy="647700"/>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lIns="71202" tIns="35601" rIns="71202" bIns="35601" anchor="ctr"/>
          <a:lstStyle/>
          <a:p>
            <a:pPr algn="ctr" defTabSz="761970" eaLnBrk="1" hangingPunct="1">
              <a:defRPr/>
            </a:pPr>
            <a:endParaRPr lang="en-US" sz="2167" dirty="0">
              <a:solidFill>
                <a:srgbClr val="FF0000"/>
              </a:solidFill>
              <a:latin typeface="Times New Roman" pitchFamily="18" charset="0"/>
              <a:cs typeface="Times New Roman" pitchFamily="18" charset="0"/>
            </a:endParaRPr>
          </a:p>
        </p:txBody>
      </p:sp>
      <p:sp>
        <p:nvSpPr>
          <p:cNvPr id="11" name="Text Box 41"/>
          <p:cNvSpPr txBox="1">
            <a:spLocks noChangeArrowheads="1"/>
          </p:cNvSpPr>
          <p:nvPr/>
        </p:nvSpPr>
        <p:spPr bwMode="auto">
          <a:xfrm>
            <a:off x="5969000" y="4689475"/>
            <a:ext cx="685800" cy="55403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761970" eaLnBrk="1" hangingPunct="1">
              <a:spcBef>
                <a:spcPct val="50000"/>
              </a:spcBef>
              <a:defRPr/>
            </a:pPr>
            <a:r>
              <a:rPr lang="en-US" sz="3000" dirty="0">
                <a:solidFill>
                  <a:srgbClr val="000000"/>
                </a:solidFill>
              </a:rPr>
              <a:t>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10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5"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000"/>
                                        <p:tgtEl>
                                          <p:spTgt spid="17"/>
                                        </p:tgtEl>
                                      </p:cBhvr>
                                    </p:animEffect>
                                    <p:anim calcmode="lin" valueType="num">
                                      <p:cBhvr>
                                        <p:cTn id="24" dur="2000" fill="hold"/>
                                        <p:tgtEl>
                                          <p:spTgt spid="17"/>
                                        </p:tgtEl>
                                        <p:attrNameLst>
                                          <p:attrName>ppt_w</p:attrName>
                                        </p:attrNameLst>
                                      </p:cBhvr>
                                      <p:tavLst>
                                        <p:tav tm="0" fmla="#ppt_w*sin(2.5*pi*$)">
                                          <p:val>
                                            <p:fltVal val="0"/>
                                          </p:val>
                                        </p:tav>
                                        <p:tav tm="100000">
                                          <p:val>
                                            <p:fltVal val="1"/>
                                          </p:val>
                                        </p:tav>
                                      </p:tavLst>
                                    </p:anim>
                                    <p:anim calcmode="lin" valueType="num">
                                      <p:cBhvr>
                                        <p:cTn id="25"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ntr" presetSubtype="16"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ircle(in)">
                                      <p:cBhvr>
                                        <p:cTn id="30" dur="2000"/>
                                        <p:tgtEl>
                                          <p:spTgt spid="2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BCKPC1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715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609600" y="3238500"/>
            <a:ext cx="279400" cy="503238"/>
          </a:xfrm>
          <a:prstGeom prst="rect">
            <a:avLst/>
          </a:prstGeom>
          <a:noFill/>
          <a:ln>
            <a:noFill/>
          </a:ln>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2667"/>
              <a:t> </a:t>
            </a:r>
          </a:p>
        </p:txBody>
      </p:sp>
      <p:sp>
        <p:nvSpPr>
          <p:cNvPr id="224266" name="Rectangle 10"/>
          <p:cNvSpPr>
            <a:spLocks noChangeArrowheads="1"/>
          </p:cNvSpPr>
          <p:nvPr/>
        </p:nvSpPr>
        <p:spPr bwMode="auto">
          <a:xfrm>
            <a:off x="696913" y="2103438"/>
            <a:ext cx="8229600" cy="1323975"/>
          </a:xfrm>
          <a:prstGeom prst="rect">
            <a:avLst/>
          </a:prstGeom>
          <a:solidFill>
            <a:schemeClr val="bg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2667" i="1">
                <a:solidFill>
                  <a:srgbClr val="0000FF"/>
                </a:solidFill>
              </a:rPr>
              <a:t>       Trong tự nhiên cũng như trong trồng trọt, không phải cây nào cũng mọc lên từ hạt mà một số cây có thể mọc lên từ thân hoặc rễ hoặc từ lá.</a:t>
            </a:r>
          </a:p>
        </p:txBody>
      </p:sp>
      <p:pic>
        <p:nvPicPr>
          <p:cNvPr id="224267" name="Picture 11" descr="Untitled-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13" y="2141538"/>
            <a:ext cx="750887"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24266">
                                            <p:bg/>
                                          </p:spTgt>
                                        </p:tgtEl>
                                        <p:attrNameLst>
                                          <p:attrName>style.visibility</p:attrName>
                                        </p:attrNameLst>
                                      </p:cBhvr>
                                      <p:to>
                                        <p:strVal val="visible"/>
                                      </p:to>
                                    </p:set>
                                    <p:animEffect transition="in" filter="box(in)">
                                      <p:cBhvr>
                                        <p:cTn id="7" dur="500"/>
                                        <p:tgtEl>
                                          <p:spTgt spid="224266">
                                            <p:bg/>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24266">
                                            <p:txEl>
                                              <p:pRg st="0" end="0"/>
                                            </p:txEl>
                                          </p:spTgt>
                                        </p:tgtEl>
                                        <p:attrNameLst>
                                          <p:attrName>style.visibility</p:attrName>
                                        </p:attrNameLst>
                                      </p:cBhvr>
                                      <p:to>
                                        <p:strVal val="visible"/>
                                      </p:to>
                                    </p:set>
                                    <p:animEffect transition="in" filter="box(in)">
                                      <p:cBhvr>
                                        <p:cTn id="10" dur="500"/>
                                        <p:tgtEl>
                                          <p:spTgt spid="22426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224267"/>
                                        </p:tgtEl>
                                        <p:attrNameLst>
                                          <p:attrName>style.visibility</p:attrName>
                                        </p:attrNameLst>
                                      </p:cBhvr>
                                      <p:to>
                                        <p:strVal val="visible"/>
                                      </p:to>
                                    </p:set>
                                    <p:animEffect transition="in" filter="wipe(left)">
                                      <p:cBhvr>
                                        <p:cTn id="15" dur="1000"/>
                                        <p:tgtEl>
                                          <p:spTgt spid="224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6" grpId="0" build="allAtOnce"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419100" y="1295400"/>
            <a:ext cx="83058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zh-CN" sz="4000">
                <a:ea typeface="华康海报体W12"/>
                <a:cs typeface="Times New Roman" panose="02020603050405020304" pitchFamily="18" charset="0"/>
              </a:rPr>
              <a:t>Gia đình em đã trồng một số cây nào từ hạt và từ một số bộ phận của cây mẹ?</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2989263"/>
            <a:ext cx="1446213"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1" name="Picture 3" descr="hoa_quynh%5B1%5D_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25" y="2989263"/>
            <a:ext cx="1524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2" name="Picture 4" descr="img23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1588" y="3013075"/>
            <a:ext cx="1528762"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3" name="Picture 5" descr="khoai-m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989263"/>
            <a:ext cx="1524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5" name="Rectangle 7"/>
          <p:cNvSpPr>
            <a:spLocks noChangeArrowheads="1"/>
          </p:cNvSpPr>
          <p:nvPr/>
        </p:nvSpPr>
        <p:spPr bwMode="auto">
          <a:xfrm>
            <a:off x="304800" y="5461000"/>
            <a:ext cx="1371600" cy="444500"/>
          </a:xfrm>
          <a:prstGeom prst="rect">
            <a:avLst/>
          </a:prstGeom>
          <a:noFill/>
          <a:ln>
            <a:noFill/>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1667" i="1">
                <a:latin typeface="VNI-Times" pitchFamily="2" charset="0"/>
              </a:rPr>
              <a:t>CAÂY KHOAI MOÂN</a:t>
            </a:r>
          </a:p>
        </p:txBody>
      </p:sp>
      <p:sp>
        <p:nvSpPr>
          <p:cNvPr id="227336" name="Rectangle 8"/>
          <p:cNvSpPr>
            <a:spLocks noChangeArrowheads="1"/>
          </p:cNvSpPr>
          <p:nvPr/>
        </p:nvSpPr>
        <p:spPr bwMode="auto">
          <a:xfrm>
            <a:off x="1981200" y="5461000"/>
            <a:ext cx="1371600" cy="444500"/>
          </a:xfrm>
          <a:prstGeom prst="rect">
            <a:avLst/>
          </a:prstGeom>
          <a:noFill/>
          <a:ln>
            <a:noFill/>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1667" i="1">
                <a:solidFill>
                  <a:srgbClr val="FF3399"/>
                </a:solidFill>
                <a:latin typeface="VNI-Times" pitchFamily="2" charset="0"/>
              </a:rPr>
              <a:t>HOA QUYØNH</a:t>
            </a:r>
          </a:p>
        </p:txBody>
      </p:sp>
      <p:sp>
        <p:nvSpPr>
          <p:cNvPr id="227337" name="Rectangle 9"/>
          <p:cNvSpPr>
            <a:spLocks noChangeArrowheads="1"/>
          </p:cNvSpPr>
          <p:nvPr/>
        </p:nvSpPr>
        <p:spPr bwMode="auto">
          <a:xfrm>
            <a:off x="3810000" y="5461000"/>
            <a:ext cx="1371600" cy="444500"/>
          </a:xfrm>
          <a:prstGeom prst="rect">
            <a:avLst/>
          </a:prstGeom>
          <a:noFill/>
          <a:ln>
            <a:noFill/>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1667" i="1">
                <a:solidFill>
                  <a:srgbClr val="0000FF"/>
                </a:solidFill>
                <a:latin typeface="VNI-Times" pitchFamily="2" charset="0"/>
              </a:rPr>
              <a:t>CAÂY NGHEÄ</a:t>
            </a:r>
          </a:p>
        </p:txBody>
      </p:sp>
      <p:sp>
        <p:nvSpPr>
          <p:cNvPr id="227338" name="Rectangle 10"/>
          <p:cNvSpPr>
            <a:spLocks noChangeArrowheads="1"/>
          </p:cNvSpPr>
          <p:nvPr/>
        </p:nvSpPr>
        <p:spPr bwMode="auto">
          <a:xfrm>
            <a:off x="5410200" y="5461000"/>
            <a:ext cx="1371600" cy="444500"/>
          </a:xfrm>
          <a:prstGeom prst="rect">
            <a:avLst/>
          </a:prstGeom>
          <a:noFill/>
          <a:ln>
            <a:noFill/>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1500" i="1">
                <a:solidFill>
                  <a:srgbClr val="CC3300"/>
                </a:solidFill>
                <a:latin typeface="VNI-Times" pitchFamily="2" charset="0"/>
              </a:rPr>
              <a:t>CAÂY SẮN (MÌ</a:t>
            </a:r>
            <a:r>
              <a:rPr lang="en-US" altLang="en-US" sz="1667" i="1">
                <a:solidFill>
                  <a:srgbClr val="CC3300"/>
                </a:solidFill>
                <a:latin typeface="VNI-Times" pitchFamily="2" charset="0"/>
              </a:rPr>
              <a:t>)</a:t>
            </a:r>
          </a:p>
        </p:txBody>
      </p:sp>
      <p:sp>
        <p:nvSpPr>
          <p:cNvPr id="227339" name="Rectangle 11"/>
          <p:cNvSpPr>
            <a:spLocks noChangeArrowheads="1"/>
          </p:cNvSpPr>
          <p:nvPr/>
        </p:nvSpPr>
        <p:spPr bwMode="auto">
          <a:xfrm>
            <a:off x="7239000" y="5461000"/>
            <a:ext cx="1371600" cy="444500"/>
          </a:xfrm>
          <a:prstGeom prst="rect">
            <a:avLst/>
          </a:prstGeom>
          <a:noFill/>
          <a:ln>
            <a:noFill/>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1500" i="1">
                <a:solidFill>
                  <a:srgbClr val="006600"/>
                </a:solidFill>
                <a:latin typeface="VNI-Times" pitchFamily="2" charset="0"/>
              </a:rPr>
              <a:t>  C</a:t>
            </a:r>
            <a:r>
              <a:rPr lang="en-US" altLang="en-US" sz="1667" i="1">
                <a:solidFill>
                  <a:srgbClr val="006600"/>
                </a:solidFill>
                <a:latin typeface="VNI-Times" pitchFamily="2" charset="0"/>
              </a:rPr>
              <a:t>AÂY XƯƠNG RỒNG</a:t>
            </a:r>
          </a:p>
        </p:txBody>
      </p:sp>
      <p:sp>
        <p:nvSpPr>
          <p:cNvPr id="16" name="Oval 6"/>
          <p:cNvSpPr>
            <a:spLocks noChangeArrowheads="1"/>
          </p:cNvSpPr>
          <p:nvPr/>
        </p:nvSpPr>
        <p:spPr bwMode="auto">
          <a:xfrm>
            <a:off x="5557838" y="1452563"/>
            <a:ext cx="1031875" cy="635000"/>
          </a:xfrm>
          <a:prstGeom prst="ellipse">
            <a:avLst/>
          </a:prstGeom>
          <a:solidFill>
            <a:srgbClr val="6600CC"/>
          </a:solidFill>
          <a:ln w="9525">
            <a:solidFill>
              <a:schemeClr val="tx1"/>
            </a:solidFill>
            <a:round/>
            <a:headEnd/>
            <a:tailEnd/>
          </a:ln>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3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Tx/>
              <a:buNone/>
            </a:pPr>
            <a:r>
              <a:rPr lang="en-US" altLang="en-US" sz="2000">
                <a:solidFill>
                  <a:schemeClr val="bg1"/>
                </a:solidFill>
              </a:rPr>
              <a:t>Từ thân</a:t>
            </a:r>
          </a:p>
        </p:txBody>
      </p:sp>
      <p:sp>
        <p:nvSpPr>
          <p:cNvPr id="17" name="Oval 4"/>
          <p:cNvSpPr>
            <a:spLocks noChangeArrowheads="1"/>
          </p:cNvSpPr>
          <p:nvPr/>
        </p:nvSpPr>
        <p:spPr bwMode="auto">
          <a:xfrm>
            <a:off x="3352800" y="1385888"/>
            <a:ext cx="1371600" cy="635000"/>
          </a:xfrm>
          <a:prstGeom prst="ellipse">
            <a:avLst/>
          </a:prstGeom>
          <a:solidFill>
            <a:srgbClr val="6600CC"/>
          </a:solidFill>
          <a:ln w="9525">
            <a:solidFill>
              <a:srgbClr val="6600CC"/>
            </a:solidFill>
            <a:round/>
            <a:headEnd/>
            <a:tailEnd/>
          </a:ln>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3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Tx/>
              <a:buNone/>
            </a:pPr>
            <a:r>
              <a:rPr lang="en-US" altLang="en-US" sz="2000">
                <a:solidFill>
                  <a:schemeClr val="bg1"/>
                </a:solidFill>
              </a:rPr>
              <a:t>Từ rễ, củ</a:t>
            </a:r>
          </a:p>
        </p:txBody>
      </p:sp>
      <p:sp>
        <p:nvSpPr>
          <p:cNvPr id="18" name="Line 8"/>
          <p:cNvSpPr>
            <a:spLocks noChangeShapeType="1"/>
          </p:cNvSpPr>
          <p:nvPr/>
        </p:nvSpPr>
        <p:spPr bwMode="auto">
          <a:xfrm>
            <a:off x="4127500" y="2087563"/>
            <a:ext cx="115888" cy="977900"/>
          </a:xfrm>
          <a:prstGeom prst="line">
            <a:avLst/>
          </a:prstGeom>
          <a:noFill/>
          <a:ln w="57150">
            <a:solidFill>
              <a:srgbClr val="FF0066"/>
            </a:solidFill>
            <a:round/>
            <a:headEnd/>
            <a:tailEnd type="triangle" w="med" len="med"/>
          </a:ln>
        </p:spPr>
        <p:txBody>
          <a:bodyPr/>
          <a:lstStyle/>
          <a:p>
            <a:pPr>
              <a:defRPr/>
            </a:pPr>
            <a:endParaRPr lang="en-US" sz="2333"/>
          </a:p>
        </p:txBody>
      </p:sp>
      <p:sp>
        <p:nvSpPr>
          <p:cNvPr id="19" name="Line 8"/>
          <p:cNvSpPr>
            <a:spLocks noChangeShapeType="1"/>
          </p:cNvSpPr>
          <p:nvPr/>
        </p:nvSpPr>
        <p:spPr bwMode="auto">
          <a:xfrm>
            <a:off x="4445000" y="2020888"/>
            <a:ext cx="1422400" cy="836612"/>
          </a:xfrm>
          <a:prstGeom prst="line">
            <a:avLst/>
          </a:prstGeom>
          <a:noFill/>
          <a:ln w="57150">
            <a:solidFill>
              <a:srgbClr val="FF0066"/>
            </a:solidFill>
            <a:round/>
            <a:headEnd/>
            <a:tailEnd type="triangle" w="med" len="med"/>
          </a:ln>
        </p:spPr>
        <p:txBody>
          <a:bodyPr/>
          <a:lstStyle/>
          <a:p>
            <a:pPr>
              <a:defRPr/>
            </a:pPr>
            <a:endParaRPr lang="en-US" sz="2333"/>
          </a:p>
        </p:txBody>
      </p:sp>
      <p:sp>
        <p:nvSpPr>
          <p:cNvPr id="20" name="Oval 19"/>
          <p:cNvSpPr>
            <a:spLocks noChangeArrowheads="1"/>
          </p:cNvSpPr>
          <p:nvPr/>
        </p:nvSpPr>
        <p:spPr bwMode="auto">
          <a:xfrm>
            <a:off x="990600" y="1333500"/>
            <a:ext cx="1371600" cy="635000"/>
          </a:xfrm>
          <a:prstGeom prst="ellipse">
            <a:avLst/>
          </a:prstGeom>
          <a:solidFill>
            <a:srgbClr val="6600CC"/>
          </a:solidFill>
          <a:ln w="9525">
            <a:solidFill>
              <a:schemeClr val="tx1"/>
            </a:solidFill>
            <a:round/>
            <a:headEnd/>
            <a:tailEnd/>
          </a:ln>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3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Tx/>
              <a:buNone/>
            </a:pPr>
            <a:r>
              <a:rPr lang="en-US" altLang="en-US" sz="2000">
                <a:solidFill>
                  <a:schemeClr val="bg1"/>
                </a:solidFill>
              </a:rPr>
              <a:t>Từ lá</a:t>
            </a:r>
          </a:p>
        </p:txBody>
      </p:sp>
      <p:sp>
        <p:nvSpPr>
          <p:cNvPr id="22" name="Line 8"/>
          <p:cNvSpPr>
            <a:spLocks noChangeShapeType="1"/>
          </p:cNvSpPr>
          <p:nvPr/>
        </p:nvSpPr>
        <p:spPr bwMode="auto">
          <a:xfrm flipH="1">
            <a:off x="1163638" y="1968500"/>
            <a:ext cx="2376487" cy="984250"/>
          </a:xfrm>
          <a:prstGeom prst="line">
            <a:avLst/>
          </a:prstGeom>
          <a:noFill/>
          <a:ln w="57150">
            <a:solidFill>
              <a:srgbClr val="FF0066"/>
            </a:solidFill>
            <a:round/>
            <a:headEnd/>
            <a:tailEnd type="triangle" w="med" len="med"/>
          </a:ln>
        </p:spPr>
        <p:txBody>
          <a:bodyPr/>
          <a:lstStyle/>
          <a:p>
            <a:pPr>
              <a:defRPr/>
            </a:pPr>
            <a:endParaRPr lang="en-US" sz="2333"/>
          </a:p>
        </p:txBody>
      </p:sp>
      <p:sp>
        <p:nvSpPr>
          <p:cNvPr id="23" name="Line 8"/>
          <p:cNvSpPr>
            <a:spLocks noChangeShapeType="1"/>
          </p:cNvSpPr>
          <p:nvPr/>
        </p:nvSpPr>
        <p:spPr bwMode="auto">
          <a:xfrm>
            <a:off x="2095500" y="1931988"/>
            <a:ext cx="815975" cy="1057275"/>
          </a:xfrm>
          <a:prstGeom prst="line">
            <a:avLst/>
          </a:prstGeom>
          <a:noFill/>
          <a:ln w="57150">
            <a:solidFill>
              <a:srgbClr val="FF0066"/>
            </a:solidFill>
            <a:round/>
            <a:headEnd/>
            <a:tailEnd type="triangle" w="med" len="med"/>
          </a:ln>
        </p:spPr>
        <p:txBody>
          <a:bodyPr/>
          <a:lstStyle/>
          <a:p>
            <a:pPr>
              <a:defRPr/>
            </a:pPr>
            <a:endParaRPr lang="en-US" sz="2333"/>
          </a:p>
        </p:txBody>
      </p:sp>
      <p:pic>
        <p:nvPicPr>
          <p:cNvPr id="20500" name="Picture 24" descr="hoa hong407412f6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1075" y="571500"/>
            <a:ext cx="1641475"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1" name="Text Box 40"/>
          <p:cNvSpPr txBox="1">
            <a:spLocks noChangeArrowheads="1"/>
          </p:cNvSpPr>
          <p:nvPr/>
        </p:nvSpPr>
        <p:spPr bwMode="auto">
          <a:xfrm>
            <a:off x="7331075" y="2460625"/>
            <a:ext cx="1651000" cy="34925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en-US" sz="1667">
                <a:solidFill>
                  <a:srgbClr val="0000FF"/>
                </a:solidFill>
              </a:rPr>
              <a:t>Cây hoa hồng</a:t>
            </a:r>
          </a:p>
        </p:txBody>
      </p:sp>
      <p:pic>
        <p:nvPicPr>
          <p:cNvPr id="20503" name="Picture 27" descr="C:\Documents and Settings\User\My Documents\Downloads\Bai 54  Cay con co the moc len tu mot so bo phancua cay me\Package - nguyen3a\Data\Picture1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3033713"/>
            <a:ext cx="1844675"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Line 8"/>
          <p:cNvSpPr>
            <a:spLocks noChangeShapeType="1"/>
          </p:cNvSpPr>
          <p:nvPr/>
        </p:nvSpPr>
        <p:spPr bwMode="auto">
          <a:xfrm>
            <a:off x="6589713" y="1770063"/>
            <a:ext cx="741362" cy="0"/>
          </a:xfrm>
          <a:prstGeom prst="line">
            <a:avLst/>
          </a:prstGeom>
          <a:noFill/>
          <a:ln w="57150">
            <a:solidFill>
              <a:srgbClr val="FF0066"/>
            </a:solidFill>
            <a:round/>
            <a:headEnd/>
            <a:tailEnd type="triangle" w="med" len="med"/>
          </a:ln>
        </p:spPr>
        <p:txBody>
          <a:bodyPr/>
          <a:lstStyle/>
          <a:p>
            <a:pPr>
              <a:defRPr/>
            </a:pPr>
            <a:endParaRPr lang="en-US" sz="2333"/>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27330"/>
                                        </p:tgtEl>
                                        <p:attrNameLst>
                                          <p:attrName>style.visibility</p:attrName>
                                        </p:attrNameLst>
                                      </p:cBhvr>
                                      <p:to>
                                        <p:strVal val="visible"/>
                                      </p:to>
                                    </p:set>
                                    <p:animEffect transition="in" filter="diamond(in)">
                                      <p:cBhvr>
                                        <p:cTn id="7" dur="1000"/>
                                        <p:tgtEl>
                                          <p:spTgt spid="22733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27335">
                                            <p:txEl>
                                              <p:pRg st="0" end="0"/>
                                            </p:txEl>
                                          </p:spTgt>
                                        </p:tgtEl>
                                        <p:attrNameLst>
                                          <p:attrName>style.visibility</p:attrName>
                                        </p:attrNameLst>
                                      </p:cBhvr>
                                      <p:to>
                                        <p:strVal val="visible"/>
                                      </p:to>
                                    </p:set>
                                    <p:animEffect transition="in" filter="fade">
                                      <p:cBhvr>
                                        <p:cTn id="11" dur="2000"/>
                                        <p:tgtEl>
                                          <p:spTgt spid="227335">
                                            <p:txEl>
                                              <p:pRg st="0" end="0"/>
                                            </p:txEl>
                                          </p:spTgt>
                                        </p:tgtEl>
                                      </p:cBhvr>
                                    </p:animEffect>
                                  </p:childTnLst>
                                </p:cTn>
                              </p:par>
                            </p:childTnLst>
                          </p:cTn>
                        </p:par>
                        <p:par>
                          <p:cTn id="12" fill="hold" nodeType="afterGroup">
                            <p:stCondLst>
                              <p:cond delay="3000"/>
                            </p:stCondLst>
                            <p:childTnLst>
                              <p:par>
                                <p:cTn id="13" presetID="3" presetClass="emph" presetSubtype="2" fill="hold" nodeType="afterEffect">
                                  <p:stCondLst>
                                    <p:cond delay="0"/>
                                  </p:stCondLst>
                                  <p:childTnLst>
                                    <p:animClr clrSpc="rgb" dir="cw">
                                      <p:cBhvr override="childStyle">
                                        <p:cTn id="14" dur="1000" fill="hold"/>
                                        <p:tgtEl>
                                          <p:spTgt spid="227335">
                                            <p:txEl>
                                              <p:pRg st="0" end="0"/>
                                            </p:txEl>
                                          </p:spTgt>
                                        </p:tgtEl>
                                        <p:attrNameLst>
                                          <p:attrName>style.color</p:attrName>
                                        </p:attrNameLst>
                                      </p:cBhvr>
                                      <p:to>
                                        <a:srgbClr val="0000FF"/>
                                      </p:to>
                                    </p:animClr>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ntr" presetSubtype="16" fill="hold" nodeType="clickEffect">
                                  <p:stCondLst>
                                    <p:cond delay="0"/>
                                  </p:stCondLst>
                                  <p:childTnLst>
                                    <p:set>
                                      <p:cBhvr>
                                        <p:cTn id="18" dur="1" fill="hold">
                                          <p:stCondLst>
                                            <p:cond delay="0"/>
                                          </p:stCondLst>
                                        </p:cTn>
                                        <p:tgtEl>
                                          <p:spTgt spid="227331"/>
                                        </p:tgtEl>
                                        <p:attrNameLst>
                                          <p:attrName>style.visibility</p:attrName>
                                        </p:attrNameLst>
                                      </p:cBhvr>
                                      <p:to>
                                        <p:strVal val="visible"/>
                                      </p:to>
                                    </p:set>
                                    <p:animEffect transition="in" filter="diamond(in)">
                                      <p:cBhvr>
                                        <p:cTn id="19" dur="1000"/>
                                        <p:tgtEl>
                                          <p:spTgt spid="227331"/>
                                        </p:tgtEl>
                                      </p:cBhvr>
                                    </p:animEffect>
                                  </p:childTnLst>
                                </p:cTn>
                              </p:par>
                            </p:childTnLst>
                          </p:cTn>
                        </p:par>
                        <p:par>
                          <p:cTn id="20" fill="hold" nodeType="afterGroup">
                            <p:stCondLst>
                              <p:cond delay="1000"/>
                            </p:stCondLst>
                            <p:childTnLst>
                              <p:par>
                                <p:cTn id="21" presetID="10" presetClass="entr" presetSubtype="0" fill="hold" nodeType="afterEffect">
                                  <p:stCondLst>
                                    <p:cond delay="0"/>
                                  </p:stCondLst>
                                  <p:childTnLst>
                                    <p:set>
                                      <p:cBhvr>
                                        <p:cTn id="22" dur="1" fill="hold">
                                          <p:stCondLst>
                                            <p:cond delay="0"/>
                                          </p:stCondLst>
                                        </p:cTn>
                                        <p:tgtEl>
                                          <p:spTgt spid="227336">
                                            <p:txEl>
                                              <p:pRg st="0" end="0"/>
                                            </p:txEl>
                                          </p:spTgt>
                                        </p:tgtEl>
                                        <p:attrNameLst>
                                          <p:attrName>style.visibility</p:attrName>
                                        </p:attrNameLst>
                                      </p:cBhvr>
                                      <p:to>
                                        <p:strVal val="visible"/>
                                      </p:to>
                                    </p:set>
                                    <p:animEffect transition="in" filter="fade">
                                      <p:cBhvr>
                                        <p:cTn id="23" dur="2000"/>
                                        <p:tgtEl>
                                          <p:spTgt spid="227336">
                                            <p:txEl>
                                              <p:pRg st="0" end="0"/>
                                            </p:txEl>
                                          </p:spTgt>
                                        </p:tgtEl>
                                      </p:cBhvr>
                                    </p:animEffect>
                                  </p:childTnLst>
                                </p:cTn>
                              </p:par>
                            </p:childTnLst>
                          </p:cTn>
                        </p:par>
                        <p:par>
                          <p:cTn id="24" fill="hold" nodeType="afterGroup">
                            <p:stCondLst>
                              <p:cond delay="3000"/>
                            </p:stCondLst>
                            <p:childTnLst>
                              <p:par>
                                <p:cTn id="25" presetID="3" presetClass="emph" presetSubtype="2" fill="hold" nodeType="afterEffect">
                                  <p:stCondLst>
                                    <p:cond delay="0"/>
                                  </p:stCondLst>
                                  <p:childTnLst>
                                    <p:animClr clrSpc="rgb" dir="cw">
                                      <p:cBhvr override="childStyle">
                                        <p:cTn id="26" dur="1000" fill="hold"/>
                                        <p:tgtEl>
                                          <p:spTgt spid="227336">
                                            <p:txEl>
                                              <p:pRg st="0" end="0"/>
                                            </p:txEl>
                                          </p:spTgt>
                                        </p:tgtEl>
                                        <p:attrNameLst>
                                          <p:attrName>style.color</p:attrName>
                                        </p:attrNameLst>
                                      </p:cBhvr>
                                      <p:to>
                                        <a:srgbClr val="0000FF"/>
                                      </p:to>
                                    </p:animClr>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ntr" presetSubtype="16" fill="hold" nodeType="clickEffect">
                                  <p:stCondLst>
                                    <p:cond delay="0"/>
                                  </p:stCondLst>
                                  <p:childTnLst>
                                    <p:set>
                                      <p:cBhvr>
                                        <p:cTn id="30" dur="1" fill="hold">
                                          <p:stCondLst>
                                            <p:cond delay="0"/>
                                          </p:stCondLst>
                                        </p:cTn>
                                        <p:tgtEl>
                                          <p:spTgt spid="227332"/>
                                        </p:tgtEl>
                                        <p:attrNameLst>
                                          <p:attrName>style.visibility</p:attrName>
                                        </p:attrNameLst>
                                      </p:cBhvr>
                                      <p:to>
                                        <p:strVal val="visible"/>
                                      </p:to>
                                    </p:set>
                                    <p:animEffect transition="in" filter="diamond(in)">
                                      <p:cBhvr>
                                        <p:cTn id="31" dur="1000"/>
                                        <p:tgtEl>
                                          <p:spTgt spid="227332"/>
                                        </p:tgtEl>
                                      </p:cBhvr>
                                    </p:animEffect>
                                  </p:childTnLst>
                                </p:cTn>
                              </p:par>
                            </p:childTnLst>
                          </p:cTn>
                        </p:par>
                        <p:par>
                          <p:cTn id="32" fill="hold" nodeType="afterGroup">
                            <p:stCondLst>
                              <p:cond delay="1000"/>
                            </p:stCondLst>
                            <p:childTnLst>
                              <p:par>
                                <p:cTn id="33" presetID="10" presetClass="entr" presetSubtype="0" fill="hold" nodeType="afterEffect">
                                  <p:stCondLst>
                                    <p:cond delay="0"/>
                                  </p:stCondLst>
                                  <p:childTnLst>
                                    <p:set>
                                      <p:cBhvr>
                                        <p:cTn id="34" dur="1" fill="hold">
                                          <p:stCondLst>
                                            <p:cond delay="0"/>
                                          </p:stCondLst>
                                        </p:cTn>
                                        <p:tgtEl>
                                          <p:spTgt spid="227337">
                                            <p:txEl>
                                              <p:pRg st="0" end="0"/>
                                            </p:txEl>
                                          </p:spTgt>
                                        </p:tgtEl>
                                        <p:attrNameLst>
                                          <p:attrName>style.visibility</p:attrName>
                                        </p:attrNameLst>
                                      </p:cBhvr>
                                      <p:to>
                                        <p:strVal val="visible"/>
                                      </p:to>
                                    </p:set>
                                    <p:animEffect transition="in" filter="fade">
                                      <p:cBhvr>
                                        <p:cTn id="35" dur="2000"/>
                                        <p:tgtEl>
                                          <p:spTgt spid="227337">
                                            <p:txEl>
                                              <p:pRg st="0" end="0"/>
                                            </p:txEl>
                                          </p:spTgt>
                                        </p:tgtEl>
                                      </p:cBhvr>
                                    </p:animEffect>
                                  </p:childTnLst>
                                </p:cTn>
                              </p:par>
                            </p:childTnLst>
                          </p:cTn>
                        </p:par>
                        <p:par>
                          <p:cTn id="36" fill="hold" nodeType="afterGroup">
                            <p:stCondLst>
                              <p:cond delay="3000"/>
                            </p:stCondLst>
                            <p:childTnLst>
                              <p:par>
                                <p:cTn id="37" presetID="3" presetClass="emph" presetSubtype="2" fill="hold" nodeType="afterEffect">
                                  <p:stCondLst>
                                    <p:cond delay="0"/>
                                  </p:stCondLst>
                                  <p:childTnLst>
                                    <p:animClr clrSpc="rgb" dir="cw">
                                      <p:cBhvr override="childStyle">
                                        <p:cTn id="38" dur="1000" fill="hold"/>
                                        <p:tgtEl>
                                          <p:spTgt spid="227337">
                                            <p:txEl>
                                              <p:pRg st="0" end="0"/>
                                            </p:txEl>
                                          </p:spTgt>
                                        </p:tgtEl>
                                        <p:attrNameLst>
                                          <p:attrName>style.color</p:attrName>
                                        </p:attrNameLst>
                                      </p:cBhvr>
                                      <p:to>
                                        <a:srgbClr val="0000FF"/>
                                      </p:to>
                                    </p:animClr>
                                  </p:childTnLst>
                                </p:cTn>
                              </p:par>
                            </p:childTnLst>
                          </p:cTn>
                        </p:par>
                      </p:childTnLst>
                    </p:cTn>
                  </p:par>
                  <p:par>
                    <p:cTn id="39" fill="hold" nodeType="clickPar">
                      <p:stCondLst>
                        <p:cond delay="indefinite"/>
                      </p:stCondLst>
                      <p:childTnLst>
                        <p:par>
                          <p:cTn id="40" fill="hold" nodeType="withGroup">
                            <p:stCondLst>
                              <p:cond delay="0"/>
                            </p:stCondLst>
                            <p:childTnLst>
                              <p:par>
                                <p:cTn id="41" presetID="8" presetClass="entr" presetSubtype="16" fill="hold" nodeType="clickEffect">
                                  <p:stCondLst>
                                    <p:cond delay="0"/>
                                  </p:stCondLst>
                                  <p:childTnLst>
                                    <p:set>
                                      <p:cBhvr>
                                        <p:cTn id="42" dur="1" fill="hold">
                                          <p:stCondLst>
                                            <p:cond delay="0"/>
                                          </p:stCondLst>
                                        </p:cTn>
                                        <p:tgtEl>
                                          <p:spTgt spid="227333"/>
                                        </p:tgtEl>
                                        <p:attrNameLst>
                                          <p:attrName>style.visibility</p:attrName>
                                        </p:attrNameLst>
                                      </p:cBhvr>
                                      <p:to>
                                        <p:strVal val="visible"/>
                                      </p:to>
                                    </p:set>
                                    <p:animEffect transition="in" filter="diamond(in)">
                                      <p:cBhvr>
                                        <p:cTn id="43" dur="2000"/>
                                        <p:tgtEl>
                                          <p:spTgt spid="227333"/>
                                        </p:tgtEl>
                                      </p:cBhvr>
                                    </p:animEffect>
                                  </p:childTnLst>
                                </p:cTn>
                              </p:par>
                            </p:childTnLst>
                          </p:cTn>
                        </p:par>
                        <p:par>
                          <p:cTn id="44" fill="hold" nodeType="afterGroup">
                            <p:stCondLst>
                              <p:cond delay="2000"/>
                            </p:stCondLst>
                            <p:childTnLst>
                              <p:par>
                                <p:cTn id="45" presetID="10" presetClass="entr" presetSubtype="0" fill="hold" nodeType="afterEffect">
                                  <p:stCondLst>
                                    <p:cond delay="0"/>
                                  </p:stCondLst>
                                  <p:childTnLst>
                                    <p:set>
                                      <p:cBhvr>
                                        <p:cTn id="46" dur="1" fill="hold">
                                          <p:stCondLst>
                                            <p:cond delay="0"/>
                                          </p:stCondLst>
                                        </p:cTn>
                                        <p:tgtEl>
                                          <p:spTgt spid="227338">
                                            <p:txEl>
                                              <p:pRg st="0" end="0"/>
                                            </p:txEl>
                                          </p:spTgt>
                                        </p:tgtEl>
                                        <p:attrNameLst>
                                          <p:attrName>style.visibility</p:attrName>
                                        </p:attrNameLst>
                                      </p:cBhvr>
                                      <p:to>
                                        <p:strVal val="visible"/>
                                      </p:to>
                                    </p:set>
                                    <p:animEffect transition="in" filter="fade">
                                      <p:cBhvr>
                                        <p:cTn id="47" dur="2000"/>
                                        <p:tgtEl>
                                          <p:spTgt spid="227338">
                                            <p:txEl>
                                              <p:pRg st="0" end="0"/>
                                            </p:txEl>
                                          </p:spTgt>
                                        </p:tgtEl>
                                      </p:cBhvr>
                                    </p:animEffect>
                                  </p:childTnLst>
                                </p:cTn>
                              </p:par>
                            </p:childTnLst>
                          </p:cTn>
                        </p:par>
                        <p:par>
                          <p:cTn id="48" fill="hold" nodeType="afterGroup">
                            <p:stCondLst>
                              <p:cond delay="4000"/>
                            </p:stCondLst>
                            <p:childTnLst>
                              <p:par>
                                <p:cTn id="49" presetID="3" presetClass="emph" presetSubtype="2" fill="hold" nodeType="afterEffect">
                                  <p:stCondLst>
                                    <p:cond delay="0"/>
                                  </p:stCondLst>
                                  <p:childTnLst>
                                    <p:animClr clrSpc="rgb" dir="cw">
                                      <p:cBhvr override="childStyle">
                                        <p:cTn id="50" dur="1000" fill="hold"/>
                                        <p:tgtEl>
                                          <p:spTgt spid="227338">
                                            <p:txEl>
                                              <p:pRg st="0" end="0"/>
                                            </p:txEl>
                                          </p:spTgt>
                                        </p:tgtEl>
                                        <p:attrNameLst>
                                          <p:attrName>style.color</p:attrName>
                                        </p:attrNameLst>
                                      </p:cBhvr>
                                      <p:to>
                                        <a:srgbClr val="0000FF"/>
                                      </p:to>
                                    </p:animClr>
                                  </p:childTnLst>
                                </p:cTn>
                              </p:par>
                            </p:childTnLst>
                          </p:cTn>
                        </p:par>
                        <p:par>
                          <p:cTn id="51" fill="hold" nodeType="afterGroup">
                            <p:stCondLst>
                              <p:cond delay="5000"/>
                            </p:stCondLst>
                            <p:childTnLst>
                              <p:par>
                                <p:cTn id="52" presetID="10" presetClass="entr" presetSubtype="0" fill="hold" nodeType="afterEffect">
                                  <p:stCondLst>
                                    <p:cond delay="0"/>
                                  </p:stCondLst>
                                  <p:childTnLst>
                                    <p:set>
                                      <p:cBhvr>
                                        <p:cTn id="53" dur="1" fill="hold">
                                          <p:stCondLst>
                                            <p:cond delay="0"/>
                                          </p:stCondLst>
                                        </p:cTn>
                                        <p:tgtEl>
                                          <p:spTgt spid="227339">
                                            <p:txEl>
                                              <p:pRg st="0" end="0"/>
                                            </p:txEl>
                                          </p:spTgt>
                                        </p:tgtEl>
                                        <p:attrNameLst>
                                          <p:attrName>style.visibility</p:attrName>
                                        </p:attrNameLst>
                                      </p:cBhvr>
                                      <p:to>
                                        <p:strVal val="visible"/>
                                      </p:to>
                                    </p:set>
                                    <p:animEffect transition="in" filter="fade">
                                      <p:cBhvr>
                                        <p:cTn id="54" dur="2000"/>
                                        <p:tgtEl>
                                          <p:spTgt spid="227339">
                                            <p:txEl>
                                              <p:pRg st="0" end="0"/>
                                            </p:txEl>
                                          </p:spTgt>
                                        </p:tgtEl>
                                      </p:cBhvr>
                                    </p:animEffect>
                                  </p:childTnLst>
                                </p:cTn>
                              </p:par>
                            </p:childTnLst>
                          </p:cTn>
                        </p:par>
                        <p:par>
                          <p:cTn id="55" fill="hold" nodeType="afterGroup">
                            <p:stCondLst>
                              <p:cond delay="7000"/>
                            </p:stCondLst>
                            <p:childTnLst>
                              <p:par>
                                <p:cTn id="56" presetID="3" presetClass="emph" presetSubtype="2" fill="hold" nodeType="afterEffect">
                                  <p:stCondLst>
                                    <p:cond delay="0"/>
                                  </p:stCondLst>
                                  <p:childTnLst>
                                    <p:animClr clrSpc="rgb" dir="cw">
                                      <p:cBhvr override="childStyle">
                                        <p:cTn id="57" dur="1000" fill="hold"/>
                                        <p:tgtEl>
                                          <p:spTgt spid="227339">
                                            <p:txEl>
                                              <p:pRg st="0" end="0"/>
                                            </p:txEl>
                                          </p:spTgt>
                                        </p:tgtEl>
                                        <p:attrNameLst>
                                          <p:attrName>style.color</p:attrName>
                                        </p:attrNameLst>
                                      </p:cBhvr>
                                      <p:to>
                                        <a:srgbClr val="0000FF"/>
                                      </p:to>
                                    </p:animClr>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1" fill="hold" nodeType="clickEffect">
                                  <p:stCondLst>
                                    <p:cond delay="0"/>
                                  </p:stCondLst>
                                  <p:childTnLst>
                                    <p:set>
                                      <p:cBhvr>
                                        <p:cTn id="61" dur="1" fill="hold">
                                          <p:stCondLst>
                                            <p:cond delay="0"/>
                                          </p:stCondLst>
                                        </p:cTn>
                                        <p:tgtEl>
                                          <p:spTgt spid="20503"/>
                                        </p:tgtEl>
                                        <p:attrNameLst>
                                          <p:attrName>style.visibility</p:attrName>
                                        </p:attrNameLst>
                                      </p:cBhvr>
                                      <p:to>
                                        <p:strVal val="visible"/>
                                      </p:to>
                                    </p:set>
                                    <p:animEffect transition="in" filter="barn(inVertical)">
                                      <p:cBhvr>
                                        <p:cTn id="62" dur="500"/>
                                        <p:tgtEl>
                                          <p:spTgt spid="2050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20500"/>
                                        </p:tgtEl>
                                        <p:attrNameLst>
                                          <p:attrName>style.visibility</p:attrName>
                                        </p:attrNameLst>
                                      </p:cBhvr>
                                      <p:to>
                                        <p:strVal val="visible"/>
                                      </p:to>
                                    </p:set>
                                    <p:anim calcmode="lin" valueType="num">
                                      <p:cBhvr additive="base">
                                        <p:cTn id="67" dur="500" fill="hold"/>
                                        <p:tgtEl>
                                          <p:spTgt spid="20500"/>
                                        </p:tgtEl>
                                        <p:attrNameLst>
                                          <p:attrName>ppt_x</p:attrName>
                                        </p:attrNameLst>
                                      </p:cBhvr>
                                      <p:tavLst>
                                        <p:tav tm="0">
                                          <p:val>
                                            <p:strVal val="#ppt_x"/>
                                          </p:val>
                                        </p:tav>
                                        <p:tav tm="100000">
                                          <p:val>
                                            <p:strVal val="#ppt_x"/>
                                          </p:val>
                                        </p:tav>
                                      </p:tavLst>
                                    </p:anim>
                                    <p:anim calcmode="lin" valueType="num">
                                      <p:cBhvr additive="base">
                                        <p:cTn id="68" dur="500" fill="hold"/>
                                        <p:tgtEl>
                                          <p:spTgt spid="20500"/>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20501"/>
                                        </p:tgtEl>
                                        <p:attrNameLst>
                                          <p:attrName>style.visibility</p:attrName>
                                        </p:attrNameLst>
                                      </p:cBhvr>
                                      <p:to>
                                        <p:strVal val="visible"/>
                                      </p:to>
                                    </p:set>
                                    <p:anim calcmode="lin" valueType="num">
                                      <p:cBhvr additive="base">
                                        <p:cTn id="73" dur="500" fill="hold"/>
                                        <p:tgtEl>
                                          <p:spTgt spid="20501"/>
                                        </p:tgtEl>
                                        <p:attrNameLst>
                                          <p:attrName>ppt_x</p:attrName>
                                        </p:attrNameLst>
                                      </p:cBhvr>
                                      <p:tavLst>
                                        <p:tav tm="0">
                                          <p:val>
                                            <p:strVal val="#ppt_x"/>
                                          </p:val>
                                        </p:tav>
                                        <p:tav tm="100000">
                                          <p:val>
                                            <p:strVal val="#ppt_x"/>
                                          </p:val>
                                        </p:tav>
                                      </p:tavLst>
                                    </p:anim>
                                    <p:anim calcmode="lin" valueType="num">
                                      <p:cBhvr additive="base">
                                        <p:cTn id="74" dur="500" fill="hold"/>
                                        <p:tgtEl>
                                          <p:spTgt spid="20501"/>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6" presetClass="entr" presetSubtype="16"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circle(in)">
                                      <p:cBhvr>
                                        <p:cTn id="79" dur="2000"/>
                                        <p:tgtEl>
                                          <p:spTgt spid="20"/>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31" presetClass="entr" presetSubtype="0" fill="hold" nodeType="click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1000" fill="hold"/>
                                        <p:tgtEl>
                                          <p:spTgt spid="17"/>
                                        </p:tgtEl>
                                        <p:attrNameLst>
                                          <p:attrName>ppt_w</p:attrName>
                                        </p:attrNameLst>
                                      </p:cBhvr>
                                      <p:tavLst>
                                        <p:tav tm="0">
                                          <p:val>
                                            <p:fltVal val="0"/>
                                          </p:val>
                                        </p:tav>
                                        <p:tav tm="100000">
                                          <p:val>
                                            <p:strVal val="#ppt_w"/>
                                          </p:val>
                                        </p:tav>
                                      </p:tavLst>
                                    </p:anim>
                                    <p:anim calcmode="lin" valueType="num">
                                      <p:cBhvr>
                                        <p:cTn id="85" dur="1000" fill="hold"/>
                                        <p:tgtEl>
                                          <p:spTgt spid="17"/>
                                        </p:tgtEl>
                                        <p:attrNameLst>
                                          <p:attrName>ppt_h</p:attrName>
                                        </p:attrNameLst>
                                      </p:cBhvr>
                                      <p:tavLst>
                                        <p:tav tm="0">
                                          <p:val>
                                            <p:fltVal val="0"/>
                                          </p:val>
                                        </p:tav>
                                        <p:tav tm="100000">
                                          <p:val>
                                            <p:strVal val="#ppt_h"/>
                                          </p:val>
                                        </p:tav>
                                      </p:tavLst>
                                    </p:anim>
                                    <p:anim calcmode="lin" valueType="num">
                                      <p:cBhvr>
                                        <p:cTn id="86" dur="1000" fill="hold"/>
                                        <p:tgtEl>
                                          <p:spTgt spid="17"/>
                                        </p:tgtEl>
                                        <p:attrNameLst>
                                          <p:attrName>style.rotation</p:attrName>
                                        </p:attrNameLst>
                                      </p:cBhvr>
                                      <p:tavLst>
                                        <p:tav tm="0">
                                          <p:val>
                                            <p:fltVal val="90"/>
                                          </p:val>
                                        </p:tav>
                                        <p:tav tm="100000">
                                          <p:val>
                                            <p:fltVal val="0"/>
                                          </p:val>
                                        </p:tav>
                                      </p:tavLst>
                                    </p:anim>
                                    <p:animEffect transition="in" filter="fade">
                                      <p:cBhvr>
                                        <p:cTn id="87" dur="1000"/>
                                        <p:tgtEl>
                                          <p:spTgt spid="1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1" presetClass="entr" presetSubtype="1" fill="hold" nodeType="click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wheel(1)">
                                      <p:cBhvr>
                                        <p:cTn id="92" dur="2000"/>
                                        <p:tgtEl>
                                          <p:spTgt spid="16"/>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 presetClass="entr" presetSubtype="4" fill="hold" nodeType="clickEffect">
                                  <p:stCondLst>
                                    <p:cond delay="0"/>
                                  </p:stCondLst>
                                  <p:childTnLst>
                                    <p:set>
                                      <p:cBhvr>
                                        <p:cTn id="101" dur="1" fill="hold">
                                          <p:stCondLst>
                                            <p:cond delay="0"/>
                                          </p:stCondLst>
                                        </p:cTn>
                                        <p:tgtEl>
                                          <p:spTgt spid="18"/>
                                        </p:tgtEl>
                                        <p:attrNameLst>
                                          <p:attrName>style.visibility</p:attrName>
                                        </p:attrNameLst>
                                      </p:cBhvr>
                                      <p:to>
                                        <p:strVal val="visible"/>
                                      </p:to>
                                    </p:set>
                                    <p:anim calcmode="lin" valueType="num">
                                      <p:cBhvr additive="base">
                                        <p:cTn id="102" dur="500" fill="hold"/>
                                        <p:tgtEl>
                                          <p:spTgt spid="18"/>
                                        </p:tgtEl>
                                        <p:attrNameLst>
                                          <p:attrName>ppt_x</p:attrName>
                                        </p:attrNameLst>
                                      </p:cBhvr>
                                      <p:tavLst>
                                        <p:tav tm="0">
                                          <p:val>
                                            <p:strVal val="#ppt_x"/>
                                          </p:val>
                                        </p:tav>
                                        <p:tav tm="100000">
                                          <p:val>
                                            <p:strVal val="#ppt_x"/>
                                          </p:val>
                                        </p:tav>
                                      </p:tavLst>
                                    </p:anim>
                                    <p:anim calcmode="lin" valueType="num">
                                      <p:cBhvr additive="base">
                                        <p:cTn id="10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9"/>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42" presetClass="entr" presetSubtype="0" fill="hold" nodeType="click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fade">
                                      <p:cBhvr>
                                        <p:cTn id="112" dur="1000"/>
                                        <p:tgtEl>
                                          <p:spTgt spid="22"/>
                                        </p:tgtEl>
                                      </p:cBhvr>
                                    </p:animEffect>
                                    <p:anim calcmode="lin" valueType="num">
                                      <p:cBhvr>
                                        <p:cTn id="113" dur="1000" fill="hold"/>
                                        <p:tgtEl>
                                          <p:spTgt spid="22"/>
                                        </p:tgtEl>
                                        <p:attrNameLst>
                                          <p:attrName>ppt_x</p:attrName>
                                        </p:attrNameLst>
                                      </p:cBhvr>
                                      <p:tavLst>
                                        <p:tav tm="0">
                                          <p:val>
                                            <p:strVal val="#ppt_x"/>
                                          </p:val>
                                        </p:tav>
                                        <p:tav tm="100000">
                                          <p:val>
                                            <p:strVal val="#ppt_x"/>
                                          </p:val>
                                        </p:tav>
                                      </p:tavLst>
                                    </p:anim>
                                    <p:anim calcmode="lin" valueType="num">
                                      <p:cBhvr>
                                        <p:cTn id="1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5" grpId="0" build="allAtOnce"/>
      <p:bldP spid="227336" grpId="0" build="allAtOnce"/>
      <p:bldP spid="227337" grpId="0" build="allAtOnce"/>
      <p:bldP spid="227338" grpId="0" build="allAtOnce"/>
      <p:bldP spid="227339" grpId="0" build="allAtOnce"/>
      <p:bldP spid="16" grpId="0" animBg="1"/>
      <p:bldP spid="17" grpId="0" animBg="1"/>
      <p:bldP spid="20" grpId="0" animBg="1"/>
      <p:bldP spid="2050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67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01838" y="5065713"/>
            <a:ext cx="16033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64463" y="4064000"/>
            <a:ext cx="1260475"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rcRect t="-2" b="552"/>
          <a:stretch>
            <a:fillRect/>
          </a:stretch>
        </p:blipFill>
        <p:spPr bwMode="auto">
          <a:xfrm>
            <a:off x="-34925" y="4306888"/>
            <a:ext cx="9178925"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08850" y="4484688"/>
            <a:ext cx="53181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
          <p:cNvSpPr txBox="1">
            <a:spLocks noChangeArrowheads="1"/>
          </p:cNvSpPr>
          <p:nvPr/>
        </p:nvSpPr>
        <p:spPr bwMode="auto">
          <a:xfrm>
            <a:off x="685800" y="2424113"/>
            <a:ext cx="80772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zh-CN" sz="4000">
                <a:solidFill>
                  <a:srgbClr val="FF0000"/>
                </a:solidFill>
                <a:ea typeface="华康海报体W12"/>
                <a:cs typeface="Times New Roman" panose="02020603050405020304" pitchFamily="18" charset="0"/>
              </a:rPr>
              <a:t>Cùng hát bài “ Gieo hạt” theo nhạc.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500"/>
                                        <p:tgtEl>
                                          <p:spTgt spid="16"/>
                                        </p:tgtEl>
                                      </p:cBhvr>
                                    </p:animEffect>
                                    <p:anim calcmode="lin" valueType="num">
                                      <p:cBhvr>
                                        <p:cTn id="19" dur="1500" fill="hold"/>
                                        <p:tgtEl>
                                          <p:spTgt spid="16"/>
                                        </p:tgtEl>
                                        <p:attrNameLst>
                                          <p:attrName>ppt_x</p:attrName>
                                        </p:attrNameLst>
                                      </p:cBhvr>
                                      <p:tavLst>
                                        <p:tav tm="0">
                                          <p:val>
                                            <p:strVal val="#ppt_x"/>
                                          </p:val>
                                        </p:tav>
                                        <p:tav tm="100000">
                                          <p:val>
                                            <p:strVal val="#ppt_x"/>
                                          </p:val>
                                        </p:tav>
                                      </p:tavLst>
                                    </p:anim>
                                    <p:anim calcmode="lin" valueType="num">
                                      <p:cBhvr>
                                        <p:cTn id="20" dur="1500" fill="hold"/>
                                        <p:tgtEl>
                                          <p:spTgt spid="1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ppt_x</p:attrName>
                                        </p:attrNameLst>
                                      </p:cBhvr>
                                      <p:tavLst>
                                        <p:tav tm="0">
                                          <p:val>
                                            <p:strVal val="#ppt_x"/>
                                          </p:val>
                                        </p:tav>
                                        <p:tav tm="100000">
                                          <p:val>
                                            <p:strVal val="#ppt_x"/>
                                          </p:val>
                                        </p:tav>
                                      </p:tavLst>
                                    </p:anim>
                                    <p:anim calcmode="lin" valueType="num">
                                      <p:cBhvr>
                                        <p:cTn id="25" dur="2000" fill="hold"/>
                                        <p:tgtEl>
                                          <p:spTgt spid="7"/>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100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1000" fill="hold"/>
                                        <p:tgtEl>
                                          <p:spTgt spid="6"/>
                                        </p:tgtEl>
                                        <p:attrNameLst>
                                          <p:attrName>ppt_x</p:attrName>
                                        </p:attrNameLst>
                                      </p:cBhvr>
                                      <p:tavLst>
                                        <p:tav tm="0">
                                          <p:val>
                                            <p:strVal val="#ppt_x"/>
                                          </p:val>
                                        </p:tav>
                                        <p:tav tm="100000">
                                          <p:val>
                                            <p:strVal val="#ppt_x"/>
                                          </p:val>
                                        </p:tav>
                                      </p:tavLst>
                                    </p:anim>
                                    <p:anim calcmode="lin" valueType="num">
                                      <p:cBhvr additive="base">
                                        <p:cTn id="29" dur="1000" fill="hold"/>
                                        <p:tgtEl>
                                          <p:spTgt spid="6"/>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3000"/>
                            </p:stCondLst>
                            <p:childTnLst>
                              <p:par>
                                <p:cTn id="31" presetID="2" presetClass="entr" presetSubtype="9" fill="hold" nodeType="afterEffect">
                                  <p:stCondLst>
                                    <p:cond delay="0"/>
                                  </p:stCondLst>
                                  <p:iterate type="lt">
                                    <p:tmPct val="10000"/>
                                  </p:iterate>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0-#ppt_w/2"/>
                                          </p:val>
                                        </p:tav>
                                        <p:tav tm="100000">
                                          <p:val>
                                            <p:strVal val="#ppt_x"/>
                                          </p:val>
                                        </p:tav>
                                      </p:tavLst>
                                    </p:anim>
                                    <p:anim calcmode="lin" valueType="num">
                                      <p:cBhvr additive="base">
                                        <p:cTn id="3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descr="Picture 00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1049338"/>
            <a:ext cx="335280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4005263"/>
            <a:ext cx="350520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4"/>
          <p:cNvSpPr txBox="1">
            <a:spLocks noChangeArrowheads="1"/>
          </p:cNvSpPr>
          <p:nvPr/>
        </p:nvSpPr>
        <p:spPr bwMode="auto">
          <a:xfrm>
            <a:off x="3541713" y="1497013"/>
            <a:ext cx="2111375" cy="123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900" tIns="42451" rIns="84900" bIns="42451">
            <a:spAutoFit/>
          </a:bodyPr>
          <a:lstStyle>
            <a:lvl1pPr defTabSz="760413">
              <a:spcBef>
                <a:spcPct val="20000"/>
              </a:spcBef>
              <a:buChar char="•"/>
              <a:defRPr sz="2600">
                <a:solidFill>
                  <a:schemeClr val="tx1"/>
                </a:solidFill>
                <a:latin typeface="Arial" panose="020B0604020202020204" pitchFamily="34" charset="0"/>
              </a:defRPr>
            </a:lvl1pPr>
            <a:lvl2pPr marL="742950" indent="-285750" defTabSz="760413">
              <a:spcBef>
                <a:spcPct val="20000"/>
              </a:spcBef>
              <a:buChar char="–"/>
              <a:defRPr sz="2300">
                <a:solidFill>
                  <a:schemeClr val="tx1"/>
                </a:solidFill>
                <a:latin typeface="Arial" panose="020B0604020202020204" pitchFamily="34" charset="0"/>
              </a:defRPr>
            </a:lvl2pPr>
            <a:lvl3pPr marL="1143000" indent="-228600" defTabSz="760413">
              <a:spcBef>
                <a:spcPct val="20000"/>
              </a:spcBef>
              <a:buChar char="•"/>
              <a:defRPr sz="2000">
                <a:solidFill>
                  <a:schemeClr val="tx1"/>
                </a:solidFill>
                <a:latin typeface="Arial" panose="020B0604020202020204" pitchFamily="34" charset="0"/>
              </a:defRPr>
            </a:lvl3pPr>
            <a:lvl4pPr marL="1600200" indent="-228600" defTabSz="760413">
              <a:spcBef>
                <a:spcPct val="20000"/>
              </a:spcBef>
              <a:buChar char="–"/>
              <a:defRPr sz="1600">
                <a:solidFill>
                  <a:schemeClr val="tx1"/>
                </a:solidFill>
                <a:latin typeface="Arial" panose="020B0604020202020204" pitchFamily="34" charset="0"/>
              </a:defRPr>
            </a:lvl4pPr>
            <a:lvl5pPr marL="2057400" indent="-228600" defTabSz="760413">
              <a:spcBef>
                <a:spcPct val="20000"/>
              </a:spcBef>
              <a:buChar char="»"/>
              <a:defRPr sz="1600">
                <a:solidFill>
                  <a:schemeClr val="tx1"/>
                </a:solidFill>
                <a:latin typeface="Arial" panose="020B0604020202020204" pitchFamily="34" charset="0"/>
              </a:defRPr>
            </a:lvl5pPr>
            <a:lvl6pPr marL="25146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50000"/>
              </a:spcBef>
              <a:buFontTx/>
              <a:buNone/>
            </a:pPr>
            <a:r>
              <a:rPr lang="en-US" altLang="en-US" sz="2500" b="0">
                <a:solidFill>
                  <a:srgbClr val="000000"/>
                </a:solidFill>
                <a:latin typeface="Times New Roman" panose="02020603050405020304" pitchFamily="18" charset="0"/>
              </a:rPr>
              <a:t>Hom mía =&gt; Đánh rãnh, làm luống</a:t>
            </a:r>
          </a:p>
        </p:txBody>
      </p:sp>
      <p:pic>
        <p:nvPicPr>
          <p:cNvPr id="24" name="Picture 4" descr="small_655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950" y="1049338"/>
            <a:ext cx="299085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24"/>
          <p:cNvSpPr>
            <a:spLocks noChangeArrowheads="1"/>
          </p:cNvSpPr>
          <p:nvPr/>
        </p:nvSpPr>
        <p:spPr bwMode="auto">
          <a:xfrm>
            <a:off x="6088063" y="4130675"/>
            <a:ext cx="2979737" cy="366713"/>
          </a:xfrm>
          <a:prstGeom prst="rect">
            <a:avLst/>
          </a:prstGeom>
          <a:noFill/>
          <a:ln>
            <a:noFill/>
          </a:ln>
        </p:spPr>
        <p:txBody>
          <a:bodyPr lIns="84900" tIns="42451" rIns="84900" bIns="42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61970" eaLnBrk="1" hangingPunct="1">
              <a:spcBef>
                <a:spcPct val="50000"/>
              </a:spcBef>
              <a:buFontTx/>
              <a:buNone/>
              <a:defRPr/>
            </a:pPr>
            <a:r>
              <a:rPr lang="en-US" altLang="en-US" sz="1833" b="0">
                <a:solidFill>
                  <a:srgbClr val="FFFFFF"/>
                </a:solidFill>
                <a:latin typeface="Times New Roman" panose="02020603050405020304" pitchFamily="18" charset="0"/>
              </a:rPr>
              <a:t>Đánh rãnh, làm luống</a:t>
            </a:r>
          </a:p>
        </p:txBody>
      </p:sp>
      <p:pic>
        <p:nvPicPr>
          <p:cNvPr id="26" name="Picture 9" descr="bnn_13291001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8063" y="4005263"/>
            <a:ext cx="2979737"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0"/>
          <p:cNvSpPr txBox="1">
            <a:spLocks noChangeArrowheads="1"/>
          </p:cNvSpPr>
          <p:nvPr/>
        </p:nvSpPr>
        <p:spPr bwMode="auto">
          <a:xfrm>
            <a:off x="50800" y="571500"/>
            <a:ext cx="90281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900" tIns="42451" rIns="84900" bIns="42451">
            <a:spAutoFit/>
          </a:bodyPr>
          <a:lstStyle>
            <a:lvl1pPr defTabSz="760413">
              <a:spcBef>
                <a:spcPct val="20000"/>
              </a:spcBef>
              <a:buChar char="•"/>
              <a:defRPr sz="2600">
                <a:solidFill>
                  <a:schemeClr val="tx1"/>
                </a:solidFill>
                <a:latin typeface="Arial" panose="020B0604020202020204" pitchFamily="34" charset="0"/>
              </a:defRPr>
            </a:lvl1pPr>
            <a:lvl2pPr marL="742950" indent="-285750" defTabSz="760413">
              <a:spcBef>
                <a:spcPct val="20000"/>
              </a:spcBef>
              <a:buChar char="–"/>
              <a:defRPr sz="2300">
                <a:solidFill>
                  <a:schemeClr val="tx1"/>
                </a:solidFill>
                <a:latin typeface="Arial" panose="020B0604020202020204" pitchFamily="34" charset="0"/>
              </a:defRPr>
            </a:lvl2pPr>
            <a:lvl3pPr marL="1143000" indent="-228600" defTabSz="760413">
              <a:spcBef>
                <a:spcPct val="20000"/>
              </a:spcBef>
              <a:buChar char="•"/>
              <a:defRPr sz="2000">
                <a:solidFill>
                  <a:schemeClr val="tx1"/>
                </a:solidFill>
                <a:latin typeface="Arial" panose="020B0604020202020204" pitchFamily="34" charset="0"/>
              </a:defRPr>
            </a:lvl3pPr>
            <a:lvl4pPr marL="1600200" indent="-228600" defTabSz="760413">
              <a:spcBef>
                <a:spcPct val="20000"/>
              </a:spcBef>
              <a:buChar char="–"/>
              <a:defRPr sz="1600">
                <a:solidFill>
                  <a:schemeClr val="tx1"/>
                </a:solidFill>
                <a:latin typeface="Arial" panose="020B0604020202020204" pitchFamily="34" charset="0"/>
              </a:defRPr>
            </a:lvl4pPr>
            <a:lvl5pPr marL="2057400" indent="-228600" defTabSz="760413">
              <a:spcBef>
                <a:spcPct val="20000"/>
              </a:spcBef>
              <a:buChar char="»"/>
              <a:defRPr sz="1600">
                <a:solidFill>
                  <a:schemeClr val="tx1"/>
                </a:solidFill>
                <a:latin typeface="Arial" panose="020B0604020202020204" pitchFamily="34" charset="0"/>
              </a:defRPr>
            </a:lvl5pPr>
            <a:lvl6pPr marL="25146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50000"/>
              </a:spcBef>
              <a:buFontTx/>
              <a:buNone/>
            </a:pPr>
            <a:r>
              <a:rPr lang="en-US" altLang="en-US" sz="2500" i="1">
                <a:solidFill>
                  <a:srgbClr val="000000"/>
                </a:solidFill>
                <a:latin typeface="Times New Roman" panose="02020603050405020304" pitchFamily="18" charset="0"/>
                <a:cs typeface="Times New Roman" panose="02020603050405020304" pitchFamily="18" charset="0"/>
              </a:rPr>
              <a:t>Cách trồng cây mía</a:t>
            </a:r>
          </a:p>
        </p:txBody>
      </p:sp>
      <p:sp>
        <p:nvSpPr>
          <p:cNvPr id="16" name="Rectangle 15"/>
          <p:cNvSpPr>
            <a:spLocks noChangeArrowheads="1"/>
          </p:cNvSpPr>
          <p:nvPr/>
        </p:nvSpPr>
        <p:spPr bwMode="auto">
          <a:xfrm>
            <a:off x="6088063" y="2919413"/>
            <a:ext cx="2979737" cy="419100"/>
          </a:xfrm>
          <a:prstGeom prst="rect">
            <a:avLst/>
          </a:prstGeom>
          <a:noFill/>
          <a:ln>
            <a:noFill/>
          </a:ln>
        </p:spPr>
        <p:txBody>
          <a:bodyPr lIns="84900" tIns="42451" rIns="84900" bIns="42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61970" eaLnBrk="1" hangingPunct="1">
              <a:spcBef>
                <a:spcPct val="50000"/>
              </a:spcBef>
              <a:buFontTx/>
              <a:buNone/>
              <a:defRPr/>
            </a:pPr>
            <a:r>
              <a:rPr lang="en-US" altLang="en-US" sz="2167">
                <a:solidFill>
                  <a:srgbClr val="FFFFFF"/>
                </a:solidFill>
                <a:latin typeface="Times New Roman" panose="02020603050405020304" pitchFamily="18" charset="0"/>
              </a:rPr>
              <a:t>Đánh rãnh, làm luống</a:t>
            </a:r>
          </a:p>
        </p:txBody>
      </p:sp>
      <p:sp>
        <p:nvSpPr>
          <p:cNvPr id="17" name="Text Box 17"/>
          <p:cNvSpPr txBox="1">
            <a:spLocks noChangeArrowheads="1"/>
          </p:cNvSpPr>
          <p:nvPr/>
        </p:nvSpPr>
        <p:spPr bwMode="auto">
          <a:xfrm>
            <a:off x="6124575" y="3579813"/>
            <a:ext cx="2943225"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900" tIns="42451" rIns="84900" bIns="42451">
            <a:spAutoFit/>
          </a:bodyPr>
          <a:lstStyle>
            <a:lvl1pPr defTabSz="760413">
              <a:spcBef>
                <a:spcPct val="20000"/>
              </a:spcBef>
              <a:buChar char="•"/>
              <a:defRPr sz="2600">
                <a:solidFill>
                  <a:schemeClr val="tx1"/>
                </a:solidFill>
                <a:latin typeface="Arial" panose="020B0604020202020204" pitchFamily="34" charset="0"/>
              </a:defRPr>
            </a:lvl1pPr>
            <a:lvl2pPr marL="742950" indent="-285750" defTabSz="760413">
              <a:spcBef>
                <a:spcPct val="20000"/>
              </a:spcBef>
              <a:buChar char="–"/>
              <a:defRPr sz="2300">
                <a:solidFill>
                  <a:schemeClr val="tx1"/>
                </a:solidFill>
                <a:latin typeface="Arial" panose="020B0604020202020204" pitchFamily="34" charset="0"/>
              </a:defRPr>
            </a:lvl2pPr>
            <a:lvl3pPr marL="1143000" indent="-228600" defTabSz="760413">
              <a:spcBef>
                <a:spcPct val="20000"/>
              </a:spcBef>
              <a:buChar char="•"/>
              <a:defRPr sz="2000">
                <a:solidFill>
                  <a:schemeClr val="tx1"/>
                </a:solidFill>
                <a:latin typeface="Arial" panose="020B0604020202020204" pitchFamily="34" charset="0"/>
              </a:defRPr>
            </a:lvl3pPr>
            <a:lvl4pPr marL="1600200" indent="-228600" defTabSz="760413">
              <a:spcBef>
                <a:spcPct val="20000"/>
              </a:spcBef>
              <a:buChar char="–"/>
              <a:defRPr sz="1600">
                <a:solidFill>
                  <a:schemeClr val="tx1"/>
                </a:solidFill>
                <a:latin typeface="Arial" panose="020B0604020202020204" pitchFamily="34" charset="0"/>
              </a:defRPr>
            </a:lvl4pPr>
            <a:lvl5pPr marL="2057400" indent="-228600" defTabSz="760413">
              <a:spcBef>
                <a:spcPct val="20000"/>
              </a:spcBef>
              <a:buChar char="»"/>
              <a:defRPr sz="1600">
                <a:solidFill>
                  <a:schemeClr val="tx1"/>
                </a:solidFill>
                <a:latin typeface="Arial" panose="020B0604020202020204" pitchFamily="34" charset="0"/>
              </a:defRPr>
            </a:lvl5pPr>
            <a:lvl6pPr marL="25146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50000"/>
              </a:spcBef>
              <a:buFontTx/>
              <a:buNone/>
            </a:pPr>
            <a:r>
              <a:rPr lang="en-US" altLang="en-US" sz="2500" b="0">
                <a:solidFill>
                  <a:srgbClr val="000000"/>
                </a:solidFill>
                <a:latin typeface="Times New Roman" panose="02020603050405020304" pitchFamily="18" charset="0"/>
              </a:rPr>
              <a:t>Mọc thành cây</a:t>
            </a:r>
          </a:p>
        </p:txBody>
      </p:sp>
      <p:sp>
        <p:nvSpPr>
          <p:cNvPr id="18" name="Text Box 19"/>
          <p:cNvSpPr txBox="1">
            <a:spLocks noChangeArrowheads="1"/>
          </p:cNvSpPr>
          <p:nvPr/>
        </p:nvSpPr>
        <p:spPr bwMode="auto">
          <a:xfrm>
            <a:off x="3976688" y="4813300"/>
            <a:ext cx="1676400"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900" tIns="42451" rIns="84900" bIns="42451">
            <a:spAutoFit/>
          </a:bodyPr>
          <a:lstStyle>
            <a:lvl1pPr defTabSz="760413">
              <a:spcBef>
                <a:spcPct val="20000"/>
              </a:spcBef>
              <a:buChar char="•"/>
              <a:defRPr sz="2600">
                <a:solidFill>
                  <a:schemeClr val="tx1"/>
                </a:solidFill>
                <a:latin typeface="Arial" panose="020B0604020202020204" pitchFamily="34" charset="0"/>
              </a:defRPr>
            </a:lvl1pPr>
            <a:lvl2pPr marL="742950" indent="-285750" defTabSz="760413">
              <a:spcBef>
                <a:spcPct val="20000"/>
              </a:spcBef>
              <a:buChar char="–"/>
              <a:defRPr sz="2300">
                <a:solidFill>
                  <a:schemeClr val="tx1"/>
                </a:solidFill>
                <a:latin typeface="Arial" panose="020B0604020202020204" pitchFamily="34" charset="0"/>
              </a:defRPr>
            </a:lvl2pPr>
            <a:lvl3pPr marL="1143000" indent="-228600" defTabSz="760413">
              <a:spcBef>
                <a:spcPct val="20000"/>
              </a:spcBef>
              <a:buChar char="•"/>
              <a:defRPr sz="2000">
                <a:solidFill>
                  <a:schemeClr val="tx1"/>
                </a:solidFill>
                <a:latin typeface="Arial" panose="020B0604020202020204" pitchFamily="34" charset="0"/>
              </a:defRPr>
            </a:lvl3pPr>
            <a:lvl4pPr marL="1600200" indent="-228600" defTabSz="760413">
              <a:spcBef>
                <a:spcPct val="20000"/>
              </a:spcBef>
              <a:buChar char="–"/>
              <a:defRPr sz="1600">
                <a:solidFill>
                  <a:schemeClr val="tx1"/>
                </a:solidFill>
                <a:latin typeface="Arial" panose="020B0604020202020204" pitchFamily="34" charset="0"/>
              </a:defRPr>
            </a:lvl4pPr>
            <a:lvl5pPr marL="2057400" indent="-228600" defTabSz="760413">
              <a:spcBef>
                <a:spcPct val="20000"/>
              </a:spcBef>
              <a:buChar char="»"/>
              <a:defRPr sz="1600">
                <a:solidFill>
                  <a:schemeClr val="tx1"/>
                </a:solidFill>
                <a:latin typeface="Arial" panose="020B0604020202020204" pitchFamily="34" charset="0"/>
              </a:defRPr>
            </a:lvl5pPr>
            <a:lvl6pPr marL="25146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50000"/>
              </a:spcBef>
              <a:buFontTx/>
              <a:buNone/>
            </a:pPr>
            <a:r>
              <a:rPr lang="en-US" altLang="en-US" sz="2500" b="0">
                <a:solidFill>
                  <a:srgbClr val="000000"/>
                </a:solidFill>
                <a:latin typeface="Times New Roman" panose="02020603050405020304" pitchFamily="18" charset="0"/>
              </a:rPr>
              <a:t>Thu hoạch</a:t>
            </a:r>
          </a:p>
        </p:txBody>
      </p:sp>
      <p:cxnSp>
        <p:nvCxnSpPr>
          <p:cNvPr id="19" name="Straight Arrow Connector 18"/>
          <p:cNvCxnSpPr/>
          <p:nvPr/>
        </p:nvCxnSpPr>
        <p:spPr>
          <a:xfrm>
            <a:off x="3541713" y="2709863"/>
            <a:ext cx="186055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680325" y="3327400"/>
            <a:ext cx="0" cy="3540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3976688" y="5410200"/>
            <a:ext cx="189388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heel(4)">
                                      <p:cBhvr>
                                        <p:cTn id="15" dur="1000"/>
                                        <p:tgtEl>
                                          <p:spTgt spid="21"/>
                                        </p:tgtEl>
                                      </p:cBhvr>
                                    </p:animEffect>
                                  </p:childTnLst>
                                </p:cTn>
                              </p:par>
                            </p:childTnLst>
                          </p:cTn>
                        </p:par>
                        <p:par>
                          <p:cTn id="16" fill="hold" nodeType="afterGroup">
                            <p:stCondLst>
                              <p:cond delay="1000"/>
                            </p:stCondLst>
                            <p:childTnLst>
                              <p:par>
                                <p:cTn id="17" presetID="18" presetClass="entr" presetSubtype="3"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strips(upRight)">
                                      <p:cBhvr>
                                        <p:cTn id="19" dur="1000"/>
                                        <p:tgtEl>
                                          <p:spTgt spid="19"/>
                                        </p:tgtEl>
                                      </p:cBhvr>
                                    </p:animEffect>
                                  </p:childTnLst>
                                </p:cTn>
                              </p:par>
                              <p:par>
                                <p:cTn id="20" presetID="21" presetClass="entr" presetSubtype="4"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heel(4)">
                                      <p:cBhvr>
                                        <p:cTn id="22" dur="1000"/>
                                        <p:tgtEl>
                                          <p:spTgt spid="23"/>
                                        </p:tgtEl>
                                      </p:cBhvr>
                                    </p:animEffect>
                                  </p:childTnLst>
                                </p:cTn>
                              </p:par>
                            </p:childTnLst>
                          </p:cTn>
                        </p:par>
                        <p:par>
                          <p:cTn id="23" fill="hold" nodeType="afterGroup">
                            <p:stCondLst>
                              <p:cond delay="2000"/>
                            </p:stCondLst>
                            <p:childTnLst>
                              <p:par>
                                <p:cTn id="24" presetID="21" presetClass="entr" presetSubtype="4"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heel(4)">
                                      <p:cBhvr>
                                        <p:cTn id="26" dur="1000"/>
                                        <p:tgtEl>
                                          <p:spTgt spid="24"/>
                                        </p:tgtEl>
                                      </p:cBhvr>
                                    </p:animEffect>
                                  </p:childTnLst>
                                </p:cTn>
                              </p:par>
                              <p:par>
                                <p:cTn id="27" presetID="21"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heel(4)">
                                      <p:cBhvr>
                                        <p:cTn id="29" dur="1000"/>
                                        <p:tgtEl>
                                          <p:spTgt spid="16"/>
                                        </p:tgtEl>
                                      </p:cBhvr>
                                    </p:animEffect>
                                  </p:childTnLst>
                                </p:cTn>
                              </p:par>
                            </p:childTnLst>
                          </p:cTn>
                        </p:par>
                        <p:par>
                          <p:cTn id="30" fill="hold" nodeType="afterGroup">
                            <p:stCondLst>
                              <p:cond delay="3000"/>
                            </p:stCondLst>
                            <p:childTnLst>
                              <p:par>
                                <p:cTn id="31" presetID="18" presetClass="entr" presetSubtype="6"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strips(downRight)">
                                      <p:cBhvr>
                                        <p:cTn id="33" dur="1000"/>
                                        <p:tgtEl>
                                          <p:spTgt spid="20"/>
                                        </p:tgtEl>
                                      </p:cBhvr>
                                    </p:animEffect>
                                  </p:childTnLst>
                                </p:cTn>
                              </p:par>
                            </p:childTnLst>
                          </p:cTn>
                        </p:par>
                        <p:par>
                          <p:cTn id="34" fill="hold" nodeType="afterGroup">
                            <p:stCondLst>
                              <p:cond delay="4000"/>
                            </p:stCondLst>
                            <p:childTnLst>
                              <p:par>
                                <p:cTn id="35" presetID="21" presetClass="entr" presetSubtype="4"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heel(4)">
                                      <p:cBhvr>
                                        <p:cTn id="37" dur="1000"/>
                                        <p:tgtEl>
                                          <p:spTgt spid="17"/>
                                        </p:tgtEl>
                                      </p:cBhvr>
                                    </p:animEffect>
                                  </p:childTnLst>
                                </p:cTn>
                              </p:par>
                            </p:childTnLst>
                          </p:cTn>
                        </p:par>
                        <p:par>
                          <p:cTn id="38" fill="hold" nodeType="afterGroup">
                            <p:stCondLst>
                              <p:cond delay="5000"/>
                            </p:stCondLst>
                            <p:childTnLst>
                              <p:par>
                                <p:cTn id="39" presetID="21" presetClass="entr" presetSubtype="4"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heel(4)">
                                      <p:cBhvr>
                                        <p:cTn id="41" dur="1000"/>
                                        <p:tgtEl>
                                          <p:spTgt spid="26"/>
                                        </p:tgtEl>
                                      </p:cBhvr>
                                    </p:animEffect>
                                  </p:childTnLst>
                                </p:cTn>
                              </p:par>
                            </p:childTnLst>
                          </p:cTn>
                        </p:par>
                        <p:par>
                          <p:cTn id="42" fill="hold" nodeType="afterGroup">
                            <p:stCondLst>
                              <p:cond delay="6000"/>
                            </p:stCondLst>
                            <p:childTnLst>
                              <p:par>
                                <p:cTn id="43" presetID="18" presetClass="entr" presetSubtype="9"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strips(upLeft)">
                                      <p:cBhvr>
                                        <p:cTn id="45" dur="1000"/>
                                        <p:tgtEl>
                                          <p:spTgt spid="27"/>
                                        </p:tgtEl>
                                      </p:cBhvr>
                                    </p:animEffect>
                                  </p:childTnLst>
                                </p:cTn>
                              </p:par>
                              <p:par>
                                <p:cTn id="46" presetID="21" presetClass="entr" presetSubtype="4"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heel(4)">
                                      <p:cBhvr>
                                        <p:cTn id="48" dur="1000"/>
                                        <p:tgtEl>
                                          <p:spTgt spid="18"/>
                                        </p:tgtEl>
                                      </p:cBhvr>
                                    </p:animEffect>
                                  </p:childTnLst>
                                </p:cTn>
                              </p:par>
                            </p:childTnLst>
                          </p:cTn>
                        </p:par>
                        <p:par>
                          <p:cTn id="49" fill="hold" nodeType="afterGroup">
                            <p:stCondLst>
                              <p:cond delay="7000"/>
                            </p:stCondLst>
                            <p:childTnLst>
                              <p:par>
                                <p:cTn id="50" presetID="21" presetClass="entr" presetSubtype="4"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heel(4)">
                                      <p:cBhvr>
                                        <p:cTn id="5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build="p"/>
      <p:bldP spid="16"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14"/>
          <p:cNvSpPr txBox="1">
            <a:spLocks noChangeArrowheads="1"/>
          </p:cNvSpPr>
          <p:nvPr/>
        </p:nvSpPr>
        <p:spPr bwMode="auto">
          <a:xfrm>
            <a:off x="3541713" y="1941513"/>
            <a:ext cx="2111375"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900" tIns="42451" rIns="84900" bIns="42451">
            <a:spAutoFit/>
          </a:bodyPr>
          <a:lstStyle>
            <a:lvl1pPr defTabSz="760413">
              <a:spcBef>
                <a:spcPct val="20000"/>
              </a:spcBef>
              <a:buChar char="•"/>
              <a:defRPr sz="2600">
                <a:solidFill>
                  <a:schemeClr val="tx1"/>
                </a:solidFill>
                <a:latin typeface="Arial" panose="020B0604020202020204" pitchFamily="34" charset="0"/>
              </a:defRPr>
            </a:lvl1pPr>
            <a:lvl2pPr marL="742950" indent="-285750" defTabSz="760413">
              <a:spcBef>
                <a:spcPct val="20000"/>
              </a:spcBef>
              <a:buChar char="–"/>
              <a:defRPr sz="2300">
                <a:solidFill>
                  <a:schemeClr val="tx1"/>
                </a:solidFill>
                <a:latin typeface="Arial" panose="020B0604020202020204" pitchFamily="34" charset="0"/>
              </a:defRPr>
            </a:lvl2pPr>
            <a:lvl3pPr marL="1143000" indent="-228600" defTabSz="760413">
              <a:spcBef>
                <a:spcPct val="20000"/>
              </a:spcBef>
              <a:buChar char="•"/>
              <a:defRPr sz="2000">
                <a:solidFill>
                  <a:schemeClr val="tx1"/>
                </a:solidFill>
                <a:latin typeface="Arial" panose="020B0604020202020204" pitchFamily="34" charset="0"/>
              </a:defRPr>
            </a:lvl3pPr>
            <a:lvl4pPr marL="1600200" indent="-228600" defTabSz="760413">
              <a:spcBef>
                <a:spcPct val="20000"/>
              </a:spcBef>
              <a:buChar char="–"/>
              <a:defRPr sz="1600">
                <a:solidFill>
                  <a:schemeClr val="tx1"/>
                </a:solidFill>
                <a:latin typeface="Arial" panose="020B0604020202020204" pitchFamily="34" charset="0"/>
              </a:defRPr>
            </a:lvl4pPr>
            <a:lvl5pPr marL="2057400" indent="-228600" defTabSz="760413">
              <a:spcBef>
                <a:spcPct val="20000"/>
              </a:spcBef>
              <a:buChar char="»"/>
              <a:defRPr sz="1600">
                <a:solidFill>
                  <a:schemeClr val="tx1"/>
                </a:solidFill>
                <a:latin typeface="Arial" panose="020B0604020202020204" pitchFamily="34" charset="0"/>
              </a:defRPr>
            </a:lvl5pPr>
            <a:lvl6pPr marL="25146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50000"/>
              </a:spcBef>
              <a:buFontTx/>
              <a:buNone/>
            </a:pPr>
            <a:r>
              <a:rPr lang="en-US" altLang="en-US" sz="2500" b="0">
                <a:solidFill>
                  <a:srgbClr val="000000"/>
                </a:solidFill>
                <a:latin typeface="Times New Roman" panose="02020603050405020304" pitchFamily="18" charset="0"/>
              </a:rPr>
              <a:t>Vùi trong đất</a:t>
            </a:r>
          </a:p>
        </p:txBody>
      </p:sp>
      <p:sp>
        <p:nvSpPr>
          <p:cNvPr id="36867" name="Rectangle 24"/>
          <p:cNvSpPr>
            <a:spLocks noChangeArrowheads="1"/>
          </p:cNvSpPr>
          <p:nvPr/>
        </p:nvSpPr>
        <p:spPr bwMode="auto">
          <a:xfrm>
            <a:off x="6088063" y="4130675"/>
            <a:ext cx="2979737" cy="366713"/>
          </a:xfrm>
          <a:prstGeom prst="rect">
            <a:avLst/>
          </a:prstGeom>
          <a:noFill/>
          <a:ln>
            <a:noFill/>
          </a:ln>
        </p:spPr>
        <p:txBody>
          <a:bodyPr lIns="84900" tIns="42451" rIns="84900" bIns="42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61970" eaLnBrk="1" hangingPunct="1">
              <a:spcBef>
                <a:spcPct val="50000"/>
              </a:spcBef>
              <a:buFontTx/>
              <a:buNone/>
              <a:defRPr/>
            </a:pPr>
            <a:r>
              <a:rPr lang="en-US" altLang="en-US" sz="1833" b="0">
                <a:solidFill>
                  <a:srgbClr val="FFFFFF"/>
                </a:solidFill>
                <a:latin typeface="Times New Roman" panose="02020603050405020304" pitchFamily="18" charset="0"/>
              </a:rPr>
              <a:t>Đánh rãnh, làm luống</a:t>
            </a:r>
          </a:p>
        </p:txBody>
      </p:sp>
      <p:sp>
        <p:nvSpPr>
          <p:cNvPr id="13" name="Text Box 20"/>
          <p:cNvSpPr txBox="1">
            <a:spLocks noChangeArrowheads="1"/>
          </p:cNvSpPr>
          <p:nvPr/>
        </p:nvSpPr>
        <p:spPr bwMode="auto">
          <a:xfrm>
            <a:off x="50800" y="571500"/>
            <a:ext cx="90281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900" tIns="42451" rIns="84900" bIns="42451">
            <a:spAutoFit/>
          </a:bodyPr>
          <a:lstStyle>
            <a:lvl1pPr defTabSz="760413">
              <a:spcBef>
                <a:spcPct val="20000"/>
              </a:spcBef>
              <a:buChar char="•"/>
              <a:defRPr sz="2600">
                <a:solidFill>
                  <a:schemeClr val="tx1"/>
                </a:solidFill>
                <a:latin typeface="Arial" panose="020B0604020202020204" pitchFamily="34" charset="0"/>
              </a:defRPr>
            </a:lvl1pPr>
            <a:lvl2pPr marL="742950" indent="-285750" defTabSz="760413">
              <a:spcBef>
                <a:spcPct val="20000"/>
              </a:spcBef>
              <a:buChar char="–"/>
              <a:defRPr sz="2300">
                <a:solidFill>
                  <a:schemeClr val="tx1"/>
                </a:solidFill>
                <a:latin typeface="Arial" panose="020B0604020202020204" pitchFamily="34" charset="0"/>
              </a:defRPr>
            </a:lvl2pPr>
            <a:lvl3pPr marL="1143000" indent="-228600" defTabSz="760413">
              <a:spcBef>
                <a:spcPct val="20000"/>
              </a:spcBef>
              <a:buChar char="•"/>
              <a:defRPr sz="2000">
                <a:solidFill>
                  <a:schemeClr val="tx1"/>
                </a:solidFill>
                <a:latin typeface="Arial" panose="020B0604020202020204" pitchFamily="34" charset="0"/>
              </a:defRPr>
            </a:lvl3pPr>
            <a:lvl4pPr marL="1600200" indent="-228600" defTabSz="760413">
              <a:spcBef>
                <a:spcPct val="20000"/>
              </a:spcBef>
              <a:buChar char="–"/>
              <a:defRPr sz="1600">
                <a:solidFill>
                  <a:schemeClr val="tx1"/>
                </a:solidFill>
                <a:latin typeface="Arial" panose="020B0604020202020204" pitchFamily="34" charset="0"/>
              </a:defRPr>
            </a:lvl4pPr>
            <a:lvl5pPr marL="2057400" indent="-228600" defTabSz="760413">
              <a:spcBef>
                <a:spcPct val="20000"/>
              </a:spcBef>
              <a:buChar char="»"/>
              <a:defRPr sz="1600">
                <a:solidFill>
                  <a:schemeClr val="tx1"/>
                </a:solidFill>
                <a:latin typeface="Arial" panose="020B0604020202020204" pitchFamily="34" charset="0"/>
              </a:defRPr>
            </a:lvl5pPr>
            <a:lvl6pPr marL="25146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50000"/>
              </a:spcBef>
              <a:buFontTx/>
              <a:buNone/>
            </a:pPr>
            <a:r>
              <a:rPr lang="en-US" altLang="en-US" sz="2500" i="1">
                <a:solidFill>
                  <a:srgbClr val="FF0000"/>
                </a:solidFill>
                <a:latin typeface="Times New Roman" panose="02020603050405020304" pitchFamily="18" charset="0"/>
                <a:cs typeface="Times New Roman" panose="02020603050405020304" pitchFamily="18" charset="0"/>
              </a:rPr>
              <a:t>Cách trồng cây sống đời (Cây lá bỏng)</a:t>
            </a:r>
          </a:p>
        </p:txBody>
      </p:sp>
      <p:sp>
        <p:nvSpPr>
          <p:cNvPr id="17" name="Text Box 17"/>
          <p:cNvSpPr txBox="1">
            <a:spLocks noChangeArrowheads="1"/>
          </p:cNvSpPr>
          <p:nvPr/>
        </p:nvSpPr>
        <p:spPr bwMode="auto">
          <a:xfrm>
            <a:off x="6124575" y="3579813"/>
            <a:ext cx="2943225"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900" tIns="42451" rIns="84900" bIns="42451">
            <a:spAutoFit/>
          </a:bodyPr>
          <a:lstStyle>
            <a:lvl1pPr defTabSz="760413">
              <a:spcBef>
                <a:spcPct val="20000"/>
              </a:spcBef>
              <a:buChar char="•"/>
              <a:defRPr sz="2600">
                <a:solidFill>
                  <a:schemeClr val="tx1"/>
                </a:solidFill>
                <a:latin typeface="Arial" panose="020B0604020202020204" pitchFamily="34" charset="0"/>
              </a:defRPr>
            </a:lvl1pPr>
            <a:lvl2pPr marL="742950" indent="-285750" defTabSz="760413">
              <a:spcBef>
                <a:spcPct val="20000"/>
              </a:spcBef>
              <a:buChar char="–"/>
              <a:defRPr sz="2300">
                <a:solidFill>
                  <a:schemeClr val="tx1"/>
                </a:solidFill>
                <a:latin typeface="Arial" panose="020B0604020202020204" pitchFamily="34" charset="0"/>
              </a:defRPr>
            </a:lvl2pPr>
            <a:lvl3pPr marL="1143000" indent="-228600" defTabSz="760413">
              <a:spcBef>
                <a:spcPct val="20000"/>
              </a:spcBef>
              <a:buChar char="•"/>
              <a:defRPr sz="2000">
                <a:solidFill>
                  <a:schemeClr val="tx1"/>
                </a:solidFill>
                <a:latin typeface="Arial" panose="020B0604020202020204" pitchFamily="34" charset="0"/>
              </a:defRPr>
            </a:lvl3pPr>
            <a:lvl4pPr marL="1600200" indent="-228600" defTabSz="760413">
              <a:spcBef>
                <a:spcPct val="20000"/>
              </a:spcBef>
              <a:buChar char="–"/>
              <a:defRPr sz="1600">
                <a:solidFill>
                  <a:schemeClr val="tx1"/>
                </a:solidFill>
                <a:latin typeface="Arial" panose="020B0604020202020204" pitchFamily="34" charset="0"/>
              </a:defRPr>
            </a:lvl4pPr>
            <a:lvl5pPr marL="2057400" indent="-228600" defTabSz="760413">
              <a:spcBef>
                <a:spcPct val="20000"/>
              </a:spcBef>
              <a:buChar char="»"/>
              <a:defRPr sz="1600">
                <a:solidFill>
                  <a:schemeClr val="tx1"/>
                </a:solidFill>
                <a:latin typeface="Arial" panose="020B0604020202020204" pitchFamily="34" charset="0"/>
              </a:defRPr>
            </a:lvl5pPr>
            <a:lvl6pPr marL="25146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50000"/>
              </a:spcBef>
              <a:buFontTx/>
              <a:buNone/>
            </a:pPr>
            <a:r>
              <a:rPr lang="en-US" altLang="en-US" sz="2500" b="0">
                <a:solidFill>
                  <a:srgbClr val="000000"/>
                </a:solidFill>
                <a:latin typeface="Times New Roman" panose="02020603050405020304" pitchFamily="18" charset="0"/>
              </a:rPr>
              <a:t>Mọc thành cây</a:t>
            </a:r>
          </a:p>
        </p:txBody>
      </p:sp>
      <p:sp>
        <p:nvSpPr>
          <p:cNvPr id="18" name="Text Box 19"/>
          <p:cNvSpPr txBox="1">
            <a:spLocks noChangeArrowheads="1"/>
          </p:cNvSpPr>
          <p:nvPr/>
        </p:nvSpPr>
        <p:spPr bwMode="auto">
          <a:xfrm>
            <a:off x="3976688" y="4813300"/>
            <a:ext cx="1676400"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900" tIns="42451" rIns="84900" bIns="42451">
            <a:spAutoFit/>
          </a:bodyPr>
          <a:lstStyle>
            <a:lvl1pPr defTabSz="760413">
              <a:spcBef>
                <a:spcPct val="20000"/>
              </a:spcBef>
              <a:buChar char="•"/>
              <a:defRPr sz="2600">
                <a:solidFill>
                  <a:schemeClr val="tx1"/>
                </a:solidFill>
                <a:latin typeface="Arial" panose="020B0604020202020204" pitchFamily="34" charset="0"/>
              </a:defRPr>
            </a:lvl1pPr>
            <a:lvl2pPr marL="742950" indent="-285750" defTabSz="760413">
              <a:spcBef>
                <a:spcPct val="20000"/>
              </a:spcBef>
              <a:buChar char="–"/>
              <a:defRPr sz="2300">
                <a:solidFill>
                  <a:schemeClr val="tx1"/>
                </a:solidFill>
                <a:latin typeface="Arial" panose="020B0604020202020204" pitchFamily="34" charset="0"/>
              </a:defRPr>
            </a:lvl2pPr>
            <a:lvl3pPr marL="1143000" indent="-228600" defTabSz="760413">
              <a:spcBef>
                <a:spcPct val="20000"/>
              </a:spcBef>
              <a:buChar char="•"/>
              <a:defRPr sz="2000">
                <a:solidFill>
                  <a:schemeClr val="tx1"/>
                </a:solidFill>
                <a:latin typeface="Arial" panose="020B0604020202020204" pitchFamily="34" charset="0"/>
              </a:defRPr>
            </a:lvl3pPr>
            <a:lvl4pPr marL="1600200" indent="-228600" defTabSz="760413">
              <a:spcBef>
                <a:spcPct val="20000"/>
              </a:spcBef>
              <a:buChar char="–"/>
              <a:defRPr sz="1600">
                <a:solidFill>
                  <a:schemeClr val="tx1"/>
                </a:solidFill>
                <a:latin typeface="Arial" panose="020B0604020202020204" pitchFamily="34" charset="0"/>
              </a:defRPr>
            </a:lvl4pPr>
            <a:lvl5pPr marL="2057400" indent="-228600" defTabSz="760413">
              <a:spcBef>
                <a:spcPct val="20000"/>
              </a:spcBef>
              <a:buChar char="»"/>
              <a:defRPr sz="1600">
                <a:solidFill>
                  <a:schemeClr val="tx1"/>
                </a:solidFill>
                <a:latin typeface="Arial" panose="020B0604020202020204" pitchFamily="34" charset="0"/>
              </a:defRPr>
            </a:lvl5pPr>
            <a:lvl6pPr marL="25146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50000"/>
              </a:spcBef>
              <a:buFontTx/>
              <a:buNone/>
            </a:pPr>
            <a:r>
              <a:rPr lang="en-US" altLang="en-US" sz="2500" b="0">
                <a:solidFill>
                  <a:srgbClr val="000000"/>
                </a:solidFill>
                <a:latin typeface="Times New Roman" panose="02020603050405020304" pitchFamily="18" charset="0"/>
              </a:rPr>
              <a:t>Nở hoa</a:t>
            </a:r>
          </a:p>
        </p:txBody>
      </p:sp>
      <p:cxnSp>
        <p:nvCxnSpPr>
          <p:cNvPr id="19" name="Straight Arrow Connector 18"/>
          <p:cNvCxnSpPr/>
          <p:nvPr/>
        </p:nvCxnSpPr>
        <p:spPr>
          <a:xfrm>
            <a:off x="3541713" y="2709863"/>
            <a:ext cx="186055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680325" y="3327400"/>
            <a:ext cx="0" cy="3540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3976688" y="5410200"/>
            <a:ext cx="189388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7" descr="imgp9930_17142925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100138"/>
            <a:ext cx="3370263"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descr="Pict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063" y="1100138"/>
            <a:ext cx="2979737"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a:spLocks noChangeArrowheads="1"/>
          </p:cNvSpPr>
          <p:nvPr/>
        </p:nvSpPr>
        <p:spPr bwMode="auto">
          <a:xfrm>
            <a:off x="7554913" y="1049338"/>
            <a:ext cx="1490662" cy="419100"/>
          </a:xfrm>
          <a:prstGeom prst="rect">
            <a:avLst/>
          </a:prstGeom>
          <a:noFill/>
          <a:ln>
            <a:noFill/>
          </a:ln>
        </p:spPr>
        <p:txBody>
          <a:bodyPr lIns="84900" tIns="42451" rIns="84900" bIns="42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61970" eaLnBrk="1" hangingPunct="1">
              <a:spcBef>
                <a:spcPct val="0"/>
              </a:spcBef>
              <a:buFontTx/>
              <a:buNone/>
              <a:defRPr/>
            </a:pPr>
            <a:r>
              <a:rPr lang="en-US" altLang="en-US" sz="2167" b="0">
                <a:solidFill>
                  <a:srgbClr val="C00000"/>
                </a:solidFill>
                <a:latin typeface="Times New Roman" panose="02020603050405020304" pitchFamily="18" charset="0"/>
                <a:cs typeface="Times New Roman" panose="02020603050405020304" pitchFamily="18" charset="0"/>
              </a:rPr>
              <a:t>Đâm chồi</a:t>
            </a:r>
          </a:p>
        </p:txBody>
      </p:sp>
      <p:cxnSp>
        <p:nvCxnSpPr>
          <p:cNvPr id="30" name="Straight Arrow Connector 29"/>
          <p:cNvCxnSpPr/>
          <p:nvPr/>
        </p:nvCxnSpPr>
        <p:spPr>
          <a:xfrm flipH="1">
            <a:off x="7450138" y="1397000"/>
            <a:ext cx="849312" cy="5445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5" descr="suckho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7225" y="4005263"/>
            <a:ext cx="33528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 descr="SongD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 y="3995738"/>
            <a:ext cx="35052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slide(fromBottom)">
                                      <p:cBhvr>
                                        <p:cTn id="15" dur="1000"/>
                                        <p:tgtEl>
                                          <p:spTgt spid="15"/>
                                        </p:tgtEl>
                                      </p:cBhvr>
                                    </p:animEffect>
                                  </p:childTnLst>
                                </p:cTn>
                              </p:par>
                            </p:childTnLst>
                          </p:cTn>
                        </p:par>
                        <p:par>
                          <p:cTn id="16" fill="hold" nodeType="afterGroup">
                            <p:stCondLst>
                              <p:cond delay="1000"/>
                            </p:stCondLst>
                            <p:childTnLst>
                              <p:par>
                                <p:cTn id="17" presetID="18" presetClass="entr" presetSubtype="3"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strips(upRight)">
                                      <p:cBhvr>
                                        <p:cTn id="19" dur="1000"/>
                                        <p:tgtEl>
                                          <p:spTgt spid="19"/>
                                        </p:tgtEl>
                                      </p:cBhvr>
                                    </p:animEffect>
                                  </p:childTnLst>
                                </p:cTn>
                              </p:par>
                              <p:par>
                                <p:cTn id="20" presetID="21" presetClass="entr" presetSubtype="4"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heel(4)">
                                      <p:cBhvr>
                                        <p:cTn id="22" dur="1000"/>
                                        <p:tgtEl>
                                          <p:spTgt spid="23"/>
                                        </p:tgtEl>
                                      </p:cBhvr>
                                    </p:animEffect>
                                  </p:childTnLst>
                                </p:cTn>
                              </p:par>
                            </p:childTnLst>
                          </p:cTn>
                        </p:par>
                        <p:par>
                          <p:cTn id="23" fill="hold" nodeType="afterGroup">
                            <p:stCondLst>
                              <p:cond delay="2000"/>
                            </p:stCondLst>
                            <p:childTnLst>
                              <p:par>
                                <p:cTn id="24" presetID="2" presetClass="entr" presetSubtype="4"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1000" fill="hold"/>
                                        <p:tgtEl>
                                          <p:spTgt spid="28"/>
                                        </p:tgtEl>
                                        <p:attrNameLst>
                                          <p:attrName>ppt_x</p:attrName>
                                        </p:attrNameLst>
                                      </p:cBhvr>
                                      <p:tavLst>
                                        <p:tav tm="0">
                                          <p:val>
                                            <p:strVal val="#ppt_x"/>
                                          </p:val>
                                        </p:tav>
                                        <p:tav tm="100000">
                                          <p:val>
                                            <p:strVal val="#ppt_x"/>
                                          </p:val>
                                        </p:tav>
                                      </p:tavLst>
                                    </p:anim>
                                    <p:anim calcmode="lin" valueType="num">
                                      <p:cBhvr additive="base">
                                        <p:cTn id="27" dur="1000" fill="hold"/>
                                        <p:tgtEl>
                                          <p:spTgt spid="28"/>
                                        </p:tgtEl>
                                        <p:attrNameLst>
                                          <p:attrName>ppt_y</p:attrName>
                                        </p:attrNameLst>
                                      </p:cBhvr>
                                      <p:tavLst>
                                        <p:tav tm="0">
                                          <p:val>
                                            <p:strVal val="1+#ppt_h/2"/>
                                          </p:val>
                                        </p:tav>
                                        <p:tav tm="100000">
                                          <p:val>
                                            <p:strVal val="#ppt_y"/>
                                          </p:val>
                                        </p:tav>
                                      </p:tavLst>
                                    </p:anim>
                                  </p:childTnLst>
                                </p:cTn>
                              </p:par>
                            </p:childTnLst>
                          </p:cTn>
                        </p:par>
                        <p:par>
                          <p:cTn id="28" fill="hold" nodeType="afterGroup">
                            <p:stCondLst>
                              <p:cond delay="3000"/>
                            </p:stCondLst>
                            <p:childTnLst>
                              <p:par>
                                <p:cTn id="29" presetID="21" presetClass="entr" presetSubtype="4"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heel(4)">
                                      <p:cBhvr>
                                        <p:cTn id="31" dur="1000"/>
                                        <p:tgtEl>
                                          <p:spTgt spid="29"/>
                                        </p:tgtEl>
                                      </p:cBhvr>
                                    </p:animEffect>
                                  </p:childTnLst>
                                </p:cTn>
                              </p:par>
                              <p:par>
                                <p:cTn id="32" presetID="18" presetClass="entr" presetSubtype="12"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strips(downLeft)">
                                      <p:cBhvr>
                                        <p:cTn id="34" dur="1000"/>
                                        <p:tgtEl>
                                          <p:spTgt spid="30"/>
                                        </p:tgtEl>
                                      </p:cBhvr>
                                    </p:animEffect>
                                  </p:childTnLst>
                                </p:cTn>
                              </p:par>
                            </p:childTnLst>
                          </p:cTn>
                        </p:par>
                        <p:par>
                          <p:cTn id="35" fill="hold" nodeType="afterGroup">
                            <p:stCondLst>
                              <p:cond delay="4000"/>
                            </p:stCondLst>
                            <p:childTnLst>
                              <p:par>
                                <p:cTn id="36" presetID="18" presetClass="entr" presetSubtype="6"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strips(downRight)">
                                      <p:cBhvr>
                                        <p:cTn id="38" dur="1000"/>
                                        <p:tgtEl>
                                          <p:spTgt spid="20"/>
                                        </p:tgtEl>
                                      </p:cBhvr>
                                    </p:animEffect>
                                  </p:childTnLst>
                                </p:cTn>
                              </p:par>
                            </p:childTnLst>
                          </p:cTn>
                        </p:par>
                        <p:par>
                          <p:cTn id="39" fill="hold" nodeType="afterGroup">
                            <p:stCondLst>
                              <p:cond delay="5000"/>
                            </p:stCondLst>
                            <p:childTnLst>
                              <p:par>
                                <p:cTn id="40" presetID="21" presetClass="entr" presetSubtype="4"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heel(4)">
                                      <p:cBhvr>
                                        <p:cTn id="42" dur="1000"/>
                                        <p:tgtEl>
                                          <p:spTgt spid="17"/>
                                        </p:tgtEl>
                                      </p:cBhvr>
                                    </p:animEffect>
                                  </p:childTnLst>
                                </p:cTn>
                              </p:par>
                            </p:childTnLst>
                          </p:cTn>
                        </p:par>
                        <p:par>
                          <p:cTn id="43" fill="hold" nodeType="afterGroup">
                            <p:stCondLst>
                              <p:cond delay="6000"/>
                            </p:stCondLst>
                            <p:childTnLst>
                              <p:par>
                                <p:cTn id="44" presetID="18" presetClass="entr" presetSubtype="12"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strips(downLeft)">
                                      <p:cBhvr>
                                        <p:cTn id="46" dur="1000"/>
                                        <p:tgtEl>
                                          <p:spTgt spid="31"/>
                                        </p:tgtEl>
                                      </p:cBhvr>
                                    </p:animEffect>
                                  </p:childTnLst>
                                </p:cTn>
                              </p:par>
                            </p:childTnLst>
                          </p:cTn>
                        </p:par>
                        <p:par>
                          <p:cTn id="47" fill="hold" nodeType="afterGroup">
                            <p:stCondLst>
                              <p:cond delay="7000"/>
                            </p:stCondLst>
                            <p:childTnLst>
                              <p:par>
                                <p:cTn id="48" presetID="18" presetClass="entr" presetSubtype="9"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strips(upLeft)">
                                      <p:cBhvr>
                                        <p:cTn id="50" dur="1000"/>
                                        <p:tgtEl>
                                          <p:spTgt spid="27"/>
                                        </p:tgtEl>
                                      </p:cBhvr>
                                    </p:animEffect>
                                  </p:childTnLst>
                                </p:cTn>
                              </p:par>
                              <p:par>
                                <p:cTn id="51" presetID="21" presetClass="entr" presetSubtype="4"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heel(4)">
                                      <p:cBhvr>
                                        <p:cTn id="53" dur="1000"/>
                                        <p:tgtEl>
                                          <p:spTgt spid="18"/>
                                        </p:tgtEl>
                                      </p:cBhvr>
                                    </p:animEffect>
                                  </p:childTnLst>
                                </p:cTn>
                              </p:par>
                            </p:childTnLst>
                          </p:cTn>
                        </p:par>
                        <p:par>
                          <p:cTn id="54" fill="hold" nodeType="afterGroup">
                            <p:stCondLst>
                              <p:cond delay="8000"/>
                            </p:stCondLst>
                            <p:childTnLst>
                              <p:par>
                                <p:cTn id="55" presetID="52" presetClass="entr" presetSubtype="0" fill="hold" nodeType="afterEffect">
                                  <p:stCondLst>
                                    <p:cond delay="0"/>
                                  </p:stCondLst>
                                  <p:childTnLst>
                                    <p:set>
                                      <p:cBhvr>
                                        <p:cTn id="56" dur="1" fill="hold">
                                          <p:stCondLst>
                                            <p:cond delay="0"/>
                                          </p:stCondLst>
                                        </p:cTn>
                                        <p:tgtEl>
                                          <p:spTgt spid="32"/>
                                        </p:tgtEl>
                                        <p:attrNameLst>
                                          <p:attrName>style.visibility</p:attrName>
                                        </p:attrNameLst>
                                      </p:cBhvr>
                                      <p:to>
                                        <p:strVal val="visible"/>
                                      </p:to>
                                    </p:set>
                                    <p:animScale>
                                      <p:cBhvr>
                                        <p:cTn id="57"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32"/>
                                        </p:tgtEl>
                                        <p:attrNameLst>
                                          <p:attrName>ppt_x</p:attrName>
                                          <p:attrName>ppt_y</p:attrName>
                                        </p:attrNameLst>
                                      </p:cBhvr>
                                    </p:animMotion>
                                    <p:animEffect transition="in" filter="fade">
                                      <p:cBhvr>
                                        <p:cTn id="5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build="p"/>
      <p:bldP spid="17" grpId="0"/>
      <p:bldP spid="18" grpId="0"/>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ChangeArrowheads="1"/>
          </p:cNvSpPr>
          <p:nvPr/>
        </p:nvSpPr>
        <p:spPr bwMode="auto">
          <a:xfrm>
            <a:off x="0" y="571500"/>
            <a:ext cx="9448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696913" indent="-696913" defTabSz="760413">
              <a:spcBef>
                <a:spcPct val="20000"/>
              </a:spcBef>
              <a:buChar char="•"/>
              <a:defRPr sz="2600">
                <a:solidFill>
                  <a:schemeClr val="tx1"/>
                </a:solidFill>
                <a:latin typeface="Arial" panose="020B0604020202020204" pitchFamily="34" charset="0"/>
              </a:defRPr>
            </a:lvl1pPr>
            <a:lvl2pPr marL="742950" indent="-285750" defTabSz="760413">
              <a:spcBef>
                <a:spcPct val="20000"/>
              </a:spcBef>
              <a:buChar char="–"/>
              <a:defRPr sz="2300">
                <a:solidFill>
                  <a:schemeClr val="tx1"/>
                </a:solidFill>
                <a:latin typeface="Arial" panose="020B0604020202020204" pitchFamily="34" charset="0"/>
              </a:defRPr>
            </a:lvl2pPr>
            <a:lvl3pPr marL="1143000" indent="-228600" defTabSz="760413">
              <a:spcBef>
                <a:spcPct val="20000"/>
              </a:spcBef>
              <a:buChar char="•"/>
              <a:defRPr sz="2000">
                <a:solidFill>
                  <a:schemeClr val="tx1"/>
                </a:solidFill>
                <a:latin typeface="Arial" panose="020B0604020202020204" pitchFamily="34" charset="0"/>
              </a:defRPr>
            </a:lvl3pPr>
            <a:lvl4pPr marL="1600200" indent="-228600" defTabSz="760413">
              <a:spcBef>
                <a:spcPct val="20000"/>
              </a:spcBef>
              <a:buChar char="–"/>
              <a:defRPr sz="1600">
                <a:solidFill>
                  <a:schemeClr val="tx1"/>
                </a:solidFill>
                <a:latin typeface="Arial" panose="020B0604020202020204" pitchFamily="34" charset="0"/>
              </a:defRPr>
            </a:lvl4pPr>
            <a:lvl5pPr marL="2057400" indent="-228600" defTabSz="760413">
              <a:spcBef>
                <a:spcPct val="20000"/>
              </a:spcBef>
              <a:buChar char="»"/>
              <a:defRPr sz="1600">
                <a:solidFill>
                  <a:schemeClr val="tx1"/>
                </a:solidFill>
                <a:latin typeface="Arial" panose="020B0604020202020204" pitchFamily="34" charset="0"/>
              </a:defRPr>
            </a:lvl5pPr>
            <a:lvl6pPr marL="25146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endParaRPr lang="en-US" altLang="en-US" sz="1500">
              <a:solidFill>
                <a:srgbClr val="0000CC"/>
              </a:solidFill>
              <a:latin typeface="VNI-Ariston" pitchFamily="2" charset="0"/>
            </a:endParaRPr>
          </a:p>
        </p:txBody>
      </p:sp>
      <p:sp>
        <p:nvSpPr>
          <p:cNvPr id="193548" name="Text Box 12"/>
          <p:cNvSpPr txBox="1">
            <a:spLocks noChangeArrowheads="1"/>
          </p:cNvSpPr>
          <p:nvPr/>
        </p:nvSpPr>
        <p:spPr bwMode="auto">
          <a:xfrm>
            <a:off x="762000" y="4508500"/>
            <a:ext cx="8382000" cy="170815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61970" eaLnBrk="1" hangingPunct="1">
              <a:spcBef>
                <a:spcPct val="50000"/>
              </a:spcBef>
              <a:buFontTx/>
              <a:buNone/>
              <a:defRPr/>
            </a:pPr>
            <a:endParaRPr lang="en-US" altLang="en-US" sz="2333">
              <a:solidFill>
                <a:srgbClr val="000000"/>
              </a:solidFill>
              <a:latin typeface="Times New Roman" panose="02020603050405020304" pitchFamily="18" charset="0"/>
            </a:endParaRPr>
          </a:p>
          <a:p>
            <a:pPr defTabSz="761970" eaLnBrk="1" hangingPunct="1">
              <a:spcBef>
                <a:spcPct val="50000"/>
              </a:spcBef>
              <a:buFontTx/>
              <a:buChar char="-"/>
              <a:defRPr/>
            </a:pPr>
            <a:r>
              <a:rPr lang="en-US" altLang="en-US" sz="2333">
                <a:solidFill>
                  <a:srgbClr val="000000"/>
                </a:solidFill>
                <a:latin typeface="Times New Roman" panose="02020603050405020304" pitchFamily="18" charset="0"/>
              </a:rPr>
              <a:t> Cắt củ khoai tây thành miếng có 2 đến 4 chỗ lõm và trồng xuống đất, phủ một lớp đất mỏng lên. Mấy ngày sau cây con đã mọc chồi lên khỏi mặt đất.</a:t>
            </a:r>
          </a:p>
        </p:txBody>
      </p:sp>
      <p:sp>
        <p:nvSpPr>
          <p:cNvPr id="193550" name="Text Box 14"/>
          <p:cNvSpPr txBox="1">
            <a:spLocks noChangeArrowheads="1"/>
          </p:cNvSpPr>
          <p:nvPr/>
        </p:nvSpPr>
        <p:spPr bwMode="auto">
          <a:xfrm>
            <a:off x="3429000" y="3957638"/>
            <a:ext cx="3124200" cy="452437"/>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61970" eaLnBrk="1" hangingPunct="1">
              <a:spcBef>
                <a:spcPct val="50000"/>
              </a:spcBef>
              <a:buFontTx/>
              <a:buNone/>
              <a:defRPr/>
            </a:pPr>
            <a:r>
              <a:rPr lang="en-US" altLang="en-US" sz="2333">
                <a:solidFill>
                  <a:srgbClr val="FF0066"/>
                </a:solidFill>
                <a:latin typeface="Times New Roman" panose="02020603050405020304" pitchFamily="18" charset="0"/>
              </a:rPr>
              <a:t>CỦ KHOAI TÂY</a:t>
            </a:r>
          </a:p>
        </p:txBody>
      </p:sp>
      <p:pic>
        <p:nvPicPr>
          <p:cNvPr id="68613" name="Picture 12" descr="untit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1206500"/>
            <a:ext cx="270827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7" descr="p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1206500"/>
            <a:ext cx="31115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5" name="Group 12"/>
          <p:cNvGrpSpPr>
            <a:grpSpLocks/>
          </p:cNvGrpSpPr>
          <p:nvPr/>
        </p:nvGrpSpPr>
        <p:grpSpPr bwMode="auto">
          <a:xfrm>
            <a:off x="190500" y="1206500"/>
            <a:ext cx="3111500" cy="2349500"/>
            <a:chOff x="336" y="1344"/>
            <a:chExt cx="1185" cy="1323"/>
          </a:xfrm>
        </p:grpSpPr>
        <p:pic>
          <p:nvPicPr>
            <p:cNvPr id="68616" name="Picture 13" desc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1344"/>
              <a:ext cx="1185"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Oval 14"/>
            <p:cNvSpPr>
              <a:spLocks noChangeArrowheads="1"/>
            </p:cNvSpPr>
            <p:nvPr/>
          </p:nvSpPr>
          <p:spPr bwMode="auto">
            <a:xfrm>
              <a:off x="336" y="1344"/>
              <a:ext cx="288" cy="288"/>
            </a:xfrm>
            <a:prstGeom prst="ellipse">
              <a:avLst/>
            </a:prstGeom>
            <a:solidFill>
              <a:schemeClr val="accent1"/>
            </a:solidFill>
            <a:ln w="9525">
              <a:solidFill>
                <a:srgbClr val="CC3300"/>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61970" eaLnBrk="1" hangingPunct="1">
                <a:spcBef>
                  <a:spcPct val="0"/>
                </a:spcBef>
                <a:buFontTx/>
                <a:buNone/>
                <a:defRPr/>
              </a:pPr>
              <a:r>
                <a:rPr lang="en-US" altLang="en-US" sz="2667">
                  <a:solidFill>
                    <a:srgbClr val="CC3300"/>
                  </a:solidFill>
                </a:rPr>
                <a:t>2</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193550"/>
                                        </p:tgtEl>
                                        <p:attrNameLst>
                                          <p:attrName>style.visibility</p:attrName>
                                        </p:attrNameLst>
                                      </p:cBhvr>
                                      <p:to>
                                        <p:strVal val="visible"/>
                                      </p:to>
                                    </p:set>
                                    <p:animEffect transition="in" filter="fade">
                                      <p:cBhvr>
                                        <p:cTn id="7" dur="1000"/>
                                        <p:tgtEl>
                                          <p:spTgt spid="193550"/>
                                        </p:tgtEl>
                                      </p:cBhvr>
                                    </p:animEffect>
                                    <p:anim calcmode="lin" valueType="num">
                                      <p:cBhvr>
                                        <p:cTn id="8" dur="1000" fill="hold"/>
                                        <p:tgtEl>
                                          <p:spTgt spid="193550"/>
                                        </p:tgtEl>
                                        <p:attrNameLst>
                                          <p:attrName>ppt_x</p:attrName>
                                        </p:attrNameLst>
                                      </p:cBhvr>
                                      <p:tavLst>
                                        <p:tav tm="0">
                                          <p:val>
                                            <p:strVal val="#ppt_x-.1"/>
                                          </p:val>
                                        </p:tav>
                                        <p:tav tm="100000">
                                          <p:val>
                                            <p:strVal val="#ppt_x"/>
                                          </p:val>
                                        </p:tav>
                                      </p:tavLst>
                                    </p:anim>
                                    <p:anim calcmode="lin" valueType="num">
                                      <p:cBhvr>
                                        <p:cTn id="9" dur="1000" fill="hold"/>
                                        <p:tgtEl>
                                          <p:spTgt spid="193550"/>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93548"/>
                                        </p:tgtEl>
                                        <p:attrNameLst>
                                          <p:attrName>style.visibility</p:attrName>
                                        </p:attrNameLst>
                                      </p:cBhvr>
                                      <p:to>
                                        <p:strVal val="visible"/>
                                      </p:to>
                                    </p:set>
                                    <p:anim calcmode="lin" valueType="num">
                                      <p:cBhvr additive="base">
                                        <p:cTn id="14" dur="500" fill="hold"/>
                                        <p:tgtEl>
                                          <p:spTgt spid="193548"/>
                                        </p:tgtEl>
                                        <p:attrNameLst>
                                          <p:attrName>ppt_x</p:attrName>
                                        </p:attrNameLst>
                                      </p:cBhvr>
                                      <p:tavLst>
                                        <p:tav tm="0">
                                          <p:val>
                                            <p:strVal val="#ppt_x"/>
                                          </p:val>
                                        </p:tav>
                                        <p:tav tm="100000">
                                          <p:val>
                                            <p:strVal val="#ppt_x"/>
                                          </p:val>
                                        </p:tav>
                                      </p:tavLst>
                                    </p:anim>
                                    <p:anim calcmode="lin" valueType="num">
                                      <p:cBhvr additive="base">
                                        <p:cTn id="15" dur="500" fill="hold"/>
                                        <p:tgtEl>
                                          <p:spTgt spid="1935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8" grpId="0"/>
      <p:bldP spid="19355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571500"/>
            <a:ext cx="9448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696913" indent="-696913" defTabSz="760413">
              <a:spcBef>
                <a:spcPct val="20000"/>
              </a:spcBef>
              <a:buChar char="•"/>
              <a:defRPr sz="2600">
                <a:solidFill>
                  <a:schemeClr val="tx1"/>
                </a:solidFill>
                <a:latin typeface="Arial" panose="020B0604020202020204" pitchFamily="34" charset="0"/>
              </a:defRPr>
            </a:lvl1pPr>
            <a:lvl2pPr marL="742950" indent="-285750" defTabSz="760413">
              <a:spcBef>
                <a:spcPct val="20000"/>
              </a:spcBef>
              <a:buChar char="–"/>
              <a:defRPr sz="2300">
                <a:solidFill>
                  <a:schemeClr val="tx1"/>
                </a:solidFill>
                <a:latin typeface="Arial" panose="020B0604020202020204" pitchFamily="34" charset="0"/>
              </a:defRPr>
            </a:lvl2pPr>
            <a:lvl3pPr marL="1143000" indent="-228600" defTabSz="760413">
              <a:spcBef>
                <a:spcPct val="20000"/>
              </a:spcBef>
              <a:buChar char="•"/>
              <a:defRPr sz="2000">
                <a:solidFill>
                  <a:schemeClr val="tx1"/>
                </a:solidFill>
                <a:latin typeface="Arial" panose="020B0604020202020204" pitchFamily="34" charset="0"/>
              </a:defRPr>
            </a:lvl3pPr>
            <a:lvl4pPr marL="1600200" indent="-228600" defTabSz="760413">
              <a:spcBef>
                <a:spcPct val="20000"/>
              </a:spcBef>
              <a:buChar char="–"/>
              <a:defRPr sz="1600">
                <a:solidFill>
                  <a:schemeClr val="tx1"/>
                </a:solidFill>
                <a:latin typeface="Arial" panose="020B0604020202020204" pitchFamily="34" charset="0"/>
              </a:defRPr>
            </a:lvl4pPr>
            <a:lvl5pPr marL="2057400" indent="-228600" defTabSz="760413">
              <a:spcBef>
                <a:spcPct val="20000"/>
              </a:spcBef>
              <a:buChar char="»"/>
              <a:defRPr sz="1600">
                <a:solidFill>
                  <a:schemeClr val="tx1"/>
                </a:solidFill>
                <a:latin typeface="Arial" panose="020B0604020202020204" pitchFamily="34" charset="0"/>
              </a:defRPr>
            </a:lvl5pPr>
            <a:lvl6pPr marL="25146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760413"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endParaRPr lang="en-US" altLang="en-US" sz="1500">
              <a:solidFill>
                <a:srgbClr val="0000CC"/>
              </a:solidFill>
              <a:latin typeface="VNI-Ariston" pitchFamily="2" charset="0"/>
            </a:endParaRPr>
          </a:p>
        </p:txBody>
      </p:sp>
      <p:sp>
        <p:nvSpPr>
          <p:cNvPr id="210950" name="Text Box 6"/>
          <p:cNvSpPr txBox="1">
            <a:spLocks noChangeArrowheads="1"/>
          </p:cNvSpPr>
          <p:nvPr/>
        </p:nvSpPr>
        <p:spPr bwMode="auto">
          <a:xfrm>
            <a:off x="76200" y="4508500"/>
            <a:ext cx="9067800" cy="170815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61970" eaLnBrk="1" hangingPunct="1">
              <a:spcBef>
                <a:spcPct val="50000"/>
              </a:spcBef>
              <a:buFontTx/>
              <a:buNone/>
              <a:defRPr/>
            </a:pPr>
            <a:endParaRPr lang="en-US" altLang="en-US" sz="2333">
              <a:solidFill>
                <a:srgbClr val="000000"/>
              </a:solidFill>
              <a:latin typeface="Times New Roman" panose="02020603050405020304" pitchFamily="18" charset="0"/>
            </a:endParaRPr>
          </a:p>
          <a:p>
            <a:pPr defTabSz="761970" eaLnBrk="1" hangingPunct="1">
              <a:spcBef>
                <a:spcPct val="50000"/>
              </a:spcBef>
              <a:buFontTx/>
              <a:buChar char="-"/>
              <a:defRPr/>
            </a:pPr>
            <a:r>
              <a:rPr lang="en-US" altLang="en-US" sz="2333">
                <a:solidFill>
                  <a:srgbClr val="000000"/>
                </a:solidFill>
                <a:latin typeface="Times New Roman" panose="02020603050405020304" pitchFamily="18" charset="0"/>
              </a:rPr>
              <a:t> Cắt củ gừng thành miếng có 3 đến 5 chỗ nhô ra và trồng xuống đất, phủ một lớp đất mỏng lên(có đủ độ ẩm ). Mấy ngày sau cây con đã mọc chồi lên khỏi mặt đất.</a:t>
            </a:r>
          </a:p>
        </p:txBody>
      </p:sp>
      <p:sp>
        <p:nvSpPr>
          <p:cNvPr id="210951" name="Text Box 7"/>
          <p:cNvSpPr txBox="1">
            <a:spLocks noChangeArrowheads="1"/>
          </p:cNvSpPr>
          <p:nvPr/>
        </p:nvSpPr>
        <p:spPr bwMode="auto">
          <a:xfrm>
            <a:off x="3429000" y="4191000"/>
            <a:ext cx="2743200" cy="45085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61970" eaLnBrk="1" hangingPunct="1">
              <a:spcBef>
                <a:spcPct val="50000"/>
              </a:spcBef>
              <a:buFontTx/>
              <a:buNone/>
              <a:defRPr/>
            </a:pPr>
            <a:r>
              <a:rPr lang="en-US" altLang="en-US" sz="2333">
                <a:solidFill>
                  <a:srgbClr val="FF0066"/>
                </a:solidFill>
                <a:latin typeface="Times New Roman" panose="02020603050405020304" pitchFamily="18" charset="0"/>
              </a:rPr>
              <a:t>CỦ GỪNG</a:t>
            </a:r>
          </a:p>
        </p:txBody>
      </p:sp>
      <p:grpSp>
        <p:nvGrpSpPr>
          <p:cNvPr id="69637" name="Group 8"/>
          <p:cNvGrpSpPr>
            <a:grpSpLocks/>
          </p:cNvGrpSpPr>
          <p:nvPr/>
        </p:nvGrpSpPr>
        <p:grpSpPr bwMode="auto">
          <a:xfrm>
            <a:off x="304800" y="1270000"/>
            <a:ext cx="4038600" cy="2794000"/>
            <a:chOff x="1584" y="1344"/>
            <a:chExt cx="1296" cy="1327"/>
          </a:xfrm>
        </p:grpSpPr>
        <p:pic>
          <p:nvPicPr>
            <p:cNvPr id="69639" name="Picture 9" descr="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 y="1344"/>
              <a:ext cx="1296" cy="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Oval 10"/>
            <p:cNvSpPr>
              <a:spLocks noChangeArrowheads="1"/>
            </p:cNvSpPr>
            <p:nvPr/>
          </p:nvSpPr>
          <p:spPr bwMode="auto">
            <a:xfrm>
              <a:off x="1584" y="1392"/>
              <a:ext cx="288" cy="288"/>
            </a:xfrm>
            <a:prstGeom prst="ellipse">
              <a:avLst/>
            </a:prstGeom>
            <a:solidFill>
              <a:schemeClr val="accent1"/>
            </a:solidFill>
            <a:ln w="9525">
              <a:solidFill>
                <a:srgbClr val="CC3300"/>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61970" eaLnBrk="1" hangingPunct="1">
                <a:spcBef>
                  <a:spcPct val="0"/>
                </a:spcBef>
                <a:buFontTx/>
                <a:buNone/>
                <a:defRPr/>
              </a:pPr>
              <a:r>
                <a:rPr lang="en-US" altLang="en-US" sz="2667">
                  <a:solidFill>
                    <a:srgbClr val="CC3300"/>
                  </a:solidFill>
                </a:rPr>
                <a:t>3</a:t>
              </a:r>
            </a:p>
          </p:txBody>
        </p:sp>
      </p:grpSp>
      <p:pic>
        <p:nvPicPr>
          <p:cNvPr id="210955" name="Picture 11" descr="SINHKHU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70000"/>
            <a:ext cx="42672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0951"/>
                                        </p:tgtEl>
                                        <p:attrNameLst>
                                          <p:attrName>style.visibility</p:attrName>
                                        </p:attrNameLst>
                                      </p:cBhvr>
                                      <p:to>
                                        <p:strVal val="visible"/>
                                      </p:to>
                                    </p:set>
                                    <p:animEffect transition="in" filter="box(in)">
                                      <p:cBhvr>
                                        <p:cTn id="7" dur="500"/>
                                        <p:tgtEl>
                                          <p:spTgt spid="210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10950"/>
                                        </p:tgtEl>
                                        <p:attrNameLst>
                                          <p:attrName>style.visibility</p:attrName>
                                        </p:attrNameLst>
                                      </p:cBhvr>
                                      <p:to>
                                        <p:strVal val="visible"/>
                                      </p:to>
                                    </p:set>
                                    <p:anim calcmode="lin" valueType="num">
                                      <p:cBhvr additive="base">
                                        <p:cTn id="12" dur="500" fill="hold"/>
                                        <p:tgtEl>
                                          <p:spTgt spid="210950"/>
                                        </p:tgtEl>
                                        <p:attrNameLst>
                                          <p:attrName>ppt_x</p:attrName>
                                        </p:attrNameLst>
                                      </p:cBhvr>
                                      <p:tavLst>
                                        <p:tav tm="0">
                                          <p:val>
                                            <p:strVal val="#ppt_x"/>
                                          </p:val>
                                        </p:tav>
                                        <p:tav tm="100000">
                                          <p:val>
                                            <p:strVal val="#ppt_x"/>
                                          </p:val>
                                        </p:tav>
                                      </p:tavLst>
                                    </p:anim>
                                    <p:anim calcmode="lin" valueType="num">
                                      <p:cBhvr additive="base">
                                        <p:cTn id="13" dur="500" fill="hold"/>
                                        <p:tgtEl>
                                          <p:spTgt spid="21095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32" fill="hold" nodeType="clickEffect">
                                  <p:stCondLst>
                                    <p:cond delay="0"/>
                                  </p:stCondLst>
                                  <p:childTnLst>
                                    <p:set>
                                      <p:cBhvr>
                                        <p:cTn id="17" dur="1" fill="hold">
                                          <p:stCondLst>
                                            <p:cond delay="0"/>
                                          </p:stCondLst>
                                        </p:cTn>
                                        <p:tgtEl>
                                          <p:spTgt spid="210955"/>
                                        </p:tgtEl>
                                        <p:attrNameLst>
                                          <p:attrName>style.visibility</p:attrName>
                                        </p:attrNameLst>
                                      </p:cBhvr>
                                      <p:to>
                                        <p:strVal val="visible"/>
                                      </p:to>
                                    </p:set>
                                    <p:animEffect transition="in" filter="diamond(out)">
                                      <p:cBhvr>
                                        <p:cTn id="18" dur="1000"/>
                                        <p:tgtEl>
                                          <p:spTgt spid="210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0" grpId="0"/>
      <p:bldP spid="21095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94" name="Text Box 10"/>
          <p:cNvSpPr txBox="1">
            <a:spLocks noChangeArrowheads="1"/>
          </p:cNvSpPr>
          <p:nvPr/>
        </p:nvSpPr>
        <p:spPr bwMode="auto">
          <a:xfrm>
            <a:off x="50800" y="2730500"/>
            <a:ext cx="2870200" cy="45085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61970" eaLnBrk="1" hangingPunct="1">
              <a:spcBef>
                <a:spcPct val="50000"/>
              </a:spcBef>
              <a:buFontTx/>
              <a:buNone/>
              <a:defRPr/>
            </a:pPr>
            <a:r>
              <a:rPr lang="en-US" altLang="en-US" sz="2333">
                <a:solidFill>
                  <a:srgbClr val="FF0066"/>
                </a:solidFill>
                <a:latin typeface="Times New Roman" panose="02020603050405020304" pitchFamily="18" charset="0"/>
              </a:rPr>
              <a:t>CỦ HÀNH</a:t>
            </a:r>
          </a:p>
        </p:txBody>
      </p:sp>
      <p:sp>
        <p:nvSpPr>
          <p:cNvPr id="195595" name="Text Box 11"/>
          <p:cNvSpPr txBox="1">
            <a:spLocks noChangeArrowheads="1"/>
          </p:cNvSpPr>
          <p:nvPr/>
        </p:nvSpPr>
        <p:spPr bwMode="auto">
          <a:xfrm>
            <a:off x="127000" y="3892550"/>
            <a:ext cx="8636000" cy="170815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61970" eaLnBrk="1" hangingPunct="1">
              <a:spcBef>
                <a:spcPct val="50000"/>
              </a:spcBef>
              <a:buFontTx/>
              <a:buNone/>
              <a:defRPr/>
            </a:pPr>
            <a:r>
              <a:rPr lang="en-US" altLang="en-US" sz="2333">
                <a:solidFill>
                  <a:srgbClr val="000000"/>
                </a:solidFill>
                <a:latin typeface="Times New Roman" panose="02020603050405020304" pitchFamily="18" charset="0"/>
              </a:rPr>
              <a:t>- Tách củ tỏi thành các tép đặt xuống đất tơi xốp (đủ độ ẩm ). Ít ngày sau phía đầu của tép tỏi chồi mọc lên. </a:t>
            </a:r>
          </a:p>
          <a:p>
            <a:pPr defTabSz="761970" eaLnBrk="1" hangingPunct="1">
              <a:spcBef>
                <a:spcPct val="50000"/>
              </a:spcBef>
              <a:buFontTx/>
              <a:buChar char="-"/>
              <a:defRPr/>
            </a:pPr>
            <a:r>
              <a:rPr lang="en-US" altLang="en-US" sz="2333">
                <a:solidFill>
                  <a:srgbClr val="000000"/>
                </a:solidFill>
                <a:latin typeface="Times New Roman" panose="02020603050405020304" pitchFamily="18" charset="0"/>
              </a:rPr>
              <a:t> Đặt củ hành xuống đất (đủ độ ẩm ). Ít ngày sau phía đầu của củ hành chồi mọc lên, phát triển thành khóm hành.</a:t>
            </a:r>
          </a:p>
        </p:txBody>
      </p:sp>
      <p:grpSp>
        <p:nvGrpSpPr>
          <p:cNvPr id="70660" name="Group 13"/>
          <p:cNvGrpSpPr>
            <a:grpSpLocks/>
          </p:cNvGrpSpPr>
          <p:nvPr/>
        </p:nvGrpSpPr>
        <p:grpSpPr bwMode="auto">
          <a:xfrm>
            <a:off x="0" y="1079500"/>
            <a:ext cx="2349500" cy="1651000"/>
            <a:chOff x="1632" y="2784"/>
            <a:chExt cx="1248" cy="1296"/>
          </a:xfrm>
        </p:grpSpPr>
        <p:pic>
          <p:nvPicPr>
            <p:cNvPr id="70666" name="Picture 14" descr="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 y="2784"/>
              <a:ext cx="1248"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Oval 15"/>
            <p:cNvSpPr>
              <a:spLocks noChangeArrowheads="1"/>
            </p:cNvSpPr>
            <p:nvPr/>
          </p:nvSpPr>
          <p:spPr bwMode="auto">
            <a:xfrm>
              <a:off x="2592" y="2833"/>
              <a:ext cx="288" cy="288"/>
            </a:xfrm>
            <a:prstGeom prst="ellipse">
              <a:avLst/>
            </a:prstGeom>
            <a:solidFill>
              <a:schemeClr val="accent1"/>
            </a:solidFill>
            <a:ln w="9525">
              <a:solidFill>
                <a:srgbClr val="CC3300"/>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61970" eaLnBrk="1" hangingPunct="1">
                <a:spcBef>
                  <a:spcPct val="0"/>
                </a:spcBef>
                <a:buFontTx/>
                <a:buNone/>
                <a:defRPr/>
              </a:pPr>
              <a:r>
                <a:rPr lang="en-US" altLang="en-US" sz="2667">
                  <a:solidFill>
                    <a:srgbClr val="CC3300"/>
                  </a:solidFill>
                </a:rPr>
                <a:t>4</a:t>
              </a:r>
            </a:p>
          </p:txBody>
        </p:sp>
      </p:grpSp>
      <p:grpSp>
        <p:nvGrpSpPr>
          <p:cNvPr id="70661" name="Group 10"/>
          <p:cNvGrpSpPr>
            <a:grpSpLocks/>
          </p:cNvGrpSpPr>
          <p:nvPr/>
        </p:nvGrpSpPr>
        <p:grpSpPr bwMode="auto">
          <a:xfrm>
            <a:off x="3175000" y="1258888"/>
            <a:ext cx="2263775" cy="1651000"/>
            <a:chOff x="1776" y="2784"/>
            <a:chExt cx="1200" cy="1296"/>
          </a:xfrm>
        </p:grpSpPr>
        <p:pic>
          <p:nvPicPr>
            <p:cNvPr id="70664" name="Picture 11" descr="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6" y="2784"/>
              <a:ext cx="1200"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Oval 12"/>
            <p:cNvSpPr>
              <a:spLocks noChangeArrowheads="1"/>
            </p:cNvSpPr>
            <p:nvPr/>
          </p:nvSpPr>
          <p:spPr bwMode="auto">
            <a:xfrm>
              <a:off x="2592" y="2880"/>
              <a:ext cx="288" cy="288"/>
            </a:xfrm>
            <a:prstGeom prst="ellipse">
              <a:avLst/>
            </a:prstGeom>
            <a:solidFill>
              <a:schemeClr val="accent1"/>
            </a:solidFill>
            <a:ln w="9525">
              <a:solidFill>
                <a:srgbClr val="CC3300"/>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61970" eaLnBrk="1" hangingPunct="1">
                <a:spcBef>
                  <a:spcPct val="0"/>
                </a:spcBef>
                <a:buFontTx/>
                <a:buNone/>
                <a:defRPr/>
              </a:pPr>
              <a:r>
                <a:rPr lang="en-US" altLang="en-US" sz="2667">
                  <a:solidFill>
                    <a:srgbClr val="CC3300"/>
                  </a:solidFill>
                </a:rPr>
                <a:t>5</a:t>
              </a:r>
            </a:p>
          </p:txBody>
        </p:sp>
      </p:grpSp>
      <p:sp>
        <p:nvSpPr>
          <p:cNvPr id="11" name="Text Box 4"/>
          <p:cNvSpPr txBox="1">
            <a:spLocks noChangeArrowheads="1"/>
          </p:cNvSpPr>
          <p:nvPr/>
        </p:nvSpPr>
        <p:spPr bwMode="auto">
          <a:xfrm>
            <a:off x="3195638" y="2820988"/>
            <a:ext cx="3125787" cy="45085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61970" eaLnBrk="1" hangingPunct="1">
              <a:spcBef>
                <a:spcPct val="50000"/>
              </a:spcBef>
              <a:buFontTx/>
              <a:buNone/>
              <a:defRPr/>
            </a:pPr>
            <a:r>
              <a:rPr lang="en-US" altLang="en-US" sz="2333">
                <a:solidFill>
                  <a:srgbClr val="FF0066"/>
                </a:solidFill>
                <a:latin typeface="Times New Roman" panose="02020603050405020304" pitchFamily="18" charset="0"/>
              </a:rPr>
              <a:t>CỦ TỎI</a:t>
            </a:r>
          </a:p>
        </p:txBody>
      </p:sp>
      <p:pic>
        <p:nvPicPr>
          <p:cNvPr id="70663" name="Picture 2" descr="D:\My Documents\ANH TRANH TONG HOP LAM PAI POI\hanh_sauben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8500" y="1079500"/>
            <a:ext cx="3365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95594"/>
                                        </p:tgtEl>
                                        <p:attrNameLst>
                                          <p:attrName>style.visibility</p:attrName>
                                        </p:attrNameLst>
                                      </p:cBhvr>
                                      <p:to>
                                        <p:strVal val="visible"/>
                                      </p:to>
                                    </p:set>
                                    <p:animEffect transition="in" filter="diamond(in)">
                                      <p:cBhvr>
                                        <p:cTn id="7" dur="2000"/>
                                        <p:tgtEl>
                                          <p:spTgt spid="1955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95595"/>
                                        </p:tgtEl>
                                        <p:attrNameLst>
                                          <p:attrName>style.visibility</p:attrName>
                                        </p:attrNameLst>
                                      </p:cBhvr>
                                      <p:to>
                                        <p:strVal val="visible"/>
                                      </p:to>
                                    </p:set>
                                    <p:anim calcmode="lin" valueType="num">
                                      <p:cBhvr additive="base">
                                        <p:cTn id="12" dur="500" fill="hold"/>
                                        <p:tgtEl>
                                          <p:spTgt spid="195595"/>
                                        </p:tgtEl>
                                        <p:attrNameLst>
                                          <p:attrName>ppt_x</p:attrName>
                                        </p:attrNameLst>
                                      </p:cBhvr>
                                      <p:tavLst>
                                        <p:tav tm="0">
                                          <p:val>
                                            <p:strVal val="#ppt_x"/>
                                          </p:val>
                                        </p:tav>
                                        <p:tav tm="100000">
                                          <p:val>
                                            <p:strVal val="#ppt_x"/>
                                          </p:val>
                                        </p:tav>
                                      </p:tavLst>
                                    </p:anim>
                                    <p:anim calcmode="lin" valueType="num">
                                      <p:cBhvr additive="base">
                                        <p:cTn id="13" dur="500" fill="hold"/>
                                        <p:tgtEl>
                                          <p:spTgt spid="19559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0" presetClass="entr" presetSubtype="0" fill="hold" nodeType="clickEffect">
                                  <p:stCondLst>
                                    <p:cond delay="0"/>
                                  </p:stCondLst>
                                  <p:iterate type="lt">
                                    <p:tmPct val="10000"/>
                                  </p:iterate>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1"/>
                                          </p:val>
                                        </p:tav>
                                        <p:tav tm="100000">
                                          <p:val>
                                            <p:strVal val="#ppt_x"/>
                                          </p:val>
                                        </p:tav>
                                      </p:tavLst>
                                    </p:anim>
                                    <p:anim calcmode="lin" valueType="num">
                                      <p:cBhvr>
                                        <p:cTn id="2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4" grpId="0"/>
      <p:bldP spid="195595"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noChangeArrowheads="1"/>
          </p:cNvSpPr>
          <p:nvPr>
            <p:ph type="title"/>
          </p:nvPr>
        </p:nvSpPr>
        <p:spPr/>
        <p:txBody>
          <a:bodyPr/>
          <a:lstStyle/>
          <a:p>
            <a:pPr>
              <a:defRPr/>
            </a:pPr>
            <a:r>
              <a:rPr lang="en-US" altLang="en-US" sz="3667"/>
              <a:t>Một số hình ảnh chiết ,giâm cây</a:t>
            </a:r>
          </a:p>
        </p:txBody>
      </p:sp>
      <p:pic>
        <p:nvPicPr>
          <p:cNvPr id="71683"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905000"/>
            <a:ext cx="2743200" cy="3365500"/>
          </a:xfrm>
        </p:spPr>
      </p:pic>
      <p:pic>
        <p:nvPicPr>
          <p:cNvPr id="7168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776413"/>
            <a:ext cx="3505200"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419100" y="1295400"/>
            <a:ext cx="83058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zh-CN" sz="4000">
                <a:ea typeface="华康海报体W12"/>
                <a:cs typeface="Times New Roman" panose="02020603050405020304" pitchFamily="18" charset="0"/>
              </a:rPr>
              <a:t>Các em cùng xem vi deo quá trình phát triển của cây khoai tây.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noChangeArrowheads="1"/>
          </p:cNvSpPr>
          <p:nvPr>
            <p:ph type="title"/>
          </p:nvPr>
        </p:nvSpPr>
        <p:spPr/>
        <p:txBody>
          <a:bodyPr/>
          <a:lstStyle/>
          <a:p>
            <a:pPr>
              <a:defRPr/>
            </a:pPr>
            <a:r>
              <a:rPr lang="en-US" altLang="en-US" sz="3667">
                <a:latin typeface="Times New Roman" panose="02020603050405020304" pitchFamily="18" charset="0"/>
                <a:cs typeface="Times New Roman" panose="02020603050405020304" pitchFamily="18" charset="0"/>
              </a:rPr>
              <a:t>Tìm hiểu</a:t>
            </a:r>
          </a:p>
        </p:txBody>
      </p:sp>
      <p:pic>
        <p:nvPicPr>
          <p:cNvPr id="7373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3"/>
          <p:cNvSpPr txBox="1">
            <a:spLocks noChangeArrowheads="1"/>
          </p:cNvSpPr>
          <p:nvPr/>
        </p:nvSpPr>
        <p:spPr bwMode="auto">
          <a:xfrm>
            <a:off x="127000" y="2159000"/>
            <a:ext cx="8953500" cy="6572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61970" eaLnBrk="1" hangingPunct="1">
              <a:spcBef>
                <a:spcPct val="0"/>
              </a:spcBef>
              <a:buFontTx/>
              <a:buNone/>
              <a:defRPr/>
            </a:pPr>
            <a:r>
              <a:rPr lang="en-US" altLang="en-US" sz="3667" dirty="0" err="1">
                <a:solidFill>
                  <a:srgbClr val="0000FF"/>
                </a:solidFill>
                <a:latin typeface="Times New Roman" panose="02020603050405020304" pitchFamily="18" charset="0"/>
                <a:cs typeface="Times New Roman" panose="02020603050405020304" pitchFamily="18" charset="0"/>
              </a:rPr>
              <a:t>Thực</a:t>
            </a:r>
            <a:r>
              <a:rPr lang="en-US" altLang="en-US" sz="3667" dirty="0">
                <a:solidFill>
                  <a:srgbClr val="0000FF"/>
                </a:solidFill>
                <a:latin typeface="Times New Roman" panose="02020603050405020304" pitchFamily="18" charset="0"/>
                <a:cs typeface="Times New Roman" panose="02020603050405020304" pitchFamily="18" charset="0"/>
              </a:rPr>
              <a:t> </a:t>
            </a:r>
            <a:r>
              <a:rPr lang="en-US" altLang="en-US" sz="3667" dirty="0" err="1">
                <a:solidFill>
                  <a:srgbClr val="0000FF"/>
                </a:solidFill>
                <a:latin typeface="Times New Roman" panose="02020603050405020304" pitchFamily="18" charset="0"/>
                <a:cs typeface="Times New Roman" panose="02020603050405020304" pitchFamily="18" charset="0"/>
              </a:rPr>
              <a:t>hành</a:t>
            </a:r>
            <a:r>
              <a:rPr lang="en-US" altLang="en-US" sz="3667" dirty="0">
                <a:solidFill>
                  <a:srgbClr val="0000FF"/>
                </a:solidFill>
                <a:latin typeface="Times New Roman" panose="02020603050405020304" pitchFamily="18" charset="0"/>
                <a:cs typeface="Times New Roman" panose="02020603050405020304" pitchFamily="18" charset="0"/>
              </a:rPr>
              <a:t> – </a:t>
            </a:r>
            <a:r>
              <a:rPr lang="en-US" altLang="en-US" sz="3667" dirty="0" err="1">
                <a:solidFill>
                  <a:srgbClr val="0000FF"/>
                </a:solidFill>
                <a:latin typeface="Times New Roman" panose="02020603050405020304" pitchFamily="18" charset="0"/>
                <a:cs typeface="Times New Roman" panose="02020603050405020304" pitchFamily="18" charset="0"/>
              </a:rPr>
              <a:t>vận</a:t>
            </a:r>
            <a:r>
              <a:rPr lang="en-US" altLang="en-US" sz="3667" dirty="0">
                <a:solidFill>
                  <a:srgbClr val="0000FF"/>
                </a:solidFill>
                <a:latin typeface="Times New Roman" panose="02020603050405020304" pitchFamily="18" charset="0"/>
                <a:cs typeface="Times New Roman" panose="02020603050405020304" pitchFamily="18" charset="0"/>
              </a:rPr>
              <a:t> </a:t>
            </a:r>
            <a:r>
              <a:rPr lang="en-US" altLang="en-US" sz="3667" dirty="0" err="1">
                <a:solidFill>
                  <a:srgbClr val="0000FF"/>
                </a:solidFill>
                <a:latin typeface="Times New Roman" panose="02020603050405020304" pitchFamily="18" charset="0"/>
                <a:cs typeface="Times New Roman" panose="02020603050405020304" pitchFamily="18" charset="0"/>
              </a:rPr>
              <a:t>dụng</a:t>
            </a:r>
            <a:r>
              <a:rPr lang="en-US" altLang="en-US" sz="3667" dirty="0">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419100" y="1295400"/>
            <a:ext cx="830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zh-CN" sz="4000">
                <a:solidFill>
                  <a:srgbClr val="000000"/>
                </a:solidFill>
                <a:ea typeface="华康海报体W12"/>
                <a:cs typeface="Times New Roman" panose="02020603050405020304" pitchFamily="18" charset="0"/>
              </a:rPr>
              <a:t>Các bước reo hạt?</a:t>
            </a:r>
          </a:p>
        </p:txBody>
      </p:sp>
      <p:sp>
        <p:nvSpPr>
          <p:cNvPr id="3" name="TextBox 2"/>
          <p:cNvSpPr txBox="1">
            <a:spLocks noChangeArrowheads="1"/>
          </p:cNvSpPr>
          <p:nvPr/>
        </p:nvSpPr>
        <p:spPr bwMode="auto">
          <a:xfrm>
            <a:off x="685800" y="2044700"/>
            <a:ext cx="71628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zh-CN" sz="4000">
                <a:solidFill>
                  <a:srgbClr val="000000"/>
                </a:solidFill>
                <a:ea typeface="华康海报体W12"/>
                <a:cs typeface="Times New Roman" panose="02020603050405020304" pitchFamily="18" charset="0"/>
              </a:rPr>
              <a:t> </a:t>
            </a:r>
            <a:r>
              <a:rPr lang="en-US" altLang="zh-CN" sz="4000">
                <a:solidFill>
                  <a:srgbClr val="C00000"/>
                </a:solidFill>
                <a:ea typeface="华康海报体W12"/>
                <a:cs typeface="Times New Roman" panose="02020603050405020304" pitchFamily="18" charset="0"/>
              </a:rPr>
              <a:t>Bước 1: Reo hạt.</a:t>
            </a:r>
          </a:p>
          <a:p>
            <a:pPr algn="ctr"/>
            <a:r>
              <a:rPr lang="en-US" altLang="zh-CN" sz="4000">
                <a:solidFill>
                  <a:srgbClr val="C00000"/>
                </a:solidFill>
                <a:ea typeface="华康海报体W12"/>
                <a:cs typeface="Times New Roman" panose="02020603050405020304" pitchFamily="18" charset="0"/>
              </a:rPr>
              <a:t> Bước 2: Lấp đất.</a:t>
            </a:r>
          </a:p>
          <a:p>
            <a:pPr algn="ctr"/>
            <a:r>
              <a:rPr lang="en-US" altLang="zh-CN" sz="4000">
                <a:solidFill>
                  <a:srgbClr val="C00000"/>
                </a:solidFill>
                <a:ea typeface="华康海报体W12"/>
                <a:cs typeface="Times New Roman" panose="02020603050405020304" pitchFamily="18" charset="0"/>
              </a:rPr>
              <a:t>  Bước 3: Che phủ.</a:t>
            </a:r>
          </a:p>
          <a:p>
            <a:pPr algn="ctr"/>
            <a:r>
              <a:rPr lang="en-US" altLang="zh-CN" sz="4000">
                <a:solidFill>
                  <a:srgbClr val="C00000"/>
                </a:solidFill>
                <a:ea typeface="华康海报体W12"/>
                <a:cs typeface="Times New Roman" panose="02020603050405020304" pitchFamily="18" charset="0"/>
              </a:rPr>
              <a:t>    Bước 4: Tưới nước</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419100" y="1295400"/>
            <a:ext cx="83058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zh-CN" sz="4000">
                <a:solidFill>
                  <a:srgbClr val="000000"/>
                </a:solidFill>
                <a:ea typeface="华康海报体W12"/>
                <a:cs typeface="Times New Roman" panose="02020603050405020304" pitchFamily="18" charset="0"/>
              </a:rPr>
              <a:t>Các bước trồng cây con từ một số bộ phận của cây mẹ?</a:t>
            </a:r>
          </a:p>
        </p:txBody>
      </p:sp>
      <p:sp>
        <p:nvSpPr>
          <p:cNvPr id="3" name="TextBox 2"/>
          <p:cNvSpPr txBox="1">
            <a:spLocks noChangeArrowheads="1"/>
          </p:cNvSpPr>
          <p:nvPr/>
        </p:nvSpPr>
        <p:spPr bwMode="auto">
          <a:xfrm>
            <a:off x="838200" y="3048000"/>
            <a:ext cx="7162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zh-CN" sz="4000">
                <a:solidFill>
                  <a:srgbClr val="C00000"/>
                </a:solidFill>
                <a:ea typeface="华康海报体W12"/>
                <a:cs typeface="Times New Roman" panose="02020603050405020304" pitchFamily="18" charset="0"/>
              </a:rPr>
              <a:t>Bước 1: Tạo hố.</a:t>
            </a:r>
          </a:p>
          <a:p>
            <a:pPr algn="ctr"/>
            <a:r>
              <a:rPr lang="en-US" altLang="zh-CN" sz="4000">
                <a:solidFill>
                  <a:srgbClr val="C00000"/>
                </a:solidFill>
                <a:ea typeface="华康海报体W12"/>
                <a:cs typeface="Times New Roman" panose="02020603050405020304" pitchFamily="18" charset="0"/>
              </a:rPr>
              <a:t>Bước 2: Đặt củ.</a:t>
            </a:r>
          </a:p>
          <a:p>
            <a:pPr algn="ctr"/>
            <a:r>
              <a:rPr lang="en-US" altLang="zh-CN" sz="4000">
                <a:solidFill>
                  <a:srgbClr val="C00000"/>
                </a:solidFill>
                <a:ea typeface="华康海报体W12"/>
                <a:cs typeface="Times New Roman" panose="02020603050405020304" pitchFamily="18" charset="0"/>
              </a:rPr>
              <a:t>Bước 3: Lấp đất.</a:t>
            </a:r>
          </a:p>
          <a:p>
            <a:pPr algn="ctr"/>
            <a:r>
              <a:rPr lang="en-US" altLang="zh-CN" sz="4000">
                <a:solidFill>
                  <a:srgbClr val="C00000"/>
                </a:solidFill>
                <a:ea typeface="华康海报体W12"/>
                <a:cs typeface="Times New Roman" panose="02020603050405020304" pitchFamily="18" charset="0"/>
              </a:rPr>
              <a:t>  Bước 4: Che phủ.</a:t>
            </a:r>
          </a:p>
          <a:p>
            <a:pPr algn="ctr"/>
            <a:r>
              <a:rPr lang="en-US" altLang="zh-CN" sz="4000">
                <a:solidFill>
                  <a:srgbClr val="C00000"/>
                </a:solidFill>
                <a:ea typeface="华康海报体W12"/>
                <a:cs typeface="Times New Roman" panose="02020603050405020304" pitchFamily="18" charset="0"/>
              </a:rPr>
              <a:t>    Bước 5: Tưới nước</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390525" y="2511425"/>
            <a:ext cx="8077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zh-CN" sz="4000">
                <a:solidFill>
                  <a:srgbClr val="FF0000"/>
                </a:solidFill>
                <a:ea typeface="华康海报体W12"/>
                <a:cs typeface="Times New Roman" panose="02020603050405020304" pitchFamily="18" charset="0"/>
              </a:rPr>
              <a:t>Bạn nhỏ trong bài hát đã làm gì?</a:t>
            </a:r>
          </a:p>
        </p:txBody>
      </p:sp>
      <p:sp>
        <p:nvSpPr>
          <p:cNvPr id="3" name="TextBox 2"/>
          <p:cNvSpPr txBox="1">
            <a:spLocks noChangeArrowheads="1"/>
          </p:cNvSpPr>
          <p:nvPr/>
        </p:nvSpPr>
        <p:spPr bwMode="auto">
          <a:xfrm>
            <a:off x="-533400" y="3267075"/>
            <a:ext cx="80772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zh-CN" sz="4000">
                <a:solidFill>
                  <a:srgbClr val="0000FF"/>
                </a:solidFill>
                <a:ea typeface="华康海报体W12"/>
                <a:cs typeface="Times New Roman" panose="02020603050405020304" pitchFamily="18" charset="0"/>
              </a:rPr>
              <a:t>Bạn: Gieo hạt đậu xanh</a:t>
            </a:r>
          </a:p>
        </p:txBody>
      </p:sp>
      <p:sp>
        <p:nvSpPr>
          <p:cNvPr id="4" name="TextBox 2"/>
          <p:cNvSpPr txBox="1">
            <a:spLocks noChangeArrowheads="1"/>
          </p:cNvSpPr>
          <p:nvPr/>
        </p:nvSpPr>
        <p:spPr bwMode="auto">
          <a:xfrm>
            <a:off x="304800" y="4041775"/>
            <a:ext cx="80772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zh-CN" sz="4000">
                <a:solidFill>
                  <a:srgbClr val="FF0000"/>
                </a:solidFill>
                <a:ea typeface="华康海报体W12"/>
                <a:cs typeface="Times New Roman" panose="02020603050405020304" pitchFamily="18" charset="0"/>
              </a:rPr>
              <a:t>Bạn nhỏ cảm thấy thế nào khi hạt nảy mầm?</a:t>
            </a:r>
          </a:p>
        </p:txBody>
      </p:sp>
      <p:sp>
        <p:nvSpPr>
          <p:cNvPr id="5" name="TextBox 2"/>
          <p:cNvSpPr txBox="1">
            <a:spLocks noChangeArrowheads="1"/>
          </p:cNvSpPr>
          <p:nvPr/>
        </p:nvSpPr>
        <p:spPr bwMode="auto">
          <a:xfrm>
            <a:off x="381000" y="5268913"/>
            <a:ext cx="80772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zh-CN" sz="4000">
                <a:solidFill>
                  <a:srgbClr val="0000FF"/>
                </a:solidFill>
                <a:ea typeface="华康海报体W12"/>
                <a:cs typeface="Times New Roman" panose="02020603050405020304" pitchFamily="18" charset="0"/>
              </a:rPr>
              <a:t>Bạn rất vui sướng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419100" y="990600"/>
            <a:ext cx="83058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zh-CN" sz="4000">
                <a:solidFill>
                  <a:srgbClr val="000000"/>
                </a:solidFill>
                <a:ea typeface="华康海报体W12"/>
                <a:cs typeface="Times New Roman" panose="02020603050405020304" pitchFamily="18" charset="0"/>
              </a:rPr>
              <a:t>Để trồng cây trong vỏ trứng cần các vật liệu gì?</a:t>
            </a:r>
          </a:p>
        </p:txBody>
      </p:sp>
      <p:sp>
        <p:nvSpPr>
          <p:cNvPr id="3" name="TextBox 2"/>
          <p:cNvSpPr txBox="1">
            <a:spLocks noChangeArrowheads="1"/>
          </p:cNvSpPr>
          <p:nvPr/>
        </p:nvSpPr>
        <p:spPr bwMode="auto">
          <a:xfrm>
            <a:off x="228600" y="3059113"/>
            <a:ext cx="8305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zh-CN" sz="4000">
                <a:solidFill>
                  <a:srgbClr val="C00000"/>
                </a:solidFill>
                <a:ea typeface="华康海报体W12"/>
                <a:cs typeface="Times New Roman" panose="02020603050405020304" pitchFamily="18" charset="0"/>
              </a:rPr>
              <a:t>Cần vỏ trứng, hạt (củ), đất, nước</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152400" y="990600"/>
            <a:ext cx="8839200" cy="3508375"/>
          </a:xfrm>
          <a:prstGeom prst="rect">
            <a:avLst/>
          </a:prstGeom>
          <a:noFill/>
          <a:ln>
            <a:noFill/>
          </a:ln>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defRPr/>
            </a:pPr>
            <a:r>
              <a:rPr lang="en-US" altLang="zh-CN" sz="4000" dirty="0">
                <a:solidFill>
                  <a:srgbClr val="000000"/>
                </a:solidFill>
                <a:ea typeface="华康海报体W12"/>
                <a:cs typeface="Times New Roman" panose="02020603050405020304" pitchFamily="18" charset="0"/>
              </a:rPr>
              <a:t>Quy </a:t>
            </a:r>
            <a:r>
              <a:rPr lang="en-US" altLang="zh-CN" sz="4000" dirty="0" err="1">
                <a:solidFill>
                  <a:srgbClr val="000000"/>
                </a:solidFill>
                <a:ea typeface="华康海报体W12"/>
                <a:cs typeface="Times New Roman" panose="02020603050405020304" pitchFamily="18" charset="0"/>
              </a:rPr>
              <a:t>ước</a:t>
            </a:r>
            <a:r>
              <a:rPr lang="en-US" altLang="zh-CN" sz="4000" dirty="0">
                <a:solidFill>
                  <a:srgbClr val="000000"/>
                </a:solidFill>
                <a:ea typeface="华康海报体W12"/>
                <a:cs typeface="Times New Roman" panose="02020603050405020304" pitchFamily="18" charset="0"/>
              </a:rPr>
              <a:t> an </a:t>
            </a:r>
            <a:r>
              <a:rPr lang="en-US" altLang="zh-CN" sz="4000" dirty="0" err="1">
                <a:solidFill>
                  <a:srgbClr val="000000"/>
                </a:solidFill>
                <a:ea typeface="华康海报体W12"/>
                <a:cs typeface="Times New Roman" panose="02020603050405020304" pitchFamily="18" charset="0"/>
              </a:rPr>
              <a:t>toàn</a:t>
            </a:r>
            <a:r>
              <a:rPr lang="en-US" altLang="zh-CN" sz="4000" dirty="0">
                <a:solidFill>
                  <a:srgbClr val="000000"/>
                </a:solidFill>
                <a:ea typeface="华康海报体W12"/>
                <a:cs typeface="Times New Roman" panose="02020603050405020304" pitchFamily="18" charset="0"/>
              </a:rPr>
              <a:t>:</a:t>
            </a:r>
          </a:p>
          <a:p>
            <a:pPr marL="571500" indent="-571500" algn="ctr">
              <a:buFontTx/>
              <a:buChar char="-"/>
              <a:defRPr/>
            </a:pPr>
            <a:r>
              <a:rPr lang="en-US" altLang="zh-CN" sz="3600" dirty="0">
                <a:solidFill>
                  <a:schemeClr val="accent2"/>
                </a:solidFill>
                <a:ea typeface="华康海报体W12"/>
                <a:cs typeface="Times New Roman" panose="02020603050405020304" pitchFamily="18" charset="0"/>
              </a:rPr>
              <a:t>Khi </a:t>
            </a:r>
            <a:r>
              <a:rPr lang="en-US" altLang="zh-CN" sz="3600" dirty="0" err="1">
                <a:solidFill>
                  <a:schemeClr val="accent2"/>
                </a:solidFill>
                <a:ea typeface="华康海报体W12"/>
                <a:cs typeface="Times New Roman" panose="02020603050405020304" pitchFamily="18" charset="0"/>
              </a:rPr>
              <a:t>sử</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dụng</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các</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vật</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dụng</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như</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đất</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nước</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tưới</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cần</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sử</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dụng</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cẩn</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thận</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tránh</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làm</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bụi</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bẩn</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bám</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vào</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quần</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áo</a:t>
            </a:r>
            <a:r>
              <a:rPr lang="en-US" altLang="zh-CN" sz="3600" dirty="0">
                <a:solidFill>
                  <a:schemeClr val="accent2"/>
                </a:solidFill>
                <a:ea typeface="华康海报体W12"/>
                <a:cs typeface="Times New Roman" panose="02020603050405020304" pitchFamily="18" charset="0"/>
              </a:rPr>
              <a:t>. </a:t>
            </a:r>
          </a:p>
          <a:p>
            <a:pPr marL="571500" indent="-571500" algn="ctr">
              <a:buFontTx/>
              <a:buChar char="-"/>
              <a:defRPr/>
            </a:pPr>
            <a:r>
              <a:rPr lang="en-US" altLang="zh-CN" sz="3600" dirty="0" err="1">
                <a:solidFill>
                  <a:schemeClr val="accent2"/>
                </a:solidFill>
                <a:ea typeface="华康海报体W12"/>
                <a:cs typeface="Times New Roman" panose="02020603050405020304" pitchFamily="18" charset="0"/>
              </a:rPr>
              <a:t>Cần</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vệ</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sinh</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sạch</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sẽ</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khi</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reo</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hạt</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trồng</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củ</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vào</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vỏ</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trứng</a:t>
            </a:r>
            <a:r>
              <a:rPr lang="en-US" altLang="zh-CN" sz="3600" dirty="0">
                <a:solidFill>
                  <a:schemeClr val="accent2"/>
                </a:solidFill>
                <a:ea typeface="华康海报体W12"/>
                <a:cs typeface="Times New Roman" panose="02020603050405020304" pitchFamily="18" charset="0"/>
              </a:rPr>
              <a:t> </a:t>
            </a:r>
            <a:r>
              <a:rPr lang="en-US" altLang="zh-CN" sz="3600" dirty="0" err="1">
                <a:solidFill>
                  <a:schemeClr val="accent2"/>
                </a:solidFill>
                <a:ea typeface="华康海报体W12"/>
                <a:cs typeface="Times New Roman" panose="02020603050405020304" pitchFamily="18" charset="0"/>
              </a:rPr>
              <a:t>xong</a:t>
            </a:r>
            <a:r>
              <a:rPr lang="en-US" altLang="zh-CN" sz="3600" dirty="0">
                <a:solidFill>
                  <a:schemeClr val="accent2"/>
                </a:solidFill>
                <a:ea typeface="华康海报体W12"/>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noChangeArrowheads="1"/>
          </p:cNvSpPr>
          <p:nvPr>
            <p:ph type="title"/>
          </p:nvPr>
        </p:nvSpPr>
        <p:spPr/>
        <p:txBody>
          <a:bodyPr/>
          <a:lstStyle/>
          <a:p>
            <a:pPr>
              <a:defRPr/>
            </a:pPr>
            <a:r>
              <a:rPr lang="en-US" altLang="en-US" sz="3667">
                <a:latin typeface="Times New Roman" panose="02020603050405020304" pitchFamily="18" charset="0"/>
                <a:cs typeface="Times New Roman" panose="02020603050405020304" pitchFamily="18" charset="0"/>
              </a:rPr>
              <a:t>Tìm hiểu</a:t>
            </a:r>
          </a:p>
        </p:txBody>
      </p:sp>
      <p:pic>
        <p:nvPicPr>
          <p:cNvPr id="7885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3"/>
          <p:cNvSpPr txBox="1">
            <a:spLocks noChangeArrowheads="1"/>
          </p:cNvSpPr>
          <p:nvPr/>
        </p:nvSpPr>
        <p:spPr bwMode="auto">
          <a:xfrm>
            <a:off x="127000" y="2159000"/>
            <a:ext cx="8953500" cy="6572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61970" eaLnBrk="1" hangingPunct="1">
              <a:spcBef>
                <a:spcPct val="0"/>
              </a:spcBef>
              <a:buFontTx/>
              <a:buNone/>
              <a:defRPr/>
            </a:pPr>
            <a:r>
              <a:rPr lang="en-US" altLang="en-US" sz="3667" dirty="0" err="1">
                <a:solidFill>
                  <a:srgbClr val="0000FF"/>
                </a:solidFill>
                <a:latin typeface="Times New Roman" panose="02020603050405020304" pitchFamily="18" charset="0"/>
                <a:cs typeface="Times New Roman" panose="02020603050405020304" pitchFamily="18" charset="0"/>
              </a:rPr>
              <a:t>Thực</a:t>
            </a:r>
            <a:r>
              <a:rPr lang="en-US" altLang="en-US" sz="3667" dirty="0">
                <a:solidFill>
                  <a:srgbClr val="0000FF"/>
                </a:solidFill>
                <a:latin typeface="Times New Roman" panose="02020603050405020304" pitchFamily="18" charset="0"/>
                <a:cs typeface="Times New Roman" panose="02020603050405020304" pitchFamily="18" charset="0"/>
              </a:rPr>
              <a:t> </a:t>
            </a:r>
            <a:r>
              <a:rPr lang="en-US" altLang="en-US" sz="3667" dirty="0" err="1">
                <a:solidFill>
                  <a:srgbClr val="0000FF"/>
                </a:solidFill>
                <a:latin typeface="Times New Roman" panose="02020603050405020304" pitchFamily="18" charset="0"/>
                <a:cs typeface="Times New Roman" panose="02020603050405020304" pitchFamily="18" charset="0"/>
              </a:rPr>
              <a:t>hành</a:t>
            </a:r>
            <a:r>
              <a:rPr lang="en-US" altLang="en-US" sz="3667" dirty="0">
                <a:solidFill>
                  <a:srgbClr val="0000FF"/>
                </a:solidFill>
                <a:latin typeface="Times New Roman" panose="02020603050405020304" pitchFamily="18" charset="0"/>
                <a:cs typeface="Times New Roman" panose="02020603050405020304" pitchFamily="18" charset="0"/>
              </a:rPr>
              <a:t> .</a:t>
            </a:r>
          </a:p>
        </p:txBody>
      </p:sp>
      <p:sp>
        <p:nvSpPr>
          <p:cNvPr id="3" name="TextBox 3"/>
          <p:cNvSpPr txBox="1">
            <a:spLocks noChangeArrowheads="1"/>
          </p:cNvSpPr>
          <p:nvPr/>
        </p:nvSpPr>
        <p:spPr bwMode="auto">
          <a:xfrm>
            <a:off x="25400" y="3122613"/>
            <a:ext cx="8953500" cy="23495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61970" eaLnBrk="1" hangingPunct="1">
              <a:spcBef>
                <a:spcPct val="0"/>
              </a:spcBef>
              <a:buFontTx/>
              <a:buNone/>
              <a:defRPr/>
            </a:pPr>
            <a:r>
              <a:rPr lang="en-US" altLang="en-US" sz="3667" dirty="0" err="1">
                <a:latin typeface="Times New Roman" panose="02020603050405020304" pitchFamily="18" charset="0"/>
                <a:cs typeface="Times New Roman" panose="02020603050405020304" pitchFamily="18" charset="0"/>
              </a:rPr>
              <a:t>Tiêu</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chí</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sản</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phẩm</a:t>
            </a:r>
            <a:r>
              <a:rPr lang="en-US" altLang="en-US" sz="3667" dirty="0">
                <a:latin typeface="Times New Roman" panose="02020603050405020304" pitchFamily="18" charset="0"/>
                <a:cs typeface="Times New Roman" panose="02020603050405020304" pitchFamily="18" charset="0"/>
              </a:rPr>
              <a:t>: </a:t>
            </a:r>
          </a:p>
          <a:p>
            <a:pPr algn="ctr" defTabSz="761970" eaLnBrk="1" hangingPunct="1">
              <a:spcBef>
                <a:spcPct val="0"/>
              </a:spcBef>
              <a:buFontTx/>
              <a:buNone/>
              <a:defRPr/>
            </a:pPr>
            <a:r>
              <a:rPr lang="en-US" altLang="en-US" sz="3667" dirty="0">
                <a:latin typeface="Times New Roman" panose="02020603050405020304" pitchFamily="18" charset="0"/>
                <a:cs typeface="Times New Roman" panose="02020603050405020304" pitchFamily="18" charset="0"/>
              </a:rPr>
              <a:t>     + Hoàn </a:t>
            </a:r>
            <a:r>
              <a:rPr lang="en-US" altLang="en-US" sz="3667" dirty="0" err="1">
                <a:latin typeface="Times New Roman" panose="02020603050405020304" pitchFamily="18" charset="0"/>
                <a:cs typeface="Times New Roman" panose="02020603050405020304" pitchFamily="18" charset="0"/>
              </a:rPr>
              <a:t>thành</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được</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hạt</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củ</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trồng</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trong</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vỏ</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trứng</a:t>
            </a:r>
            <a:r>
              <a:rPr lang="en-US" altLang="en-US" sz="3667" dirty="0">
                <a:latin typeface="Times New Roman" panose="02020603050405020304" pitchFamily="18" charset="0"/>
                <a:cs typeface="Times New Roman" panose="02020603050405020304" pitchFamily="18" charset="0"/>
              </a:rPr>
              <a:t>.</a:t>
            </a:r>
          </a:p>
          <a:p>
            <a:pPr algn="ctr" defTabSz="761970" eaLnBrk="1" hangingPunct="1">
              <a:spcBef>
                <a:spcPct val="0"/>
              </a:spcBef>
              <a:buFontTx/>
              <a:buNone/>
              <a:defRPr/>
            </a:pPr>
            <a:r>
              <a:rPr lang="en-US" altLang="en-US" sz="3667" dirty="0">
                <a:latin typeface="Times New Roman" panose="02020603050405020304" pitchFamily="18" charset="0"/>
                <a:cs typeface="Times New Roman" panose="02020603050405020304" pitchFamily="18" charset="0"/>
              </a:rPr>
              <a:t>+ Vỏ </a:t>
            </a:r>
            <a:r>
              <a:rPr lang="en-US" altLang="en-US" sz="3667" dirty="0" err="1">
                <a:latin typeface="Times New Roman" panose="02020603050405020304" pitchFamily="18" charset="0"/>
                <a:cs typeface="Times New Roman" panose="02020603050405020304" pitchFamily="18" charset="0"/>
              </a:rPr>
              <a:t>trứng</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được</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trang</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trí</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đẹp</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mắt</a:t>
            </a:r>
            <a:r>
              <a:rPr lang="en-US" altLang="en-US" sz="3667" dirty="0">
                <a:solidFill>
                  <a:srgbClr val="0000FF"/>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457200" y="2057400"/>
            <a:ext cx="8229600" cy="2114550"/>
          </a:xfrm>
        </p:spPr>
        <p:txBody>
          <a:bodyPr/>
          <a:lstStyle/>
          <a:p>
            <a:pPr marL="305594" indent="-305594" eaLnBrk="1" hangingPunct="1">
              <a:lnSpc>
                <a:spcPct val="90000"/>
              </a:lnSpc>
              <a:buFontTx/>
              <a:buNone/>
              <a:defRPr/>
            </a:pPr>
            <a:endParaRPr lang="en-US" sz="1063" b="1" i="1" dirty="0">
              <a:latin typeface="Times New Roman" pitchFamily="18" charset="0"/>
            </a:endParaRPr>
          </a:p>
          <a:p>
            <a:pPr marL="305594" indent="-305594" algn="ctr" eaLnBrk="1" hangingPunct="1">
              <a:lnSpc>
                <a:spcPct val="90000"/>
              </a:lnSpc>
              <a:buFontTx/>
              <a:buNone/>
              <a:defRPr/>
            </a:pPr>
            <a:r>
              <a:rPr lang="en-US" sz="1250" b="1" dirty="0">
                <a:solidFill>
                  <a:srgbClr val="CC0000"/>
                </a:solidFill>
                <a:latin typeface="Times New Roman" pitchFamily="18" charset="0"/>
              </a:rPr>
              <a:t>    </a:t>
            </a:r>
            <a:r>
              <a:rPr lang="en-US" sz="4313" b="1" dirty="0">
                <a:solidFill>
                  <a:srgbClr val="CC0000"/>
                </a:solidFill>
                <a:latin typeface="Times New Roman" pitchFamily="18" charset="0"/>
              </a:rPr>
              <a:t>TRƯNG BÀY GIỚI THIỆU SẢN PHẨM</a:t>
            </a:r>
          </a:p>
          <a:p>
            <a:pPr marL="305594" indent="-305594" algn="ctr" eaLnBrk="1" hangingPunct="1">
              <a:lnSpc>
                <a:spcPct val="90000"/>
              </a:lnSpc>
              <a:buFontTx/>
              <a:buNone/>
              <a:defRPr/>
            </a:pPr>
            <a:r>
              <a:rPr lang="en-US" sz="4313" b="1" dirty="0">
                <a:solidFill>
                  <a:srgbClr val="CC0000"/>
                </a:solidFill>
                <a:latin typeface="Times New Roman" pitchFamily="18" charset="0"/>
              </a:rPr>
              <a:t> ( </a:t>
            </a:r>
            <a:r>
              <a:rPr lang="en-US" sz="4313" b="1" dirty="0" err="1">
                <a:solidFill>
                  <a:srgbClr val="CC0000"/>
                </a:solidFill>
                <a:latin typeface="Times New Roman" pitchFamily="18" charset="0"/>
              </a:rPr>
              <a:t>Cá</a:t>
            </a:r>
            <a:r>
              <a:rPr lang="en-US" sz="4313" b="1" dirty="0">
                <a:solidFill>
                  <a:srgbClr val="CC0000"/>
                </a:solidFill>
                <a:latin typeface="Times New Roman" pitchFamily="18" charset="0"/>
              </a:rPr>
              <a:t> </a:t>
            </a:r>
            <a:r>
              <a:rPr lang="en-US" sz="4313" b="1" dirty="0" err="1">
                <a:solidFill>
                  <a:srgbClr val="CC0000"/>
                </a:solidFill>
                <a:latin typeface="Times New Roman" pitchFamily="18" charset="0"/>
              </a:rPr>
              <a:t>nhân</a:t>
            </a:r>
            <a:r>
              <a:rPr lang="en-US" sz="4313" b="1" dirty="0">
                <a:solidFill>
                  <a:srgbClr val="CC0000"/>
                </a:solidFill>
                <a:latin typeface="Times New Roman" pitchFamily="18" charset="0"/>
              </a:rPr>
              <a:t> </a:t>
            </a:r>
            <a:r>
              <a:rPr lang="en-US" sz="4313" b="1" dirty="0" err="1">
                <a:solidFill>
                  <a:srgbClr val="CC0000"/>
                </a:solidFill>
                <a:latin typeface="Times New Roman" pitchFamily="18" charset="0"/>
              </a:rPr>
              <a:t>đại</a:t>
            </a:r>
            <a:r>
              <a:rPr lang="en-US" sz="4313" b="1" dirty="0">
                <a:solidFill>
                  <a:srgbClr val="CC0000"/>
                </a:solidFill>
                <a:latin typeface="Times New Roman" pitchFamily="18" charset="0"/>
              </a:rPr>
              <a:t> </a:t>
            </a:r>
            <a:r>
              <a:rPr lang="en-US" sz="4313" b="1" dirty="0" err="1">
                <a:solidFill>
                  <a:srgbClr val="CC0000"/>
                </a:solidFill>
                <a:latin typeface="Times New Roman" pitchFamily="18" charset="0"/>
              </a:rPr>
              <a:t>diện</a:t>
            </a:r>
            <a:r>
              <a:rPr lang="en-US" sz="4313" b="1" dirty="0">
                <a:solidFill>
                  <a:srgbClr val="CC0000"/>
                </a:solidFill>
                <a:latin typeface="Times New Roman" pitchFamily="18" charset="0"/>
              </a:rPr>
              <a:t> </a:t>
            </a:r>
            <a:r>
              <a:rPr lang="en-US" sz="4313" b="1" dirty="0" err="1">
                <a:solidFill>
                  <a:srgbClr val="CC0000"/>
                </a:solidFill>
                <a:latin typeface="Times New Roman" pitchFamily="18" charset="0"/>
              </a:rPr>
              <a:t>nhóm</a:t>
            </a:r>
            <a:r>
              <a:rPr lang="en-US" sz="4313" b="1" dirty="0">
                <a:solidFill>
                  <a:srgbClr val="CC0000"/>
                </a:solidFill>
                <a:latin typeface="Times New Roman" pitchFamily="18" charset="0"/>
              </a:rPr>
              <a:t> )</a:t>
            </a:r>
          </a:p>
          <a:p>
            <a:pPr marL="305594" indent="-305594" eaLnBrk="1" hangingPunct="1">
              <a:lnSpc>
                <a:spcPct val="90000"/>
              </a:lnSpc>
              <a:buFontTx/>
              <a:buNone/>
              <a:defRPr/>
            </a:pPr>
            <a:r>
              <a:rPr lang="en-US" sz="1250" b="1" dirty="0">
                <a:solidFill>
                  <a:srgbClr val="CC0000"/>
                </a:solidFill>
                <a:latin typeface="Times New Roman" pitchFamily="18" charset="0"/>
              </a:rPr>
              <a:t>               </a:t>
            </a:r>
          </a:p>
        </p:txBody>
      </p:sp>
      <p:pic>
        <p:nvPicPr>
          <p:cNvPr id="7987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812925"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25" y="857250"/>
            <a:ext cx="18573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8850"/>
            <a:ext cx="257175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6563" y="4714875"/>
            <a:ext cx="23574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noChangeAspect="1" noChangeArrowheads="1"/>
          </p:cNvSpPr>
          <p:nvPr>
            <p:ph idx="1"/>
          </p:nvPr>
        </p:nvSpPr>
        <p:spPr>
          <a:xfrm>
            <a:off x="457200" y="3200400"/>
            <a:ext cx="3962400" cy="3254375"/>
          </a:xfrm>
        </p:spPr>
        <p:txBody>
          <a:bodyPr/>
          <a:lstStyle/>
          <a:p>
            <a:endParaRPr lang="en-US"/>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3962400"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200400"/>
            <a:ext cx="4222750"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401638"/>
            <a:ext cx="422275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bg/>
                                          </p:spTgt>
                                        </p:tgtEl>
                                        <p:attrNameLst>
                                          <p:attrName>style.visibility</p:attrName>
                                        </p:attrNameLst>
                                      </p:cBhvr>
                                      <p:to>
                                        <p:strVal val="visible"/>
                                      </p:to>
                                    </p:set>
                                    <p:animEffect transition="in" filter="circle(in)">
                                      <p:cBhvr>
                                        <p:cTn id="17" dur="2000"/>
                                        <p:tgtEl>
                                          <p:spTgt spid="5">
                                            <p:bg/>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nodePh="1">
                                  <p:stCondLst>
                                    <p:cond delay="0"/>
                                  </p:stCondLst>
                                  <p:endCondLst>
                                    <p:cond evt="begin" delay="0">
                                      <p:tn val="20"/>
                                    </p:cond>
                                  </p:end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circle(in)">
                                      <p:cBhvr>
                                        <p:cTn id="22" dur="2000"/>
                                        <p:tgtEl>
                                          <p:spTgt spid="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WordArt 3"/>
          <p:cNvSpPr>
            <a:spLocks noChangeArrowheads="1" noChangeShapeType="1" noTextEdit="1"/>
          </p:cNvSpPr>
          <p:nvPr/>
        </p:nvSpPr>
        <p:spPr bwMode="auto">
          <a:xfrm rot="5400000">
            <a:off x="-1714500" y="2857500"/>
            <a:ext cx="58674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Plain">
              <a:avLst>
                <a:gd name="adj" fmla="val 50000"/>
              </a:avLst>
            </a:prstTxWarp>
          </a:bodyPr>
          <a:lstStyle/>
          <a:p>
            <a:pPr fontAlgn="auto"/>
            <a:r>
              <a:rPr lang="en-US" sz="3600" kern="10">
                <a:solidFill>
                  <a:srgbClr val="000000"/>
                </a:solidFill>
                <a:cs typeface="Times New Roman" panose="02020603050405020304" pitchFamily="18" charset="0"/>
              </a:rPr>
              <a:t>kính chúc các thầy cô</a:t>
            </a:r>
          </a:p>
        </p:txBody>
      </p:sp>
      <p:pic>
        <p:nvPicPr>
          <p:cNvPr id="81923" name="Picture 4" descr="yeu ngh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019300"/>
            <a:ext cx="3200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5" descr="manh kho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95275"/>
            <a:ext cx="4886325"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6" descr="HANH PHU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4049713"/>
            <a:ext cx="39624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7504" y="6021288"/>
            <a:ext cx="8928992" cy="830997"/>
          </a:xfrm>
          <a:prstGeom prst="rect">
            <a:avLst/>
          </a:prstGeom>
        </p:spPr>
        <p:txBody>
          <a:bodyPr>
            <a:spAutoFit/>
          </a:bodyPr>
          <a:lstStyle/>
          <a:p>
            <a:pPr eaLnBrk="1" hangingPunct="1">
              <a:defRPr/>
            </a:pPr>
            <a:r>
              <a:rPr lang="vi-VN" sz="4800" b="0" kern="10" dirty="0">
                <a:ln w="9525">
                  <a:solidFill>
                    <a:srgbClr val="000000"/>
                  </a:solidFill>
                  <a:round/>
                  <a:headEnd/>
                  <a:tailEnd/>
                </a:ln>
                <a:solidFill>
                  <a:srgbClr val="FF3399"/>
                </a:solidFill>
                <a:latin typeface="Times New Roman"/>
                <a:cs typeface="Times New Roman"/>
              </a:rPr>
              <a:t>Chúc các em chăm ngoan, học giỏi</a:t>
            </a:r>
            <a:endParaRPr lang="en-US" sz="4800" b="0" dirty="0">
              <a:solidFill>
                <a:srgbClr val="000000"/>
              </a:solidFill>
              <a:latin typeface="Arial" panose="020B0604020202020204"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533400" y="1752600"/>
            <a:ext cx="80772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zh-CN" sz="4000">
                <a:ea typeface="华康海报体W12"/>
                <a:cs typeface="Times New Roman" panose="02020603050405020304" pitchFamily="18" charset="0"/>
              </a:rPr>
              <a:t>Các em có muốn được thực hành tự tay mình ươm, trồng và chăm sóc cây từ giai đoạn hạt nảy mầm lên như thế nào không?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136650"/>
            <a:ext cx="753110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567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01838" y="5065713"/>
            <a:ext cx="16033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64463" y="4064000"/>
            <a:ext cx="1260475"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rcRect t="-2" b="552"/>
          <a:stretch>
            <a:fillRect/>
          </a:stretch>
        </p:blipFill>
        <p:spPr bwMode="auto">
          <a:xfrm>
            <a:off x="-34925" y="4306888"/>
            <a:ext cx="9178925"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08850" y="4484688"/>
            <a:ext cx="53181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
          <p:cNvSpPr txBox="1">
            <a:spLocks noChangeArrowheads="1"/>
          </p:cNvSpPr>
          <p:nvPr/>
        </p:nvSpPr>
        <p:spPr bwMode="auto">
          <a:xfrm>
            <a:off x="1954213" y="3227388"/>
            <a:ext cx="600233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zh-CN" sz="8800">
                <a:solidFill>
                  <a:srgbClr val="FF0000"/>
                </a:solidFill>
                <a:ea typeface="华康海报体W12"/>
                <a:cs typeface="Times New Roman" panose="02020603050405020304" pitchFamily="18" charset="0"/>
              </a:rPr>
              <a:t>Khám phá</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500"/>
                                        <p:tgtEl>
                                          <p:spTgt spid="16"/>
                                        </p:tgtEl>
                                      </p:cBhvr>
                                    </p:animEffect>
                                    <p:anim calcmode="lin" valueType="num">
                                      <p:cBhvr>
                                        <p:cTn id="19" dur="1500" fill="hold"/>
                                        <p:tgtEl>
                                          <p:spTgt spid="16"/>
                                        </p:tgtEl>
                                        <p:attrNameLst>
                                          <p:attrName>ppt_x</p:attrName>
                                        </p:attrNameLst>
                                      </p:cBhvr>
                                      <p:tavLst>
                                        <p:tav tm="0">
                                          <p:val>
                                            <p:strVal val="#ppt_x"/>
                                          </p:val>
                                        </p:tav>
                                        <p:tav tm="100000">
                                          <p:val>
                                            <p:strVal val="#ppt_x"/>
                                          </p:val>
                                        </p:tav>
                                      </p:tavLst>
                                    </p:anim>
                                    <p:anim calcmode="lin" valueType="num">
                                      <p:cBhvr>
                                        <p:cTn id="20" dur="1500" fill="hold"/>
                                        <p:tgtEl>
                                          <p:spTgt spid="1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ppt_x</p:attrName>
                                        </p:attrNameLst>
                                      </p:cBhvr>
                                      <p:tavLst>
                                        <p:tav tm="0">
                                          <p:val>
                                            <p:strVal val="#ppt_x"/>
                                          </p:val>
                                        </p:tav>
                                        <p:tav tm="100000">
                                          <p:val>
                                            <p:strVal val="#ppt_x"/>
                                          </p:val>
                                        </p:tav>
                                      </p:tavLst>
                                    </p:anim>
                                    <p:anim calcmode="lin" valueType="num">
                                      <p:cBhvr>
                                        <p:cTn id="25" dur="2000" fill="hold"/>
                                        <p:tgtEl>
                                          <p:spTgt spid="7"/>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100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1000" fill="hold"/>
                                        <p:tgtEl>
                                          <p:spTgt spid="6"/>
                                        </p:tgtEl>
                                        <p:attrNameLst>
                                          <p:attrName>ppt_x</p:attrName>
                                        </p:attrNameLst>
                                      </p:cBhvr>
                                      <p:tavLst>
                                        <p:tav tm="0">
                                          <p:val>
                                            <p:strVal val="#ppt_x"/>
                                          </p:val>
                                        </p:tav>
                                        <p:tav tm="100000">
                                          <p:val>
                                            <p:strVal val="#ppt_x"/>
                                          </p:val>
                                        </p:tav>
                                      </p:tavLst>
                                    </p:anim>
                                    <p:anim calcmode="lin" valueType="num">
                                      <p:cBhvr additive="base">
                                        <p:cTn id="29" dur="1000" fill="hold"/>
                                        <p:tgtEl>
                                          <p:spTgt spid="6"/>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3000"/>
                            </p:stCondLst>
                            <p:childTnLst>
                              <p:par>
                                <p:cTn id="31" presetID="42"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4000"/>
                            </p:stCondLst>
                            <p:childTnLst>
                              <p:par>
                                <p:cTn id="37" presetID="2" presetClass="entr" presetSubtype="9" fill="hold" nodeType="afterEffect">
                                  <p:stCondLst>
                                    <p:cond delay="0"/>
                                  </p:stCondLst>
                                  <p:iterate type="lt">
                                    <p:tmPct val="10000"/>
                                  </p:iterate>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p:cNvSpPr txBox="1">
            <a:spLocks noChangeArrowheads="1"/>
          </p:cNvSpPr>
          <p:nvPr/>
        </p:nvSpPr>
        <p:spPr bwMode="auto">
          <a:xfrm>
            <a:off x="381000" y="1219200"/>
            <a:ext cx="8763000" cy="173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0" tIns="34286" rIns="68570" bIns="34286">
            <a:spAutoFit/>
          </a:bodyPr>
          <a:lstStyle>
            <a:lvl1pPr defTabSz="685800">
              <a:spcBef>
                <a:spcPct val="20000"/>
              </a:spcBef>
              <a:buChar char="•"/>
              <a:defRPr sz="3200">
                <a:solidFill>
                  <a:schemeClr val="tx1"/>
                </a:solidFill>
                <a:latin typeface="Arial" panose="020B0604020202020204" pitchFamily="34" charset="0"/>
              </a:defRPr>
            </a:lvl1pPr>
            <a:lvl2pPr marL="742950" indent="-285750" defTabSz="685800">
              <a:spcBef>
                <a:spcPct val="20000"/>
              </a:spcBef>
              <a:buChar char="–"/>
              <a:defRPr sz="2800">
                <a:solidFill>
                  <a:schemeClr val="tx1"/>
                </a:solidFill>
                <a:latin typeface="Arial" panose="020B0604020202020204" pitchFamily="34" charset="0"/>
              </a:defRPr>
            </a:lvl2pPr>
            <a:lvl3pPr marL="1143000" indent="-228600" defTabSz="685800">
              <a:spcBef>
                <a:spcPct val="20000"/>
              </a:spcBef>
              <a:buChar char="•"/>
              <a:defRPr sz="2400">
                <a:solidFill>
                  <a:schemeClr val="tx1"/>
                </a:solidFill>
                <a:latin typeface="Arial" panose="020B0604020202020204" pitchFamily="34" charset="0"/>
              </a:defRPr>
            </a:lvl3pPr>
            <a:lvl4pPr marL="1600200" indent="-228600" defTabSz="685800">
              <a:spcBef>
                <a:spcPct val="20000"/>
              </a:spcBef>
              <a:buChar char="–"/>
              <a:defRPr sz="2000">
                <a:solidFill>
                  <a:schemeClr val="tx1"/>
                </a:solidFill>
                <a:latin typeface="Arial" panose="020B0604020202020204" pitchFamily="34" charset="0"/>
              </a:defRPr>
            </a:lvl4pPr>
            <a:lvl5pPr marL="2057400" indent="-228600" defTabSz="685800">
              <a:spcBef>
                <a:spcPct val="20000"/>
              </a:spcBef>
              <a:buChar char="»"/>
              <a:defRPr sz="2000">
                <a:solidFill>
                  <a:schemeClr val="tx1"/>
                </a:solidFill>
                <a:latin typeface="Arial" panose="020B0604020202020204" pitchFamily="34" charset="0"/>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CN" sz="36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Mĩ</a:t>
            </a:r>
            <a:r>
              <a:rPr lang="en-US" altLang="zh-CN" sz="36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6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Thuật</a:t>
            </a:r>
            <a:r>
              <a:rPr lang="en-US" altLang="zh-CN" sz="36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6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Chủ</a:t>
            </a:r>
            <a:r>
              <a:rPr lang="en-US" altLang="zh-CN" sz="36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6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đề</a:t>
            </a:r>
            <a:r>
              <a:rPr lang="en-US" altLang="zh-CN" sz="36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9: </a:t>
            </a:r>
            <a:r>
              <a:rPr lang="en-US" altLang="zh-CN" sz="36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Trang</a:t>
            </a:r>
            <a:r>
              <a:rPr lang="en-US" altLang="zh-CN" sz="36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6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phục</a:t>
            </a:r>
            <a:r>
              <a:rPr lang="en-US" altLang="zh-CN" sz="36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6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yêu</a:t>
            </a:r>
            <a:r>
              <a:rPr lang="en-US" altLang="zh-CN" sz="36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6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thích</a:t>
            </a:r>
            <a:endParaRPr lang="en-US" altLang="zh-CN" sz="36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a:p>
            <a:pPr algn="ctr" eaLnBrk="1" hangingPunct="1">
              <a:spcBef>
                <a:spcPct val="0"/>
              </a:spcBef>
              <a:buFontTx/>
              <a:buNone/>
            </a:pPr>
            <a:r>
              <a:rPr lang="en-US" altLang="zh-CN" sz="36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Bài</a:t>
            </a:r>
            <a:r>
              <a:rPr lang="en-US" altLang="zh-CN" sz="36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6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altLang="zh-CN" sz="36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STEM: </a:t>
            </a:r>
            <a:r>
              <a:rPr lang="en-US" altLang="zh-CN" sz="36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Chủ</a:t>
            </a:r>
            <a:r>
              <a:rPr lang="en-US" altLang="zh-CN" sz="36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6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đề</a:t>
            </a:r>
            <a:r>
              <a:rPr lang="en-US" altLang="zh-CN" sz="36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9: </a:t>
            </a:r>
            <a:r>
              <a:rPr lang="en-US" altLang="zh-CN" sz="36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Trồng</a:t>
            </a:r>
            <a:r>
              <a:rPr lang="en-US" altLang="zh-CN" sz="36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6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cây</a:t>
            </a:r>
            <a:r>
              <a:rPr lang="en-US" altLang="zh-CN" sz="36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6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trong</a:t>
            </a:r>
            <a:r>
              <a:rPr lang="en-US" altLang="zh-CN" sz="36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6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vỏ</a:t>
            </a:r>
            <a:r>
              <a:rPr lang="en-US" altLang="zh-CN" sz="36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6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trứng</a:t>
            </a:r>
            <a:r>
              <a:rPr lang="en-US" altLang="zh-CN" sz="36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67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01838" y="5065713"/>
            <a:ext cx="16033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64463" y="4064000"/>
            <a:ext cx="1260475"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rcRect t="-2" b="552"/>
          <a:stretch>
            <a:fillRect/>
          </a:stretch>
        </p:blipFill>
        <p:spPr bwMode="auto">
          <a:xfrm>
            <a:off x="-34925" y="4306888"/>
            <a:ext cx="9178925"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08850" y="4484688"/>
            <a:ext cx="53181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
          <p:cNvSpPr txBox="1">
            <a:spLocks noChangeArrowheads="1"/>
          </p:cNvSpPr>
          <p:nvPr/>
        </p:nvSpPr>
        <p:spPr bwMode="auto">
          <a:xfrm>
            <a:off x="457200" y="1957388"/>
            <a:ext cx="7848600"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9" tIns="60945" rIns="121889" bIns="60945">
            <a:spAutoFit/>
          </a:bodyPr>
          <a:lstStyle>
            <a:lvl1pPr defTabSz="1217613">
              <a:defRPr sz="2800" b="1">
                <a:solidFill>
                  <a:schemeClr val="tx1"/>
                </a:solidFill>
                <a:latin typeface="Times New Roman" panose="02020603050405020304" pitchFamily="18" charset="0"/>
              </a:defRPr>
            </a:lvl1pPr>
            <a:lvl2pPr marL="742950" indent="-285750" defTabSz="1217613">
              <a:defRPr sz="2800" b="1">
                <a:solidFill>
                  <a:schemeClr val="tx1"/>
                </a:solidFill>
                <a:latin typeface="Times New Roman" panose="02020603050405020304" pitchFamily="18" charset="0"/>
              </a:defRPr>
            </a:lvl2pPr>
            <a:lvl3pPr marL="1143000" indent="-228600" defTabSz="1217613">
              <a:defRPr sz="2800" b="1">
                <a:solidFill>
                  <a:schemeClr val="tx1"/>
                </a:solidFill>
                <a:latin typeface="Times New Roman" panose="02020603050405020304" pitchFamily="18" charset="0"/>
              </a:defRPr>
            </a:lvl3pPr>
            <a:lvl4pPr marL="1600200" indent="-228600" defTabSz="1217613">
              <a:defRPr sz="2800" b="1">
                <a:solidFill>
                  <a:schemeClr val="tx1"/>
                </a:solidFill>
                <a:latin typeface="Times New Roman" panose="02020603050405020304" pitchFamily="18" charset="0"/>
              </a:defRPr>
            </a:lvl4pPr>
            <a:lvl5pPr marL="2057400" indent="-228600" defTabSz="1217613">
              <a:defRPr sz="2800" b="1">
                <a:solidFill>
                  <a:schemeClr val="tx1"/>
                </a:solidFill>
                <a:latin typeface="Times New Roman" panose="02020603050405020304" pitchFamily="18" charset="0"/>
              </a:defRPr>
            </a:lvl5pPr>
            <a:lvl6pPr marL="2514600" indent="-228600" defTabSz="1217613"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defTabSz="1217613"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defTabSz="1217613"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defTabSz="1217613"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zh-CN" sz="4000">
                <a:ea typeface="华康海报体W12"/>
                <a:cs typeface="Times New Roman" panose="02020603050405020304" pitchFamily="18" charset="0"/>
              </a:rPr>
              <a:t>Các em cùng xem video hạt nảy mầm theo giai đoạn để trả lời được các câu hỏi.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500"/>
                                        <p:tgtEl>
                                          <p:spTgt spid="16"/>
                                        </p:tgtEl>
                                      </p:cBhvr>
                                    </p:animEffect>
                                    <p:anim calcmode="lin" valueType="num">
                                      <p:cBhvr>
                                        <p:cTn id="19" dur="1500" fill="hold"/>
                                        <p:tgtEl>
                                          <p:spTgt spid="16"/>
                                        </p:tgtEl>
                                        <p:attrNameLst>
                                          <p:attrName>ppt_x</p:attrName>
                                        </p:attrNameLst>
                                      </p:cBhvr>
                                      <p:tavLst>
                                        <p:tav tm="0">
                                          <p:val>
                                            <p:strVal val="#ppt_x"/>
                                          </p:val>
                                        </p:tav>
                                        <p:tav tm="100000">
                                          <p:val>
                                            <p:strVal val="#ppt_x"/>
                                          </p:val>
                                        </p:tav>
                                      </p:tavLst>
                                    </p:anim>
                                    <p:anim calcmode="lin" valueType="num">
                                      <p:cBhvr>
                                        <p:cTn id="20" dur="1500" fill="hold"/>
                                        <p:tgtEl>
                                          <p:spTgt spid="1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ppt_x</p:attrName>
                                        </p:attrNameLst>
                                      </p:cBhvr>
                                      <p:tavLst>
                                        <p:tav tm="0">
                                          <p:val>
                                            <p:strVal val="#ppt_x"/>
                                          </p:val>
                                        </p:tav>
                                        <p:tav tm="100000">
                                          <p:val>
                                            <p:strVal val="#ppt_x"/>
                                          </p:val>
                                        </p:tav>
                                      </p:tavLst>
                                    </p:anim>
                                    <p:anim calcmode="lin" valueType="num">
                                      <p:cBhvr>
                                        <p:cTn id="25" dur="2000" fill="hold"/>
                                        <p:tgtEl>
                                          <p:spTgt spid="7"/>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100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1000" fill="hold"/>
                                        <p:tgtEl>
                                          <p:spTgt spid="6"/>
                                        </p:tgtEl>
                                        <p:attrNameLst>
                                          <p:attrName>ppt_x</p:attrName>
                                        </p:attrNameLst>
                                      </p:cBhvr>
                                      <p:tavLst>
                                        <p:tav tm="0">
                                          <p:val>
                                            <p:strVal val="#ppt_x"/>
                                          </p:val>
                                        </p:tav>
                                        <p:tav tm="100000">
                                          <p:val>
                                            <p:strVal val="#ppt_x"/>
                                          </p:val>
                                        </p:tav>
                                      </p:tavLst>
                                    </p:anim>
                                    <p:anim calcmode="lin" valueType="num">
                                      <p:cBhvr additive="base">
                                        <p:cTn id="29" dur="1000" fill="hold"/>
                                        <p:tgtEl>
                                          <p:spTgt spid="6"/>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3000"/>
                            </p:stCondLst>
                            <p:childTnLst>
                              <p:par>
                                <p:cTn id="31" presetID="2" presetClass="entr" presetSubtype="9" fill="hold" nodeType="afterEffect">
                                  <p:stCondLst>
                                    <p:cond delay="0"/>
                                  </p:stCondLst>
                                  <p:iterate type="lt">
                                    <p:tmPct val="10000"/>
                                  </p:iterate>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0-#ppt_w/2"/>
                                          </p:val>
                                        </p:tav>
                                        <p:tav tm="100000">
                                          <p:val>
                                            <p:strVal val="#ppt_x"/>
                                          </p:val>
                                        </p:tav>
                                      </p:tavLst>
                                    </p:anim>
                                    <p:anim calcmode="lin" valueType="num">
                                      <p:cBhvr additive="base">
                                        <p:cTn id="3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Text Box 5"/>
          <p:cNvSpPr txBox="1">
            <a:spLocks noChangeArrowheads="1"/>
          </p:cNvSpPr>
          <p:nvPr/>
        </p:nvSpPr>
        <p:spPr bwMode="auto">
          <a:xfrm>
            <a:off x="3733800" y="685800"/>
            <a:ext cx="184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endParaRPr lang="vi-VN" altLang="en-US" sz="3200" b="0">
              <a:latin typeface="Arial" panose="020B0604020202020204" pitchFamily="34" charset="0"/>
              <a:cs typeface="Arial" panose="020B0604020202020204" pitchFamily="34" charset="0"/>
            </a:endParaRPr>
          </a:p>
        </p:txBody>
      </p:sp>
      <p:sp>
        <p:nvSpPr>
          <p:cNvPr id="14392" name="Text Box 56"/>
          <p:cNvSpPr txBox="1">
            <a:spLocks noChangeArrowheads="1"/>
          </p:cNvSpPr>
          <p:nvPr/>
        </p:nvSpPr>
        <p:spPr bwMode="auto">
          <a:xfrm>
            <a:off x="6632575" y="5845175"/>
            <a:ext cx="1063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en-US" altLang="en-US" sz="4000" b="0">
                <a:latin typeface="Arial" panose="020B0604020202020204" pitchFamily="34" charset="0"/>
                <a:cs typeface="Arial" panose="020B0604020202020204" pitchFamily="34" charset="0"/>
              </a:rPr>
              <a:t>H1</a:t>
            </a:r>
          </a:p>
        </p:txBody>
      </p:sp>
      <p:sp>
        <p:nvSpPr>
          <p:cNvPr id="45060" name="Rectangle 60"/>
          <p:cNvSpPr>
            <a:spLocks noChangeArrowheads="1"/>
          </p:cNvSpPr>
          <p:nvPr/>
        </p:nvSpPr>
        <p:spPr bwMode="auto">
          <a:xfrm>
            <a:off x="533400" y="1524000"/>
            <a:ext cx="8305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eaLnBrk="1" hangingPunct="1"/>
            <a:endParaRPr lang="vi-VN" altLang="en-US" sz="3000">
              <a:solidFill>
                <a:srgbClr val="FF0000"/>
              </a:solidFill>
              <a:latin typeface="Arial" panose="020B0604020202020204" pitchFamily="34" charset="0"/>
              <a:cs typeface="Arial" panose="020B0604020202020204" pitchFamily="34" charset="0"/>
            </a:endParaRPr>
          </a:p>
        </p:txBody>
      </p:sp>
      <p:sp>
        <p:nvSpPr>
          <p:cNvPr id="14397" name="Text Box 61"/>
          <p:cNvSpPr txBox="1">
            <a:spLocks noChangeArrowheads="1"/>
          </p:cNvSpPr>
          <p:nvPr/>
        </p:nvSpPr>
        <p:spPr bwMode="auto">
          <a:xfrm>
            <a:off x="242888" y="1585913"/>
            <a:ext cx="4838700"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just" eaLnBrk="1" hangingPunct="1">
              <a:spcBef>
                <a:spcPct val="50000"/>
              </a:spcBef>
            </a:pPr>
            <a:r>
              <a:rPr lang="en-US" altLang="en-US" sz="3600">
                <a:cs typeface="Arial" panose="020B0604020202020204" pitchFamily="34" charset="0"/>
              </a:rPr>
              <a:t> </a:t>
            </a:r>
            <a:r>
              <a:rPr lang="en-US" altLang="en-US" sz="3600">
                <a:solidFill>
                  <a:srgbClr val="000066"/>
                </a:solidFill>
                <a:cs typeface="Arial" panose="020B0604020202020204" pitchFamily="34" charset="0"/>
              </a:rPr>
              <a:t>* Thảo luận nhóm : Tách đôi hạt đậu, em hãy cho biết cấu tạo của hạt đậu? Sau đó tô màu vào từng bộ phận của hạt đậu trong hình vẽ trêb giấy A3 và ghi rõ các bộ phận.</a:t>
            </a:r>
          </a:p>
        </p:txBody>
      </p:sp>
      <p:grpSp>
        <p:nvGrpSpPr>
          <p:cNvPr id="2" name="Group 62"/>
          <p:cNvGrpSpPr>
            <a:grpSpLocks/>
          </p:cNvGrpSpPr>
          <p:nvPr/>
        </p:nvGrpSpPr>
        <p:grpSpPr bwMode="auto">
          <a:xfrm>
            <a:off x="5902325" y="3200400"/>
            <a:ext cx="2209800" cy="2590800"/>
            <a:chOff x="3360" y="2664"/>
            <a:chExt cx="1755" cy="1608"/>
          </a:xfrm>
        </p:grpSpPr>
        <p:grpSp>
          <p:nvGrpSpPr>
            <p:cNvPr id="45063" name="Group 63"/>
            <p:cNvGrpSpPr>
              <a:grpSpLocks/>
            </p:cNvGrpSpPr>
            <p:nvPr/>
          </p:nvGrpSpPr>
          <p:grpSpPr bwMode="auto">
            <a:xfrm>
              <a:off x="3360" y="2664"/>
              <a:ext cx="891" cy="1591"/>
              <a:chOff x="3216" y="1207"/>
              <a:chExt cx="891" cy="1591"/>
            </a:xfrm>
          </p:grpSpPr>
          <p:sp>
            <p:nvSpPr>
              <p:cNvPr id="45081" name="Freeform 64"/>
              <p:cNvSpPr>
                <a:spLocks/>
              </p:cNvSpPr>
              <p:nvPr/>
            </p:nvSpPr>
            <p:spPr bwMode="auto">
              <a:xfrm rot="207320" flipH="1">
                <a:off x="3216" y="1207"/>
                <a:ext cx="891" cy="1591"/>
              </a:xfrm>
              <a:custGeom>
                <a:avLst/>
                <a:gdLst>
                  <a:gd name="T0" fmla="*/ 198 w 891"/>
                  <a:gd name="T1" fmla="*/ 51 h 1591"/>
                  <a:gd name="T2" fmla="*/ 426 w 891"/>
                  <a:gd name="T3" fmla="*/ 16 h 1591"/>
                  <a:gd name="T4" fmla="*/ 656 w 891"/>
                  <a:gd name="T5" fmla="*/ 146 h 1591"/>
                  <a:gd name="T6" fmla="*/ 844 w 891"/>
                  <a:gd name="T7" fmla="*/ 466 h 1591"/>
                  <a:gd name="T8" fmla="*/ 885 w 891"/>
                  <a:gd name="T9" fmla="*/ 895 h 1591"/>
                  <a:gd name="T10" fmla="*/ 800 w 891"/>
                  <a:gd name="T11" fmla="*/ 1243 h 1591"/>
                  <a:gd name="T12" fmla="*/ 623 w 891"/>
                  <a:gd name="T13" fmla="*/ 1483 h 1591"/>
                  <a:gd name="T14" fmla="*/ 293 w 891"/>
                  <a:gd name="T15" fmla="*/ 1540 h 1591"/>
                  <a:gd name="T16" fmla="*/ 33 w 891"/>
                  <a:gd name="T17" fmla="*/ 1182 h 1591"/>
                  <a:gd name="T18" fmla="*/ 96 w 891"/>
                  <a:gd name="T19" fmla="*/ 665 h 1591"/>
                  <a:gd name="T20" fmla="*/ 58 w 891"/>
                  <a:gd name="T21" fmla="*/ 243 h 1591"/>
                  <a:gd name="T22" fmla="*/ 198 w 891"/>
                  <a:gd name="T23" fmla="*/ 51 h 15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1"/>
                  <a:gd name="T37" fmla="*/ 0 h 1591"/>
                  <a:gd name="T38" fmla="*/ 891 w 891"/>
                  <a:gd name="T39" fmla="*/ 1591 h 15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1" h="1591">
                    <a:moveTo>
                      <a:pt x="198" y="51"/>
                    </a:moveTo>
                    <a:cubicBezTo>
                      <a:pt x="259" y="13"/>
                      <a:pt x="350" y="0"/>
                      <a:pt x="426" y="16"/>
                    </a:cubicBezTo>
                    <a:cubicBezTo>
                      <a:pt x="502" y="32"/>
                      <a:pt x="585" y="71"/>
                      <a:pt x="656" y="146"/>
                    </a:cubicBezTo>
                    <a:cubicBezTo>
                      <a:pt x="725" y="222"/>
                      <a:pt x="805" y="341"/>
                      <a:pt x="844" y="466"/>
                    </a:cubicBezTo>
                    <a:cubicBezTo>
                      <a:pt x="882" y="591"/>
                      <a:pt x="891" y="767"/>
                      <a:pt x="885" y="895"/>
                    </a:cubicBezTo>
                    <a:cubicBezTo>
                      <a:pt x="877" y="1025"/>
                      <a:pt x="844" y="1145"/>
                      <a:pt x="800" y="1243"/>
                    </a:cubicBezTo>
                    <a:cubicBezTo>
                      <a:pt x="757" y="1341"/>
                      <a:pt x="708" y="1434"/>
                      <a:pt x="623" y="1483"/>
                    </a:cubicBezTo>
                    <a:cubicBezTo>
                      <a:pt x="538" y="1532"/>
                      <a:pt x="392" y="1591"/>
                      <a:pt x="293" y="1540"/>
                    </a:cubicBezTo>
                    <a:cubicBezTo>
                      <a:pt x="196" y="1490"/>
                      <a:pt x="66" y="1328"/>
                      <a:pt x="33" y="1182"/>
                    </a:cubicBezTo>
                    <a:cubicBezTo>
                      <a:pt x="0" y="1036"/>
                      <a:pt x="92" y="821"/>
                      <a:pt x="96" y="665"/>
                    </a:cubicBezTo>
                    <a:cubicBezTo>
                      <a:pt x="100" y="509"/>
                      <a:pt x="41" y="345"/>
                      <a:pt x="58" y="243"/>
                    </a:cubicBezTo>
                    <a:cubicBezTo>
                      <a:pt x="75" y="141"/>
                      <a:pt x="137" y="89"/>
                      <a:pt x="198" y="51"/>
                    </a:cubicBezTo>
                    <a:close/>
                  </a:path>
                </a:pathLst>
              </a:custGeom>
              <a:solidFill>
                <a:srgbClr val="FFBD5D"/>
              </a:solidFill>
              <a:ln w="57150">
                <a:solidFill>
                  <a:srgbClr val="996633"/>
                </a:solidFill>
                <a:round/>
                <a:headEnd/>
                <a:tailEnd/>
              </a:ln>
            </p:spPr>
            <p:txBody>
              <a:bodyPr/>
              <a:lstStyle/>
              <a:p>
                <a:endParaRPr lang="en-US"/>
              </a:p>
            </p:txBody>
          </p:sp>
          <p:sp>
            <p:nvSpPr>
              <p:cNvPr id="45082" name="Freeform 65"/>
              <p:cNvSpPr>
                <a:spLocks/>
              </p:cNvSpPr>
              <p:nvPr/>
            </p:nvSpPr>
            <p:spPr bwMode="auto">
              <a:xfrm rot="207320">
                <a:off x="3468" y="1355"/>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764D11"/>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83" name="Freeform 66"/>
              <p:cNvSpPr>
                <a:spLocks/>
              </p:cNvSpPr>
              <p:nvPr/>
            </p:nvSpPr>
            <p:spPr bwMode="auto">
              <a:xfrm rot="207320">
                <a:off x="3417" y="1400"/>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84" name="Freeform 67"/>
              <p:cNvSpPr>
                <a:spLocks/>
              </p:cNvSpPr>
              <p:nvPr/>
            </p:nvSpPr>
            <p:spPr bwMode="auto">
              <a:xfrm rot="207320">
                <a:off x="3367" y="1445"/>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85" name="Freeform 68"/>
              <p:cNvSpPr>
                <a:spLocks/>
              </p:cNvSpPr>
              <p:nvPr/>
            </p:nvSpPr>
            <p:spPr bwMode="auto">
              <a:xfrm rot="207320">
                <a:off x="3414" y="1448"/>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86" name="Freeform 69"/>
              <p:cNvSpPr>
                <a:spLocks/>
              </p:cNvSpPr>
              <p:nvPr/>
            </p:nvSpPr>
            <p:spPr bwMode="auto">
              <a:xfrm rot="207320">
                <a:off x="3361" y="1541"/>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87" name="Freeform 70"/>
              <p:cNvSpPr>
                <a:spLocks/>
              </p:cNvSpPr>
              <p:nvPr/>
            </p:nvSpPr>
            <p:spPr bwMode="auto">
              <a:xfrm rot="207320">
                <a:off x="3367" y="1445"/>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88" name="Freeform 71"/>
              <p:cNvSpPr>
                <a:spLocks/>
              </p:cNvSpPr>
              <p:nvPr/>
            </p:nvSpPr>
            <p:spPr bwMode="auto">
              <a:xfrm rot="207320">
                <a:off x="3417" y="1400"/>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89" name="Freeform 72"/>
              <p:cNvSpPr>
                <a:spLocks/>
              </p:cNvSpPr>
              <p:nvPr/>
            </p:nvSpPr>
            <p:spPr bwMode="auto">
              <a:xfrm rot="207320">
                <a:off x="3364" y="1493"/>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90" name="Freeform 73"/>
              <p:cNvSpPr>
                <a:spLocks/>
              </p:cNvSpPr>
              <p:nvPr/>
            </p:nvSpPr>
            <p:spPr bwMode="auto">
              <a:xfrm rot="207320">
                <a:off x="3991" y="1317"/>
                <a:ext cx="96" cy="1008"/>
              </a:xfrm>
              <a:custGeom>
                <a:avLst/>
                <a:gdLst>
                  <a:gd name="T0" fmla="*/ 0 w 96"/>
                  <a:gd name="T1" fmla="*/ 0 h 1008"/>
                  <a:gd name="T2" fmla="*/ 68 w 96"/>
                  <a:gd name="T3" fmla="*/ 192 h 1008"/>
                  <a:gd name="T4" fmla="*/ 28 w 96"/>
                  <a:gd name="T5" fmla="*/ 568 h 1008"/>
                  <a:gd name="T6" fmla="*/ 80 w 96"/>
                  <a:gd name="T7" fmla="*/ 872 h 1008"/>
                  <a:gd name="T8" fmla="*/ 96 w 96"/>
                  <a:gd name="T9" fmla="*/ 1008 h 1008"/>
                  <a:gd name="T10" fmla="*/ 0 60000 65536"/>
                  <a:gd name="T11" fmla="*/ 0 60000 65536"/>
                  <a:gd name="T12" fmla="*/ 0 60000 65536"/>
                  <a:gd name="T13" fmla="*/ 0 60000 65536"/>
                  <a:gd name="T14" fmla="*/ 0 60000 65536"/>
                  <a:gd name="T15" fmla="*/ 0 w 96"/>
                  <a:gd name="T16" fmla="*/ 0 h 1008"/>
                  <a:gd name="T17" fmla="*/ 96 w 96"/>
                  <a:gd name="T18" fmla="*/ 1008 h 1008"/>
                </a:gdLst>
                <a:ahLst/>
                <a:cxnLst>
                  <a:cxn ang="T10">
                    <a:pos x="T0" y="T1"/>
                  </a:cxn>
                  <a:cxn ang="T11">
                    <a:pos x="T2" y="T3"/>
                  </a:cxn>
                  <a:cxn ang="T12">
                    <a:pos x="T4" y="T5"/>
                  </a:cxn>
                  <a:cxn ang="T13">
                    <a:pos x="T6" y="T7"/>
                  </a:cxn>
                  <a:cxn ang="T14">
                    <a:pos x="T8" y="T9"/>
                  </a:cxn>
                </a:cxnLst>
                <a:rect l="T15" t="T16" r="T17" b="T18"/>
                <a:pathLst>
                  <a:path w="96" h="1008">
                    <a:moveTo>
                      <a:pt x="0" y="0"/>
                    </a:moveTo>
                    <a:cubicBezTo>
                      <a:pt x="11" y="32"/>
                      <a:pt x="63" y="97"/>
                      <a:pt x="68" y="192"/>
                    </a:cubicBezTo>
                    <a:cubicBezTo>
                      <a:pt x="73" y="287"/>
                      <a:pt x="26" y="455"/>
                      <a:pt x="28" y="568"/>
                    </a:cubicBezTo>
                    <a:cubicBezTo>
                      <a:pt x="30" y="681"/>
                      <a:pt x="69" y="799"/>
                      <a:pt x="80" y="872"/>
                    </a:cubicBezTo>
                    <a:cubicBezTo>
                      <a:pt x="91" y="945"/>
                      <a:pt x="93" y="980"/>
                      <a:pt x="96" y="1008"/>
                    </a:cubicBezTo>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1" name="Freeform 74"/>
              <p:cNvSpPr>
                <a:spLocks/>
              </p:cNvSpPr>
              <p:nvPr/>
            </p:nvSpPr>
            <p:spPr bwMode="auto">
              <a:xfrm rot="207320">
                <a:off x="3994" y="1329"/>
                <a:ext cx="96" cy="1008"/>
              </a:xfrm>
              <a:custGeom>
                <a:avLst/>
                <a:gdLst>
                  <a:gd name="T0" fmla="*/ 0 w 96"/>
                  <a:gd name="T1" fmla="*/ 0 h 1008"/>
                  <a:gd name="T2" fmla="*/ 68 w 96"/>
                  <a:gd name="T3" fmla="*/ 192 h 1008"/>
                  <a:gd name="T4" fmla="*/ 28 w 96"/>
                  <a:gd name="T5" fmla="*/ 568 h 1008"/>
                  <a:gd name="T6" fmla="*/ 80 w 96"/>
                  <a:gd name="T7" fmla="*/ 872 h 1008"/>
                  <a:gd name="T8" fmla="*/ 96 w 96"/>
                  <a:gd name="T9" fmla="*/ 1008 h 1008"/>
                  <a:gd name="T10" fmla="*/ 0 60000 65536"/>
                  <a:gd name="T11" fmla="*/ 0 60000 65536"/>
                  <a:gd name="T12" fmla="*/ 0 60000 65536"/>
                  <a:gd name="T13" fmla="*/ 0 60000 65536"/>
                  <a:gd name="T14" fmla="*/ 0 60000 65536"/>
                  <a:gd name="T15" fmla="*/ 0 w 96"/>
                  <a:gd name="T16" fmla="*/ 0 h 1008"/>
                  <a:gd name="T17" fmla="*/ 96 w 96"/>
                  <a:gd name="T18" fmla="*/ 1008 h 1008"/>
                </a:gdLst>
                <a:ahLst/>
                <a:cxnLst>
                  <a:cxn ang="T10">
                    <a:pos x="T0" y="T1"/>
                  </a:cxn>
                  <a:cxn ang="T11">
                    <a:pos x="T2" y="T3"/>
                  </a:cxn>
                  <a:cxn ang="T12">
                    <a:pos x="T4" y="T5"/>
                  </a:cxn>
                  <a:cxn ang="T13">
                    <a:pos x="T6" y="T7"/>
                  </a:cxn>
                  <a:cxn ang="T14">
                    <a:pos x="T8" y="T9"/>
                  </a:cxn>
                </a:cxnLst>
                <a:rect l="T15" t="T16" r="T17" b="T18"/>
                <a:pathLst>
                  <a:path w="96" h="1008">
                    <a:moveTo>
                      <a:pt x="0" y="0"/>
                    </a:moveTo>
                    <a:cubicBezTo>
                      <a:pt x="11" y="32"/>
                      <a:pt x="63" y="97"/>
                      <a:pt x="68" y="192"/>
                    </a:cubicBezTo>
                    <a:cubicBezTo>
                      <a:pt x="73" y="287"/>
                      <a:pt x="26" y="455"/>
                      <a:pt x="28" y="568"/>
                    </a:cubicBezTo>
                    <a:cubicBezTo>
                      <a:pt x="30" y="681"/>
                      <a:pt x="69" y="799"/>
                      <a:pt x="80" y="872"/>
                    </a:cubicBezTo>
                    <a:cubicBezTo>
                      <a:pt x="91" y="945"/>
                      <a:pt x="93" y="980"/>
                      <a:pt x="96" y="1008"/>
                    </a:cubicBezTo>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2" name="Freeform 75"/>
              <p:cNvSpPr>
                <a:spLocks/>
              </p:cNvSpPr>
              <p:nvPr/>
            </p:nvSpPr>
            <p:spPr bwMode="auto">
              <a:xfrm rot="207320">
                <a:off x="3998" y="1341"/>
                <a:ext cx="96" cy="1008"/>
              </a:xfrm>
              <a:custGeom>
                <a:avLst/>
                <a:gdLst>
                  <a:gd name="T0" fmla="*/ 0 w 96"/>
                  <a:gd name="T1" fmla="*/ 0 h 1008"/>
                  <a:gd name="T2" fmla="*/ 68 w 96"/>
                  <a:gd name="T3" fmla="*/ 192 h 1008"/>
                  <a:gd name="T4" fmla="*/ 28 w 96"/>
                  <a:gd name="T5" fmla="*/ 568 h 1008"/>
                  <a:gd name="T6" fmla="*/ 80 w 96"/>
                  <a:gd name="T7" fmla="*/ 872 h 1008"/>
                  <a:gd name="T8" fmla="*/ 96 w 96"/>
                  <a:gd name="T9" fmla="*/ 1008 h 1008"/>
                  <a:gd name="T10" fmla="*/ 0 60000 65536"/>
                  <a:gd name="T11" fmla="*/ 0 60000 65536"/>
                  <a:gd name="T12" fmla="*/ 0 60000 65536"/>
                  <a:gd name="T13" fmla="*/ 0 60000 65536"/>
                  <a:gd name="T14" fmla="*/ 0 60000 65536"/>
                  <a:gd name="T15" fmla="*/ 0 w 96"/>
                  <a:gd name="T16" fmla="*/ 0 h 1008"/>
                  <a:gd name="T17" fmla="*/ 96 w 96"/>
                  <a:gd name="T18" fmla="*/ 1008 h 1008"/>
                </a:gdLst>
                <a:ahLst/>
                <a:cxnLst>
                  <a:cxn ang="T10">
                    <a:pos x="T0" y="T1"/>
                  </a:cxn>
                  <a:cxn ang="T11">
                    <a:pos x="T2" y="T3"/>
                  </a:cxn>
                  <a:cxn ang="T12">
                    <a:pos x="T4" y="T5"/>
                  </a:cxn>
                  <a:cxn ang="T13">
                    <a:pos x="T6" y="T7"/>
                  </a:cxn>
                  <a:cxn ang="T14">
                    <a:pos x="T8" y="T9"/>
                  </a:cxn>
                </a:cxnLst>
                <a:rect l="T15" t="T16" r="T17" b="T18"/>
                <a:pathLst>
                  <a:path w="96" h="1008">
                    <a:moveTo>
                      <a:pt x="0" y="0"/>
                    </a:moveTo>
                    <a:cubicBezTo>
                      <a:pt x="11" y="32"/>
                      <a:pt x="63" y="97"/>
                      <a:pt x="68" y="192"/>
                    </a:cubicBezTo>
                    <a:cubicBezTo>
                      <a:pt x="73" y="287"/>
                      <a:pt x="26" y="455"/>
                      <a:pt x="28" y="568"/>
                    </a:cubicBezTo>
                    <a:cubicBezTo>
                      <a:pt x="30" y="681"/>
                      <a:pt x="69" y="799"/>
                      <a:pt x="80" y="872"/>
                    </a:cubicBezTo>
                    <a:cubicBezTo>
                      <a:pt x="91" y="945"/>
                      <a:pt x="93" y="980"/>
                      <a:pt x="96" y="1008"/>
                    </a:cubicBezTo>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5064" name="Group 76"/>
            <p:cNvGrpSpPr>
              <a:grpSpLocks/>
            </p:cNvGrpSpPr>
            <p:nvPr/>
          </p:nvGrpSpPr>
          <p:grpSpPr bwMode="auto">
            <a:xfrm flipH="1">
              <a:off x="4224" y="2681"/>
              <a:ext cx="891" cy="1591"/>
              <a:chOff x="3216" y="1207"/>
              <a:chExt cx="891" cy="1591"/>
            </a:xfrm>
          </p:grpSpPr>
          <p:sp>
            <p:nvSpPr>
              <p:cNvPr id="45069" name="Freeform 77"/>
              <p:cNvSpPr>
                <a:spLocks/>
              </p:cNvSpPr>
              <p:nvPr/>
            </p:nvSpPr>
            <p:spPr bwMode="auto">
              <a:xfrm rot="207320" flipH="1">
                <a:off x="3216" y="1207"/>
                <a:ext cx="891" cy="1591"/>
              </a:xfrm>
              <a:custGeom>
                <a:avLst/>
                <a:gdLst>
                  <a:gd name="T0" fmla="*/ 198 w 891"/>
                  <a:gd name="T1" fmla="*/ 51 h 1591"/>
                  <a:gd name="T2" fmla="*/ 426 w 891"/>
                  <a:gd name="T3" fmla="*/ 16 h 1591"/>
                  <a:gd name="T4" fmla="*/ 656 w 891"/>
                  <a:gd name="T5" fmla="*/ 146 h 1591"/>
                  <a:gd name="T6" fmla="*/ 844 w 891"/>
                  <a:gd name="T7" fmla="*/ 466 h 1591"/>
                  <a:gd name="T8" fmla="*/ 885 w 891"/>
                  <a:gd name="T9" fmla="*/ 895 h 1591"/>
                  <a:gd name="T10" fmla="*/ 800 w 891"/>
                  <a:gd name="T11" fmla="*/ 1243 h 1591"/>
                  <a:gd name="T12" fmla="*/ 623 w 891"/>
                  <a:gd name="T13" fmla="*/ 1483 h 1591"/>
                  <a:gd name="T14" fmla="*/ 293 w 891"/>
                  <a:gd name="T15" fmla="*/ 1540 h 1591"/>
                  <a:gd name="T16" fmla="*/ 33 w 891"/>
                  <a:gd name="T17" fmla="*/ 1182 h 1591"/>
                  <a:gd name="T18" fmla="*/ 96 w 891"/>
                  <a:gd name="T19" fmla="*/ 665 h 1591"/>
                  <a:gd name="T20" fmla="*/ 58 w 891"/>
                  <a:gd name="T21" fmla="*/ 243 h 1591"/>
                  <a:gd name="T22" fmla="*/ 198 w 891"/>
                  <a:gd name="T23" fmla="*/ 51 h 15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1"/>
                  <a:gd name="T37" fmla="*/ 0 h 1591"/>
                  <a:gd name="T38" fmla="*/ 891 w 891"/>
                  <a:gd name="T39" fmla="*/ 1591 h 15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1" h="1591">
                    <a:moveTo>
                      <a:pt x="198" y="51"/>
                    </a:moveTo>
                    <a:cubicBezTo>
                      <a:pt x="259" y="13"/>
                      <a:pt x="350" y="0"/>
                      <a:pt x="426" y="16"/>
                    </a:cubicBezTo>
                    <a:cubicBezTo>
                      <a:pt x="502" y="32"/>
                      <a:pt x="585" y="71"/>
                      <a:pt x="656" y="146"/>
                    </a:cubicBezTo>
                    <a:cubicBezTo>
                      <a:pt x="725" y="222"/>
                      <a:pt x="805" y="341"/>
                      <a:pt x="844" y="466"/>
                    </a:cubicBezTo>
                    <a:cubicBezTo>
                      <a:pt x="882" y="591"/>
                      <a:pt x="891" y="767"/>
                      <a:pt x="885" y="895"/>
                    </a:cubicBezTo>
                    <a:cubicBezTo>
                      <a:pt x="877" y="1025"/>
                      <a:pt x="844" y="1145"/>
                      <a:pt x="800" y="1243"/>
                    </a:cubicBezTo>
                    <a:cubicBezTo>
                      <a:pt x="757" y="1341"/>
                      <a:pt x="708" y="1434"/>
                      <a:pt x="623" y="1483"/>
                    </a:cubicBezTo>
                    <a:cubicBezTo>
                      <a:pt x="538" y="1532"/>
                      <a:pt x="392" y="1591"/>
                      <a:pt x="293" y="1540"/>
                    </a:cubicBezTo>
                    <a:cubicBezTo>
                      <a:pt x="196" y="1490"/>
                      <a:pt x="66" y="1328"/>
                      <a:pt x="33" y="1182"/>
                    </a:cubicBezTo>
                    <a:cubicBezTo>
                      <a:pt x="0" y="1036"/>
                      <a:pt x="92" y="821"/>
                      <a:pt x="96" y="665"/>
                    </a:cubicBezTo>
                    <a:cubicBezTo>
                      <a:pt x="100" y="509"/>
                      <a:pt x="41" y="345"/>
                      <a:pt x="58" y="243"/>
                    </a:cubicBezTo>
                    <a:cubicBezTo>
                      <a:pt x="75" y="141"/>
                      <a:pt x="137" y="89"/>
                      <a:pt x="198" y="51"/>
                    </a:cubicBezTo>
                    <a:close/>
                  </a:path>
                </a:pathLst>
              </a:custGeom>
              <a:solidFill>
                <a:srgbClr val="FFBD5D"/>
              </a:solidFill>
              <a:ln w="57150">
                <a:solidFill>
                  <a:srgbClr val="996633"/>
                </a:solidFill>
                <a:round/>
                <a:headEnd/>
                <a:tailEnd/>
              </a:ln>
            </p:spPr>
            <p:txBody>
              <a:bodyPr/>
              <a:lstStyle/>
              <a:p>
                <a:endParaRPr lang="en-US"/>
              </a:p>
            </p:txBody>
          </p:sp>
          <p:sp>
            <p:nvSpPr>
              <p:cNvPr id="45070" name="Freeform 78"/>
              <p:cNvSpPr>
                <a:spLocks/>
              </p:cNvSpPr>
              <p:nvPr/>
            </p:nvSpPr>
            <p:spPr bwMode="auto">
              <a:xfrm rot="207320">
                <a:off x="3468" y="1355"/>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764D11"/>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1" name="Freeform 79"/>
              <p:cNvSpPr>
                <a:spLocks/>
              </p:cNvSpPr>
              <p:nvPr/>
            </p:nvSpPr>
            <p:spPr bwMode="auto">
              <a:xfrm rot="207320">
                <a:off x="3417" y="1400"/>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2" name="Freeform 80"/>
              <p:cNvSpPr>
                <a:spLocks/>
              </p:cNvSpPr>
              <p:nvPr/>
            </p:nvSpPr>
            <p:spPr bwMode="auto">
              <a:xfrm rot="207320">
                <a:off x="3367" y="1445"/>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3" name="Freeform 81"/>
              <p:cNvSpPr>
                <a:spLocks/>
              </p:cNvSpPr>
              <p:nvPr/>
            </p:nvSpPr>
            <p:spPr bwMode="auto">
              <a:xfrm rot="207320">
                <a:off x="3414" y="1448"/>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4" name="Freeform 82"/>
              <p:cNvSpPr>
                <a:spLocks/>
              </p:cNvSpPr>
              <p:nvPr/>
            </p:nvSpPr>
            <p:spPr bwMode="auto">
              <a:xfrm rot="207320">
                <a:off x="3361" y="1541"/>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5" name="Freeform 83"/>
              <p:cNvSpPr>
                <a:spLocks/>
              </p:cNvSpPr>
              <p:nvPr/>
            </p:nvSpPr>
            <p:spPr bwMode="auto">
              <a:xfrm rot="207320">
                <a:off x="3367" y="1445"/>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6" name="Freeform 84"/>
              <p:cNvSpPr>
                <a:spLocks/>
              </p:cNvSpPr>
              <p:nvPr/>
            </p:nvSpPr>
            <p:spPr bwMode="auto">
              <a:xfrm rot="207320">
                <a:off x="3417" y="1400"/>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7" name="Freeform 85"/>
              <p:cNvSpPr>
                <a:spLocks/>
              </p:cNvSpPr>
              <p:nvPr/>
            </p:nvSpPr>
            <p:spPr bwMode="auto">
              <a:xfrm rot="207320">
                <a:off x="3364" y="1493"/>
                <a:ext cx="552" cy="880"/>
              </a:xfrm>
              <a:custGeom>
                <a:avLst/>
                <a:gdLst>
                  <a:gd name="T0" fmla="*/ 514 w 552"/>
                  <a:gd name="T1" fmla="*/ 30 h 880"/>
                  <a:gd name="T2" fmla="*/ 258 w 552"/>
                  <a:gd name="T3" fmla="*/ 94 h 880"/>
                  <a:gd name="T4" fmla="*/ 55 w 552"/>
                  <a:gd name="T5" fmla="*/ 439 h 880"/>
                  <a:gd name="T6" fmla="*/ 39 w 552"/>
                  <a:gd name="T7" fmla="*/ 801 h 880"/>
                  <a:gd name="T8" fmla="*/ 289 w 552"/>
                  <a:gd name="T9" fmla="*/ 866 h 880"/>
                  <a:gd name="T10" fmla="*/ 517 w 552"/>
                  <a:gd name="T11" fmla="*/ 713 h 880"/>
                  <a:gd name="T12" fmla="*/ 501 w 552"/>
                  <a:gd name="T13" fmla="*/ 465 h 880"/>
                  <a:gd name="T14" fmla="*/ 501 w 552"/>
                  <a:gd name="T15" fmla="*/ 273 h 880"/>
                  <a:gd name="T16" fmla="*/ 514 w 552"/>
                  <a:gd name="T17" fmla="*/ 30 h 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880"/>
                  <a:gd name="T29" fmla="*/ 552 w 552"/>
                  <a:gd name="T30" fmla="*/ 880 h 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880">
                    <a:moveTo>
                      <a:pt x="514" y="30"/>
                    </a:moveTo>
                    <a:cubicBezTo>
                      <a:pt x="473" y="0"/>
                      <a:pt x="334" y="26"/>
                      <a:pt x="258" y="94"/>
                    </a:cubicBezTo>
                    <a:cubicBezTo>
                      <a:pt x="182" y="162"/>
                      <a:pt x="91" y="321"/>
                      <a:pt x="55" y="439"/>
                    </a:cubicBezTo>
                    <a:cubicBezTo>
                      <a:pt x="19" y="557"/>
                      <a:pt x="0" y="730"/>
                      <a:pt x="39" y="801"/>
                    </a:cubicBezTo>
                    <a:cubicBezTo>
                      <a:pt x="77" y="872"/>
                      <a:pt x="209" y="880"/>
                      <a:pt x="289" y="866"/>
                    </a:cubicBezTo>
                    <a:cubicBezTo>
                      <a:pt x="369" y="851"/>
                      <a:pt x="482" y="780"/>
                      <a:pt x="517" y="713"/>
                    </a:cubicBezTo>
                    <a:cubicBezTo>
                      <a:pt x="552" y="646"/>
                      <a:pt x="504" y="538"/>
                      <a:pt x="501" y="465"/>
                    </a:cubicBezTo>
                    <a:cubicBezTo>
                      <a:pt x="498" y="392"/>
                      <a:pt x="499" y="345"/>
                      <a:pt x="501" y="273"/>
                    </a:cubicBezTo>
                    <a:cubicBezTo>
                      <a:pt x="503" y="201"/>
                      <a:pt x="537" y="64"/>
                      <a:pt x="514" y="30"/>
                    </a:cubicBezTo>
                    <a:close/>
                  </a:path>
                </a:pathLst>
              </a:custGeom>
              <a:gradFill rotWithShape="1">
                <a:gsLst>
                  <a:gs pos="0">
                    <a:srgbClr val="C9841D"/>
                  </a:gs>
                  <a:gs pos="100000">
                    <a:srgbClr val="FFA7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8" name="Freeform 86"/>
              <p:cNvSpPr>
                <a:spLocks/>
              </p:cNvSpPr>
              <p:nvPr/>
            </p:nvSpPr>
            <p:spPr bwMode="auto">
              <a:xfrm rot="207320">
                <a:off x="3991" y="1317"/>
                <a:ext cx="96" cy="1008"/>
              </a:xfrm>
              <a:custGeom>
                <a:avLst/>
                <a:gdLst>
                  <a:gd name="T0" fmla="*/ 0 w 96"/>
                  <a:gd name="T1" fmla="*/ 0 h 1008"/>
                  <a:gd name="T2" fmla="*/ 68 w 96"/>
                  <a:gd name="T3" fmla="*/ 192 h 1008"/>
                  <a:gd name="T4" fmla="*/ 28 w 96"/>
                  <a:gd name="T5" fmla="*/ 568 h 1008"/>
                  <a:gd name="T6" fmla="*/ 80 w 96"/>
                  <a:gd name="T7" fmla="*/ 872 h 1008"/>
                  <a:gd name="T8" fmla="*/ 96 w 96"/>
                  <a:gd name="T9" fmla="*/ 1008 h 1008"/>
                  <a:gd name="T10" fmla="*/ 0 60000 65536"/>
                  <a:gd name="T11" fmla="*/ 0 60000 65536"/>
                  <a:gd name="T12" fmla="*/ 0 60000 65536"/>
                  <a:gd name="T13" fmla="*/ 0 60000 65536"/>
                  <a:gd name="T14" fmla="*/ 0 60000 65536"/>
                  <a:gd name="T15" fmla="*/ 0 w 96"/>
                  <a:gd name="T16" fmla="*/ 0 h 1008"/>
                  <a:gd name="T17" fmla="*/ 96 w 96"/>
                  <a:gd name="T18" fmla="*/ 1008 h 1008"/>
                </a:gdLst>
                <a:ahLst/>
                <a:cxnLst>
                  <a:cxn ang="T10">
                    <a:pos x="T0" y="T1"/>
                  </a:cxn>
                  <a:cxn ang="T11">
                    <a:pos x="T2" y="T3"/>
                  </a:cxn>
                  <a:cxn ang="T12">
                    <a:pos x="T4" y="T5"/>
                  </a:cxn>
                  <a:cxn ang="T13">
                    <a:pos x="T6" y="T7"/>
                  </a:cxn>
                  <a:cxn ang="T14">
                    <a:pos x="T8" y="T9"/>
                  </a:cxn>
                </a:cxnLst>
                <a:rect l="T15" t="T16" r="T17" b="T18"/>
                <a:pathLst>
                  <a:path w="96" h="1008">
                    <a:moveTo>
                      <a:pt x="0" y="0"/>
                    </a:moveTo>
                    <a:cubicBezTo>
                      <a:pt x="11" y="32"/>
                      <a:pt x="63" y="97"/>
                      <a:pt x="68" y="192"/>
                    </a:cubicBezTo>
                    <a:cubicBezTo>
                      <a:pt x="73" y="287"/>
                      <a:pt x="26" y="455"/>
                      <a:pt x="28" y="568"/>
                    </a:cubicBezTo>
                    <a:cubicBezTo>
                      <a:pt x="30" y="681"/>
                      <a:pt x="69" y="799"/>
                      <a:pt x="80" y="872"/>
                    </a:cubicBezTo>
                    <a:cubicBezTo>
                      <a:pt x="91" y="945"/>
                      <a:pt x="93" y="980"/>
                      <a:pt x="96" y="1008"/>
                    </a:cubicBezTo>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9" name="Freeform 87"/>
              <p:cNvSpPr>
                <a:spLocks/>
              </p:cNvSpPr>
              <p:nvPr/>
            </p:nvSpPr>
            <p:spPr bwMode="auto">
              <a:xfrm rot="207320">
                <a:off x="3994" y="1329"/>
                <a:ext cx="96" cy="1008"/>
              </a:xfrm>
              <a:custGeom>
                <a:avLst/>
                <a:gdLst>
                  <a:gd name="T0" fmla="*/ 0 w 96"/>
                  <a:gd name="T1" fmla="*/ 0 h 1008"/>
                  <a:gd name="T2" fmla="*/ 68 w 96"/>
                  <a:gd name="T3" fmla="*/ 192 h 1008"/>
                  <a:gd name="T4" fmla="*/ 28 w 96"/>
                  <a:gd name="T5" fmla="*/ 568 h 1008"/>
                  <a:gd name="T6" fmla="*/ 80 w 96"/>
                  <a:gd name="T7" fmla="*/ 872 h 1008"/>
                  <a:gd name="T8" fmla="*/ 96 w 96"/>
                  <a:gd name="T9" fmla="*/ 1008 h 1008"/>
                  <a:gd name="T10" fmla="*/ 0 60000 65536"/>
                  <a:gd name="T11" fmla="*/ 0 60000 65536"/>
                  <a:gd name="T12" fmla="*/ 0 60000 65536"/>
                  <a:gd name="T13" fmla="*/ 0 60000 65536"/>
                  <a:gd name="T14" fmla="*/ 0 60000 65536"/>
                  <a:gd name="T15" fmla="*/ 0 w 96"/>
                  <a:gd name="T16" fmla="*/ 0 h 1008"/>
                  <a:gd name="T17" fmla="*/ 96 w 96"/>
                  <a:gd name="T18" fmla="*/ 1008 h 1008"/>
                </a:gdLst>
                <a:ahLst/>
                <a:cxnLst>
                  <a:cxn ang="T10">
                    <a:pos x="T0" y="T1"/>
                  </a:cxn>
                  <a:cxn ang="T11">
                    <a:pos x="T2" y="T3"/>
                  </a:cxn>
                  <a:cxn ang="T12">
                    <a:pos x="T4" y="T5"/>
                  </a:cxn>
                  <a:cxn ang="T13">
                    <a:pos x="T6" y="T7"/>
                  </a:cxn>
                  <a:cxn ang="T14">
                    <a:pos x="T8" y="T9"/>
                  </a:cxn>
                </a:cxnLst>
                <a:rect l="T15" t="T16" r="T17" b="T18"/>
                <a:pathLst>
                  <a:path w="96" h="1008">
                    <a:moveTo>
                      <a:pt x="0" y="0"/>
                    </a:moveTo>
                    <a:cubicBezTo>
                      <a:pt x="11" y="32"/>
                      <a:pt x="63" y="97"/>
                      <a:pt x="68" y="192"/>
                    </a:cubicBezTo>
                    <a:cubicBezTo>
                      <a:pt x="73" y="287"/>
                      <a:pt x="26" y="455"/>
                      <a:pt x="28" y="568"/>
                    </a:cubicBezTo>
                    <a:cubicBezTo>
                      <a:pt x="30" y="681"/>
                      <a:pt x="69" y="799"/>
                      <a:pt x="80" y="872"/>
                    </a:cubicBezTo>
                    <a:cubicBezTo>
                      <a:pt x="91" y="945"/>
                      <a:pt x="93" y="980"/>
                      <a:pt x="96" y="1008"/>
                    </a:cubicBezTo>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0" name="Freeform 88"/>
              <p:cNvSpPr>
                <a:spLocks/>
              </p:cNvSpPr>
              <p:nvPr/>
            </p:nvSpPr>
            <p:spPr bwMode="auto">
              <a:xfrm rot="207320">
                <a:off x="3998" y="1341"/>
                <a:ext cx="96" cy="1008"/>
              </a:xfrm>
              <a:custGeom>
                <a:avLst/>
                <a:gdLst>
                  <a:gd name="T0" fmla="*/ 0 w 96"/>
                  <a:gd name="T1" fmla="*/ 0 h 1008"/>
                  <a:gd name="T2" fmla="*/ 68 w 96"/>
                  <a:gd name="T3" fmla="*/ 192 h 1008"/>
                  <a:gd name="T4" fmla="*/ 28 w 96"/>
                  <a:gd name="T5" fmla="*/ 568 h 1008"/>
                  <a:gd name="T6" fmla="*/ 80 w 96"/>
                  <a:gd name="T7" fmla="*/ 872 h 1008"/>
                  <a:gd name="T8" fmla="*/ 96 w 96"/>
                  <a:gd name="T9" fmla="*/ 1008 h 1008"/>
                  <a:gd name="T10" fmla="*/ 0 60000 65536"/>
                  <a:gd name="T11" fmla="*/ 0 60000 65536"/>
                  <a:gd name="T12" fmla="*/ 0 60000 65536"/>
                  <a:gd name="T13" fmla="*/ 0 60000 65536"/>
                  <a:gd name="T14" fmla="*/ 0 60000 65536"/>
                  <a:gd name="T15" fmla="*/ 0 w 96"/>
                  <a:gd name="T16" fmla="*/ 0 h 1008"/>
                  <a:gd name="T17" fmla="*/ 96 w 96"/>
                  <a:gd name="T18" fmla="*/ 1008 h 1008"/>
                </a:gdLst>
                <a:ahLst/>
                <a:cxnLst>
                  <a:cxn ang="T10">
                    <a:pos x="T0" y="T1"/>
                  </a:cxn>
                  <a:cxn ang="T11">
                    <a:pos x="T2" y="T3"/>
                  </a:cxn>
                  <a:cxn ang="T12">
                    <a:pos x="T4" y="T5"/>
                  </a:cxn>
                  <a:cxn ang="T13">
                    <a:pos x="T6" y="T7"/>
                  </a:cxn>
                  <a:cxn ang="T14">
                    <a:pos x="T8" y="T9"/>
                  </a:cxn>
                </a:cxnLst>
                <a:rect l="T15" t="T16" r="T17" b="T18"/>
                <a:pathLst>
                  <a:path w="96" h="1008">
                    <a:moveTo>
                      <a:pt x="0" y="0"/>
                    </a:moveTo>
                    <a:cubicBezTo>
                      <a:pt x="11" y="32"/>
                      <a:pt x="63" y="97"/>
                      <a:pt x="68" y="192"/>
                    </a:cubicBezTo>
                    <a:cubicBezTo>
                      <a:pt x="73" y="287"/>
                      <a:pt x="26" y="455"/>
                      <a:pt x="28" y="568"/>
                    </a:cubicBezTo>
                    <a:cubicBezTo>
                      <a:pt x="30" y="681"/>
                      <a:pt x="69" y="799"/>
                      <a:pt x="80" y="872"/>
                    </a:cubicBezTo>
                    <a:cubicBezTo>
                      <a:pt x="91" y="945"/>
                      <a:pt x="93" y="980"/>
                      <a:pt x="96" y="1008"/>
                    </a:cubicBezTo>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5065" name="Group 89"/>
            <p:cNvGrpSpPr>
              <a:grpSpLocks/>
            </p:cNvGrpSpPr>
            <p:nvPr/>
          </p:nvGrpSpPr>
          <p:grpSpPr bwMode="auto">
            <a:xfrm>
              <a:off x="4080" y="2801"/>
              <a:ext cx="517" cy="342"/>
              <a:chOff x="2383" y="582"/>
              <a:chExt cx="517" cy="342"/>
            </a:xfrm>
          </p:grpSpPr>
          <p:sp>
            <p:nvSpPr>
              <p:cNvPr id="45066" name="Freeform 90"/>
              <p:cNvSpPr>
                <a:spLocks/>
              </p:cNvSpPr>
              <p:nvPr/>
            </p:nvSpPr>
            <p:spPr bwMode="auto">
              <a:xfrm rot="-1615316">
                <a:off x="2492" y="582"/>
                <a:ext cx="260" cy="152"/>
              </a:xfrm>
              <a:custGeom>
                <a:avLst/>
                <a:gdLst>
                  <a:gd name="T0" fmla="*/ 8 w 264"/>
                  <a:gd name="T1" fmla="*/ 1 h 208"/>
                  <a:gd name="T2" fmla="*/ 33 w 264"/>
                  <a:gd name="T3" fmla="*/ 1 h 208"/>
                  <a:gd name="T4" fmla="*/ 122 w 264"/>
                  <a:gd name="T5" fmla="*/ 1 h 208"/>
                  <a:gd name="T6" fmla="*/ 151 w 264"/>
                  <a:gd name="T7" fmla="*/ 1 h 208"/>
                  <a:gd name="T8" fmla="*/ 68 w 264"/>
                  <a:gd name="T9" fmla="*/ 1 h 208"/>
                  <a:gd name="T10" fmla="*/ 8 w 264"/>
                  <a:gd name="T11" fmla="*/ 1 h 208"/>
                  <a:gd name="T12" fmla="*/ 0 60000 65536"/>
                  <a:gd name="T13" fmla="*/ 0 60000 65536"/>
                  <a:gd name="T14" fmla="*/ 0 60000 65536"/>
                  <a:gd name="T15" fmla="*/ 0 60000 65536"/>
                  <a:gd name="T16" fmla="*/ 0 60000 65536"/>
                  <a:gd name="T17" fmla="*/ 0 60000 65536"/>
                  <a:gd name="T18" fmla="*/ 0 w 264"/>
                  <a:gd name="T19" fmla="*/ 0 h 208"/>
                  <a:gd name="T20" fmla="*/ 264 w 264"/>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264" h="208">
                    <a:moveTo>
                      <a:pt x="8" y="152"/>
                    </a:moveTo>
                    <a:cubicBezTo>
                      <a:pt x="0" y="128"/>
                      <a:pt x="24" y="80"/>
                      <a:pt x="56" y="56"/>
                    </a:cubicBezTo>
                    <a:cubicBezTo>
                      <a:pt x="88" y="32"/>
                      <a:pt x="168" y="0"/>
                      <a:pt x="200" y="8"/>
                    </a:cubicBezTo>
                    <a:cubicBezTo>
                      <a:pt x="232" y="16"/>
                      <a:pt x="264" y="72"/>
                      <a:pt x="248" y="104"/>
                    </a:cubicBezTo>
                    <a:cubicBezTo>
                      <a:pt x="232" y="136"/>
                      <a:pt x="144" y="192"/>
                      <a:pt x="104" y="200"/>
                    </a:cubicBezTo>
                    <a:cubicBezTo>
                      <a:pt x="64" y="208"/>
                      <a:pt x="16" y="176"/>
                      <a:pt x="8" y="152"/>
                    </a:cubicBezTo>
                    <a:close/>
                  </a:path>
                </a:pathLst>
              </a:custGeom>
              <a:solidFill>
                <a:srgbClr val="824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67" name="Freeform 91"/>
              <p:cNvSpPr>
                <a:spLocks/>
              </p:cNvSpPr>
              <p:nvPr/>
            </p:nvSpPr>
            <p:spPr bwMode="auto">
              <a:xfrm rot="-2717364">
                <a:off x="2628" y="652"/>
                <a:ext cx="240" cy="304"/>
              </a:xfrm>
              <a:custGeom>
                <a:avLst/>
                <a:gdLst>
                  <a:gd name="T0" fmla="*/ 2 w 312"/>
                  <a:gd name="T1" fmla="*/ 1 h 424"/>
                  <a:gd name="T2" fmla="*/ 2 w 312"/>
                  <a:gd name="T3" fmla="*/ 1 h 424"/>
                  <a:gd name="T4" fmla="*/ 2 w 312"/>
                  <a:gd name="T5" fmla="*/ 1 h 424"/>
                  <a:gd name="T6" fmla="*/ 0 w 312"/>
                  <a:gd name="T7" fmla="*/ 1 h 424"/>
                  <a:gd name="T8" fmla="*/ 2 w 312"/>
                  <a:gd name="T9" fmla="*/ 1 h 424"/>
                  <a:gd name="T10" fmla="*/ 2 w 312"/>
                  <a:gd name="T11" fmla="*/ 1 h 424"/>
                  <a:gd name="T12" fmla="*/ 2 w 312"/>
                  <a:gd name="T13" fmla="*/ 1 h 424"/>
                  <a:gd name="T14" fmla="*/ 2 w 312"/>
                  <a:gd name="T15" fmla="*/ 1 h 424"/>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424"/>
                  <a:gd name="T26" fmla="*/ 312 w 312"/>
                  <a:gd name="T27" fmla="*/ 424 h 4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424">
                    <a:moveTo>
                      <a:pt x="288" y="16"/>
                    </a:moveTo>
                    <a:cubicBezTo>
                      <a:pt x="264" y="0"/>
                      <a:pt x="184" y="0"/>
                      <a:pt x="144" y="16"/>
                    </a:cubicBezTo>
                    <a:cubicBezTo>
                      <a:pt x="104" y="32"/>
                      <a:pt x="72" y="56"/>
                      <a:pt x="48" y="112"/>
                    </a:cubicBezTo>
                    <a:cubicBezTo>
                      <a:pt x="24" y="168"/>
                      <a:pt x="0" y="304"/>
                      <a:pt x="0" y="352"/>
                    </a:cubicBezTo>
                    <a:cubicBezTo>
                      <a:pt x="0" y="400"/>
                      <a:pt x="8" y="424"/>
                      <a:pt x="48" y="400"/>
                    </a:cubicBezTo>
                    <a:cubicBezTo>
                      <a:pt x="88" y="376"/>
                      <a:pt x="200" y="256"/>
                      <a:pt x="240" y="208"/>
                    </a:cubicBezTo>
                    <a:cubicBezTo>
                      <a:pt x="280" y="160"/>
                      <a:pt x="280" y="144"/>
                      <a:pt x="288" y="112"/>
                    </a:cubicBezTo>
                    <a:cubicBezTo>
                      <a:pt x="296" y="80"/>
                      <a:pt x="312" y="32"/>
                      <a:pt x="288" y="16"/>
                    </a:cubicBezTo>
                    <a:close/>
                  </a:path>
                </a:pathLst>
              </a:custGeom>
              <a:solidFill>
                <a:srgbClr val="EAEAEA"/>
              </a:solidFill>
              <a:ln w="9525">
                <a:solidFill>
                  <a:schemeClr val="tx1"/>
                </a:solidFill>
                <a:round/>
                <a:headEnd/>
                <a:tailEnd/>
              </a:ln>
            </p:spPr>
            <p:txBody>
              <a:bodyPr/>
              <a:lstStyle/>
              <a:p>
                <a:endParaRPr lang="en-US"/>
              </a:p>
            </p:txBody>
          </p:sp>
          <p:sp>
            <p:nvSpPr>
              <p:cNvPr id="45068" name="Freeform 92"/>
              <p:cNvSpPr>
                <a:spLocks/>
              </p:cNvSpPr>
              <p:nvPr/>
            </p:nvSpPr>
            <p:spPr bwMode="auto">
              <a:xfrm rot="511044">
                <a:off x="2383" y="615"/>
                <a:ext cx="240" cy="304"/>
              </a:xfrm>
              <a:custGeom>
                <a:avLst/>
                <a:gdLst>
                  <a:gd name="T0" fmla="*/ 2 w 312"/>
                  <a:gd name="T1" fmla="*/ 1 h 424"/>
                  <a:gd name="T2" fmla="*/ 2 w 312"/>
                  <a:gd name="T3" fmla="*/ 1 h 424"/>
                  <a:gd name="T4" fmla="*/ 2 w 312"/>
                  <a:gd name="T5" fmla="*/ 1 h 424"/>
                  <a:gd name="T6" fmla="*/ 0 w 312"/>
                  <a:gd name="T7" fmla="*/ 1 h 424"/>
                  <a:gd name="T8" fmla="*/ 2 w 312"/>
                  <a:gd name="T9" fmla="*/ 1 h 424"/>
                  <a:gd name="T10" fmla="*/ 2 w 312"/>
                  <a:gd name="T11" fmla="*/ 1 h 424"/>
                  <a:gd name="T12" fmla="*/ 2 w 312"/>
                  <a:gd name="T13" fmla="*/ 1 h 424"/>
                  <a:gd name="T14" fmla="*/ 2 w 312"/>
                  <a:gd name="T15" fmla="*/ 1 h 424"/>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424"/>
                  <a:gd name="T26" fmla="*/ 312 w 312"/>
                  <a:gd name="T27" fmla="*/ 424 h 4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424">
                    <a:moveTo>
                      <a:pt x="288" y="16"/>
                    </a:moveTo>
                    <a:cubicBezTo>
                      <a:pt x="264" y="0"/>
                      <a:pt x="184" y="0"/>
                      <a:pt x="144" y="16"/>
                    </a:cubicBezTo>
                    <a:cubicBezTo>
                      <a:pt x="104" y="32"/>
                      <a:pt x="72" y="56"/>
                      <a:pt x="48" y="112"/>
                    </a:cubicBezTo>
                    <a:cubicBezTo>
                      <a:pt x="24" y="168"/>
                      <a:pt x="0" y="304"/>
                      <a:pt x="0" y="352"/>
                    </a:cubicBezTo>
                    <a:cubicBezTo>
                      <a:pt x="0" y="400"/>
                      <a:pt x="8" y="424"/>
                      <a:pt x="48" y="400"/>
                    </a:cubicBezTo>
                    <a:cubicBezTo>
                      <a:pt x="88" y="376"/>
                      <a:pt x="200" y="256"/>
                      <a:pt x="240" y="208"/>
                    </a:cubicBezTo>
                    <a:cubicBezTo>
                      <a:pt x="280" y="160"/>
                      <a:pt x="280" y="144"/>
                      <a:pt x="288" y="112"/>
                    </a:cubicBezTo>
                    <a:cubicBezTo>
                      <a:pt x="296" y="80"/>
                      <a:pt x="312" y="32"/>
                      <a:pt x="288" y="16"/>
                    </a:cubicBezTo>
                    <a:close/>
                  </a:path>
                </a:pathLst>
              </a:custGeom>
              <a:solidFill>
                <a:srgbClr val="EAEAEA"/>
              </a:solidFill>
              <a:ln w="9525">
                <a:solidFill>
                  <a:schemeClr val="tx1"/>
                </a:solidFill>
                <a:round/>
                <a:headEnd/>
                <a:tailEnd/>
              </a:ln>
            </p:spPr>
            <p:txBody>
              <a:bodyPr/>
              <a:lstStyle/>
              <a:p>
                <a:endParaRPr lang="en-US"/>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397"/>
                                        </p:tgtEl>
                                        <p:attrNameLst>
                                          <p:attrName>style.visibility</p:attrName>
                                        </p:attrNameLst>
                                      </p:cBhvr>
                                      <p:to>
                                        <p:strVal val="visible"/>
                                      </p:to>
                                    </p:set>
                                    <p:anim calcmode="lin" valueType="num">
                                      <p:cBhvr additive="base">
                                        <p:cTn id="13" dur="500" fill="hold"/>
                                        <p:tgtEl>
                                          <p:spTgt spid="14397"/>
                                        </p:tgtEl>
                                        <p:attrNameLst>
                                          <p:attrName>ppt_x</p:attrName>
                                        </p:attrNameLst>
                                      </p:cBhvr>
                                      <p:tavLst>
                                        <p:tav tm="0">
                                          <p:val>
                                            <p:strVal val="#ppt_x"/>
                                          </p:val>
                                        </p:tav>
                                        <p:tav tm="100000">
                                          <p:val>
                                            <p:strVal val="#ppt_x"/>
                                          </p:val>
                                        </p:tav>
                                      </p:tavLst>
                                    </p:anim>
                                    <p:anim calcmode="lin" valueType="num">
                                      <p:cBhvr additive="base">
                                        <p:cTn id="14" dur="500" fill="hold"/>
                                        <p:tgtEl>
                                          <p:spTgt spid="143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92" grpId="0"/>
      <p:bldP spid="14397" grpId="0"/>
      <p:bldP spid="14397"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3883</TotalTime>
  <Words>1452</Words>
  <Application>Microsoft Office PowerPoint</Application>
  <PresentationFormat>On-screen Show (4:3)</PresentationFormat>
  <Paragraphs>172</Paragraphs>
  <Slides>45</Slides>
  <Notes>3</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45</vt:i4>
      </vt:variant>
    </vt:vector>
  </HeadingPairs>
  <TitlesOfParts>
    <vt:vector size="64" baseType="lpstr">
      <vt:lpstr>Times New Roman</vt:lpstr>
      <vt:lpstr>Arial</vt:lpstr>
      <vt:lpstr>Calibri</vt:lpstr>
      <vt:lpstr>Calibri Light</vt:lpstr>
      <vt:lpstr>MS PGothic</vt:lpstr>
      <vt:lpstr>华康海报体W12</vt:lpstr>
      <vt:lpstr>SimSun</vt:lpstr>
      <vt:lpstr>.VnTime</vt:lpstr>
      <vt:lpstr>Tahoma</vt:lpstr>
      <vt:lpstr>VNI-Ariston</vt:lpstr>
      <vt:lpstr>VNI-Times</vt:lpstr>
      <vt:lpstr>Malgun Gothic</vt:lpstr>
      <vt:lpstr>Default Design</vt:lpstr>
      <vt:lpstr>Chủ đề của Office</vt:lpstr>
      <vt:lpstr>1_Default Design</vt:lpstr>
      <vt:lpstr>14_Default Design</vt:lpstr>
      <vt:lpstr>Office Theme</vt:lpstr>
      <vt:lpstr>2_Default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Cây nào sau đây mọc lên từ hạt?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hình ảnh chiết ,giâm cây</vt:lpstr>
      <vt:lpstr>PowerPoint Presentation</vt:lpstr>
      <vt:lpstr>Tìm hiểu</vt:lpstr>
      <vt:lpstr>PowerPoint Presentation</vt:lpstr>
      <vt:lpstr>PowerPoint Presentation</vt:lpstr>
      <vt:lpstr>PowerPoint Presentation</vt:lpstr>
      <vt:lpstr>PowerPoint Presentation</vt:lpstr>
      <vt:lpstr>Tìm hiểu</vt:lpstr>
      <vt:lpstr>PowerPoint Presentation</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 THUAT LOP 5 STEM</dc:title>
  <dc:creator>User</dc:creator>
  <dc:description>BINH</dc:description>
  <cp:lastModifiedBy>Windows User</cp:lastModifiedBy>
  <cp:revision>433</cp:revision>
  <dcterms:created xsi:type="dcterms:W3CDTF">2007-10-23T12:57:28Z</dcterms:created>
  <dcterms:modified xsi:type="dcterms:W3CDTF">2024-05-14T14:35:19Z</dcterms:modified>
</cp:coreProperties>
</file>