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357" r:id="rId3"/>
    <p:sldId id="358" r:id="rId4"/>
    <p:sldId id="360" r:id="rId5"/>
    <p:sldId id="400" r:id="rId6"/>
    <p:sldId id="399" r:id="rId7"/>
    <p:sldId id="363" r:id="rId8"/>
    <p:sldId id="401" r:id="rId9"/>
    <p:sldId id="402" r:id="rId10"/>
    <p:sldId id="403" r:id="rId11"/>
    <p:sldId id="366" r:id="rId12"/>
    <p:sldId id="365" r:id="rId13"/>
    <p:sldId id="404" r:id="rId14"/>
    <p:sldId id="367" r:id="rId15"/>
    <p:sldId id="368" r:id="rId16"/>
    <p:sldId id="369" r:id="rId17"/>
    <p:sldId id="370" r:id="rId18"/>
    <p:sldId id="371" r:id="rId19"/>
    <p:sldId id="393" r:id="rId20"/>
    <p:sldId id="405" r:id="rId21"/>
    <p:sldId id="372" r:id="rId22"/>
    <p:sldId id="374" r:id="rId23"/>
    <p:sldId id="396" r:id="rId24"/>
    <p:sldId id="406" r:id="rId25"/>
    <p:sldId id="379" r:id="rId26"/>
    <p:sldId id="380" r:id="rId27"/>
    <p:sldId id="408" r:id="rId28"/>
    <p:sldId id="381" r:id="rId29"/>
  </p:sldIdLst>
  <p:sldSz cx="6858000" cy="5143500"/>
  <p:notesSz cx="6858000" cy="9144000"/>
  <p:embeddedFontLst>
    <p:embeddedFont>
      <p:font typeface="Kalam" panose="02000000000000000000"/>
      <p:regular r:id="rId34"/>
    </p:embeddedFont>
    <p:embeddedFont>
      <p:font typeface="Montserrat" panose="02000505000000020004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98" d="100"/>
          <a:sy n="98" d="100"/>
        </p:scale>
        <p:origin x="11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33.wdp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35.wdp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microsoft.com/office/2007/relationships/hdphoto" Target="../media/image18.wdp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9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>
            <a:fillRect/>
          </a:stretch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/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</a:blip>
            <a:srcRect l="1772" t="2351" r="1"/>
            <a:stretch>
              <a:fillRect/>
            </a:stretch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8459" y="1370144"/>
            <a:ext cx="5996762" cy="495457"/>
            <a:chOff x="308459" y="1399636"/>
            <a:chExt cx="5996762" cy="495457"/>
          </a:xfrm>
        </p:grpSpPr>
        <p:sp>
          <p:nvSpPr>
            <p:cNvPr id="7" name="Rectangle 6"/>
            <p:cNvSpPr/>
            <p:nvPr/>
          </p:nvSpPr>
          <p:spPr>
            <a:xfrm>
              <a:off x="308459" y="1399636"/>
              <a:ext cx="5996762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sửa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soạn</a:t>
              </a:r>
              <a:endParaRPr lang="vi-VN" sz="2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41306" y="1405704"/>
            <a:ext cx="451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378142"/>
            <a:ext cx="1571463" cy="553085"/>
            <a:chOff x="460224" y="1491711"/>
            <a:chExt cx="1571463" cy="553085"/>
          </a:xfrm>
        </p:grpSpPr>
        <p:sp>
          <p:nvSpPr>
            <p:cNvPr id="19" name="Rectangle 18"/>
            <p:cNvSpPr/>
            <p:nvPr/>
          </p:nvSpPr>
          <p:spPr>
            <a:xfrm>
              <a:off x="460224" y="1491711"/>
              <a:ext cx="1571463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thút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thít</a:t>
              </a:r>
              <a:endParaRPr lang="vi-VN" sz="20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41306" y="233459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>
              <a:fillRect/>
            </a:stretch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tiếp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tả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mùa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xuân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viên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211" y="2102127"/>
            <a:ext cx="5996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</a:t>
            </a:r>
            <a:r>
              <a:rPr lang="en-US" sz="2000" dirty="0" smtClean="0">
                <a:latin typeface="UTM Avo" panose="02040603050506020204" pitchFamily="18" charset="0"/>
              </a:rPr>
              <a:t>a)</a:t>
            </a:r>
            <a:r>
              <a:rPr lang="vi-VN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26674" y="210212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9218" y="2614927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smtClean="0">
                <a:latin typeface="UTM Avo" panose="02040603050506020204" pitchFamily="18" charset="0"/>
              </a:rPr>
              <a:t>b) </a:t>
            </a:r>
            <a:r>
              <a:rPr lang="en-US" sz="2000" dirty="0" err="1" smtClean="0">
                <a:latin typeface="UTM Avo" panose="02040603050506020204" pitchFamily="18" charset="0"/>
              </a:rPr>
              <a:t>Đàn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167449" y="2618065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9217" y="3117790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c</a:t>
            </a:r>
            <a:r>
              <a:rPr lang="en-US" sz="2000" dirty="0" smtClean="0">
                <a:latin typeface="UTM Avo" panose="02040603050506020204" pitchFamily="18" charset="0"/>
              </a:rPr>
              <a:t>) </a:t>
            </a:r>
            <a:r>
              <a:rPr lang="en-US" sz="2000" dirty="0" err="1" smtClean="0">
                <a:latin typeface="UTM Avo" panose="02040603050506020204" pitchFamily="18" charset="0"/>
              </a:rPr>
              <a:t>Trẻ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em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069125" y="3119635"/>
            <a:ext cx="451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9" grpId="0"/>
      <p:bldP spid="22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>
              <a:fillRect/>
            </a:stretch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4. </a:t>
            </a:r>
            <a:r>
              <a:rPr lang="en-US" sz="2000" dirty="0" err="1" smtClean="0">
                <a:latin typeface="UTM Avo" panose="02040603050506020204" pitchFamily="18" charset="0"/>
              </a:rPr>
              <a:t>Thay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chim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nhủ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đến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628482" y="2353992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77030" y="1757258"/>
            <a:ext cx="3422094" cy="1248229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>
              <a:fillRect/>
            </a:stretch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3337" y="830235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Tìm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từ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ngữ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biết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tâm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trạng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cảm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xúc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non.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5879" y="1780560"/>
            <a:ext cx="2975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thút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thít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nấc</a:t>
            </a:r>
            <a:endParaRPr lang="en-US" sz="20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hoẻn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miệng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Cỏ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non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147" y="648185"/>
            <a:ext cx="199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–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597" y="1371334"/>
            <a:ext cx="6015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Suốt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“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giẫm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!”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Xong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tươi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non: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-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nay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nữa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0556" y="1994939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giẫm</a:t>
            </a:r>
            <a:endParaRPr lang="vi-VN" sz="2400" dirty="0"/>
          </a:p>
        </p:txBody>
      </p:sp>
      <p:sp>
        <p:nvSpPr>
          <p:cNvPr id="4" name="Oval 3"/>
          <p:cNvSpPr/>
          <p:nvPr/>
        </p:nvSpPr>
        <p:spPr>
          <a:xfrm>
            <a:off x="2500232" y="22386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2330556" y="1418947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đêm</a:t>
            </a:r>
            <a:endParaRPr lang="vi-VN" sz="2400" dirty="0"/>
          </a:p>
        </p:txBody>
      </p:sp>
      <p:sp>
        <p:nvSpPr>
          <p:cNvPr id="12" name="Oval 11"/>
          <p:cNvSpPr/>
          <p:nvPr/>
        </p:nvSpPr>
        <p:spPr>
          <a:xfrm>
            <a:off x="2500232" y="16823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err="1" smtClean="0">
                <a:latin typeface="UTM Avo" panose="02040603050506020204" pitchFamily="18" charset="0"/>
              </a:rPr>
              <a:t>muôn</a:t>
            </a:r>
            <a:r>
              <a:rPr lang="en-US" sz="1800" smtClean="0">
                <a:latin typeface="UTM Avo" panose="02040603050506020204" pitchFamily="18" charset="0"/>
              </a:rPr>
              <a:t>  nghìn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smtClean="0">
                <a:latin typeface="UTM Avo" panose="02040603050506020204" pitchFamily="18" charset="0"/>
              </a:rPr>
              <a:t>ng 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46435" y="1122637"/>
            <a:ext cx="473212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05881" y="1570726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46435" y="1090371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6329" y="1506194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</a:t>
            </a:r>
            <a:r>
              <a:rPr lang="en-US" sz="1800" dirty="0" err="1" smtClean="0">
                <a:latin typeface="UTM Avo" panose="02040603050506020204" pitchFamily="18" charset="0"/>
              </a:rPr>
              <a:t>Đồng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err="1" smtClean="0">
                <a:latin typeface="UTM Avo" panose="02040603050506020204" pitchFamily="18" charset="0"/>
              </a:rPr>
              <a:t>vương</a:t>
            </a:r>
            <a:r>
              <a:rPr lang="en-US" sz="1800" smtClean="0">
                <a:latin typeface="UTM Avo" panose="02040603050506020204" pitchFamily="18" charset="0"/>
              </a:rPr>
              <a:t>  chút </a:t>
            </a:r>
            <a:r>
              <a:rPr lang="en-US" sz="1800" dirty="0" err="1" smtClean="0">
                <a:latin typeface="UTM Avo" panose="02040603050506020204" pitchFamily="18" charset="0"/>
              </a:rPr>
              <a:t>heo</a:t>
            </a:r>
            <a:r>
              <a:rPr lang="en-US" sz="1800" dirty="0" smtClean="0">
                <a:latin typeface="UTM Avo" panose="02040603050506020204" pitchFamily="18" charset="0"/>
              </a:rPr>
              <a:t> may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</a:t>
            </a:r>
            <a:r>
              <a:rPr lang="en-US" sz="1800" dirty="0" err="1" smtClean="0">
                <a:latin typeface="UTM Avo" panose="02040603050506020204" pitchFamily="18" charset="0"/>
              </a:rPr>
              <a:t>Mầm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tỉnh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giấc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im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</a:t>
            </a:r>
            <a:r>
              <a:rPr lang="en-US" sz="1800" dirty="0" err="1" smtClean="0">
                <a:latin typeface="UTM Avo" panose="02040603050506020204" pitchFamily="18" charset="0"/>
              </a:rPr>
              <a:t>Hạt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mưa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miết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err="1" smtClean="0">
                <a:latin typeface="UTM Avo" panose="02040603050506020204" pitchFamily="18" charset="0"/>
              </a:rPr>
              <a:t>tr</a:t>
            </a:r>
            <a:r>
              <a:rPr lang="en-US" sz="1800" smtClean="0">
                <a:latin typeface="UTM Avo" panose="02040603050506020204" pitchFamily="18" charset="0"/>
              </a:rPr>
              <a:t> ốn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đào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err="1" smtClean="0">
                <a:latin typeface="UTM Avo" panose="02040603050506020204" pitchFamily="18" charset="0"/>
              </a:rPr>
              <a:t>tr</a:t>
            </a:r>
            <a:r>
              <a:rPr lang="en-US" sz="1800" smtClean="0">
                <a:latin typeface="UTM Avo" panose="02040603050506020204" pitchFamily="18" charset="0"/>
              </a:rPr>
              <a:t> ước </a:t>
            </a:r>
            <a:r>
              <a:rPr lang="en-US" sz="1800" dirty="0" err="1" smtClean="0">
                <a:latin typeface="UTM Avo" panose="02040603050506020204" pitchFamily="18" charset="0"/>
              </a:rPr>
              <a:t>cửa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lim</a:t>
            </a:r>
            <a:r>
              <a:rPr lang="en-US" sz="1800" dirty="0" smtClean="0">
                <a:latin typeface="UTM Avo" panose="02040603050506020204" pitchFamily="18" charset="0"/>
              </a:rPr>
              <a:t> dim </a:t>
            </a:r>
            <a:r>
              <a:rPr lang="en-US" sz="1800" dirty="0" err="1" smtClean="0">
                <a:latin typeface="UTM Avo" panose="02040603050506020204" pitchFamily="18" charset="0"/>
              </a:rPr>
              <a:t>mắt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cười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28383" y="2649071"/>
            <a:ext cx="322198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28383" y="2649071"/>
            <a:ext cx="49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67963" y="3072897"/>
            <a:ext cx="286545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73166" y="3498353"/>
            <a:ext cx="31133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82661" y="3040631"/>
            <a:ext cx="51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3166" y="3448531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48044" y="3882380"/>
            <a:ext cx="239392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93744" y="3879625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948" y="2140385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T  </a:t>
            </a:r>
            <a:r>
              <a:rPr lang="en-US" sz="1800" dirty="0" err="1" smtClean="0">
                <a:latin typeface="UTM Avo" panose="02040603050506020204" pitchFamily="18" charset="0"/>
              </a:rPr>
              <a:t>ết</a:t>
            </a:r>
            <a:r>
              <a:rPr lang="en-US" sz="1800" dirty="0" smtClean="0">
                <a:latin typeface="UTM Avo" panose="02040603050506020204" pitchFamily="18" charset="0"/>
              </a:rPr>
              <a:t>   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kêu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chênh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43088" y="2677371"/>
            <a:ext cx="53816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43089" y="2648216"/>
            <a:ext cx="41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9986" y="3085065"/>
            <a:ext cx="57303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14675" y="3458148"/>
            <a:ext cx="57242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986" y="3076614"/>
            <a:ext cx="6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8652" y="3441183"/>
            <a:ext cx="70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nhở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791" y="2074898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DẪM CHÂN LÊN CỎ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VỨT RÁC BỪA BÃI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HÁI HOA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sóc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un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475" y="4229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001" y="1309376"/>
            <a:ext cx="60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sáng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,  …………..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thắm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sướng</a:t>
            </a:r>
            <a:r>
              <a:rPr lang="en-US" sz="1800" dirty="0" smtClean="0">
                <a:latin typeface="UTM Avo" panose="02040603050506020204" pitchFamily="18" charset="0"/>
              </a:rPr>
              <a:t> reo </a:t>
            </a:r>
            <a:r>
              <a:rPr lang="en-US" sz="1800" dirty="0" err="1" smtClean="0">
                <a:latin typeface="UTM Avo" panose="02040603050506020204" pitchFamily="18" charset="0"/>
              </a:rPr>
              <a:t>lên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!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định</a:t>
            </a:r>
            <a:r>
              <a:rPr lang="en-US" sz="1800" dirty="0" smtClean="0">
                <a:latin typeface="UTM Avo" panose="02040603050506020204" pitchFamily="18" charset="0"/>
              </a:rPr>
              <a:t>  ……..…….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Bỗng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thầm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Xin  ……….…...  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4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3.08642E-6 L 0.24421 0.163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9" y="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0.22708 0.402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3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-0.47361 0.563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675" y="508640"/>
            <a:ext cx="58651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Cần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dấu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phẩy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Mọi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cành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c.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đều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5831" y="1768489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4466" y="2982922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8215" y="2579332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Cho </a:t>
            </a:r>
            <a:r>
              <a:rPr lang="en-US" sz="1800" i="1" dirty="0" err="1" smtClean="0">
                <a:latin typeface="UTM Avo" panose="02040603050506020204" pitchFamily="18" charset="0"/>
              </a:rPr>
              <a:t>hoa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khoe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97" y="2203056"/>
            <a:ext cx="2104472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9776" y="2592441"/>
            <a:ext cx="1519084" cy="2149343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>
              <a:fillRect/>
            </a:stretch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655814" y="1935128"/>
            <a:ext cx="3364230" cy="491490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định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Cỏ</a:t>
            </a:r>
            <a:r>
              <a:rPr lang="en-US" sz="1800" i="1" dirty="0" smtClean="0">
                <a:latin typeface="UTM Avo" panose="02040603050506020204" pitchFamily="18" charset="0"/>
              </a:rPr>
              <a:t> non </a:t>
            </a:r>
            <a:r>
              <a:rPr lang="en-US" sz="1800" i="1" dirty="0" err="1" smtClean="0">
                <a:latin typeface="UTM Avo" panose="02040603050506020204" pitchFamily="18" charset="0"/>
              </a:rPr>
              <a:t>cười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khi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khóc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non?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>
            <a:fillRect/>
          </a:stretch>
        </p:blipFill>
        <p:spPr>
          <a:xfrm>
            <a:off x="1639104" y="2595034"/>
            <a:ext cx="1035516" cy="21788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>
            <a:fillRect/>
          </a:stretch>
        </p:blipFill>
        <p:spPr>
          <a:xfrm>
            <a:off x="3841284" y="2628074"/>
            <a:ext cx="1035516" cy="21788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33994" y="1889760"/>
            <a:ext cx="3364230" cy="705274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501591"/>
            <a:ext cx="602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  <a:endParaRPr lang="en-US" sz="1800" b="1" dirty="0" smtClean="0">
              <a:latin typeface="UTM Avo" panose="02040603050506020204" pitchFamily="18" charset="0"/>
            </a:endParaRP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xanh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sạch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nhà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smtClean="0">
                <a:latin typeface="UTM Avo" panose="02040603050506020204" pitchFamily="18" charset="0"/>
              </a:rPr>
              <a:t>Chia </a:t>
            </a:r>
            <a:r>
              <a:rPr lang="en-US" sz="1800" dirty="0" err="1" smtClean="0">
                <a:latin typeface="UTM Avo" panose="02040603050506020204" pitchFamily="18" charset="0"/>
              </a:rPr>
              <a:t>sẻ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9" y="2320664"/>
            <a:ext cx="5192169" cy="2310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/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772" t="2351" r="1"/>
            <a:stretch>
              <a:fillRect/>
            </a:stretch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  <a:endParaRPr lang="en-US" dirty="0" smtClean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/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772" t="2351" r="1"/>
            <a:stretch>
              <a:fillRect/>
            </a:stretch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  <a:endParaRPr lang="en-US" sz="1100" i="1" dirty="0" smtClean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bừng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tỉnh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giấc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ngủ</a:t>
            </a:r>
            <a:endParaRPr lang="vi-VN" sz="2400" dirty="0"/>
          </a:p>
        </p:txBody>
      </p:sp>
      <p:sp>
        <p:nvSpPr>
          <p:cNvPr id="5" name="Rectangle 4"/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sửa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soạn</a:t>
            </a:r>
            <a:endParaRPr lang="vi-VN" sz="2400" dirty="0"/>
          </a:p>
        </p:txBody>
      </p:sp>
      <p:sp>
        <p:nvSpPr>
          <p:cNvPr id="6" name="Oval 5"/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598666" y="3040819"/>
            <a:ext cx="341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nhoẻn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miệng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11" name="Oval 10"/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/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772" t="2351" r="1"/>
            <a:stretch>
              <a:fillRect/>
            </a:stretch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961" y="1294389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Một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thít</a:t>
            </a:r>
            <a:r>
              <a:rPr lang="en-US" sz="2400" dirty="0" smtClean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/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772" t="2351" r="1"/>
            <a:stretch>
              <a:fillRect/>
            </a:stretch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346751" y="139196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22519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18983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97641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8961" y="2653349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402407" y="277339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77127" y="331082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58063" y="3910033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1534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27190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/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772" t="2351" r="1"/>
            <a:stretch>
              <a:fillRect/>
            </a:stretch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  <a:endParaRPr lang="en-US" dirty="0" smtClean="0"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7" y="1015710"/>
            <a:ext cx="304770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1" y="1992445"/>
            <a:ext cx="288000" cy="2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/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772" t="2351" r="1"/>
            <a:stretch>
              <a:fillRect/>
            </a:stretch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  <a:endParaRPr lang="en-US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  <a:endParaRPr lang="en-US" sz="1100" i="1" dirty="0" smtClean="0"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045755"/>
            <a:ext cx="288000" cy="2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4986</Words>
  <Application>WPS Presentation</Application>
  <PresentationFormat>Custom</PresentationFormat>
  <Paragraphs>276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SimSun</vt:lpstr>
      <vt:lpstr>Wingdings</vt:lpstr>
      <vt:lpstr>Arial</vt:lpstr>
      <vt:lpstr>Kalam</vt:lpstr>
      <vt:lpstr>Montserrat</vt:lpstr>
      <vt:lpstr>UTM Cookies</vt:lpstr>
      <vt:lpstr>Segoe Print</vt:lpstr>
      <vt:lpstr>UTM Avo</vt:lpstr>
      <vt:lpstr>Microsoft YaHei</vt:lpstr>
      <vt:lpstr>Arial Unicode MS</vt:lpstr>
      <vt:lpstr>Doodle Sketchbook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HIEU THAO</cp:lastModifiedBy>
  <cp:revision>123</cp:revision>
  <dcterms:created xsi:type="dcterms:W3CDTF">2024-03-04T07:18:00Z</dcterms:created>
  <dcterms:modified xsi:type="dcterms:W3CDTF">2024-03-07T00:51:42Z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6AA95A3D0CD54D57BA536D7440AD8B36_12</vt:lpwstr>
  </property>
  <property fmtid="{D5CDD505-2E9C-101B-9397-08002B2CF9AE}" pid="3" name="KSOProductBuildVer">
    <vt:lpwstr>1033-12.2.0.13489</vt:lpwstr>
  </property>
</Properties>
</file>