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357" r:id="rId3"/>
    <p:sldId id="358" r:id="rId4"/>
    <p:sldId id="360" r:id="rId5"/>
    <p:sldId id="400" r:id="rId6"/>
    <p:sldId id="363" r:id="rId7"/>
    <p:sldId id="401" r:id="rId8"/>
    <p:sldId id="409" r:id="rId9"/>
    <p:sldId id="366" r:id="rId10"/>
    <p:sldId id="365" r:id="rId11"/>
    <p:sldId id="410" r:id="rId12"/>
    <p:sldId id="404" r:id="rId13"/>
    <p:sldId id="367" r:id="rId14"/>
    <p:sldId id="368" r:id="rId15"/>
    <p:sldId id="369" r:id="rId16"/>
    <p:sldId id="370" r:id="rId17"/>
    <p:sldId id="371" r:id="rId18"/>
    <p:sldId id="393" r:id="rId19"/>
    <p:sldId id="411" r:id="rId20"/>
    <p:sldId id="372" r:id="rId21"/>
    <p:sldId id="374" r:id="rId22"/>
    <p:sldId id="396" r:id="rId23"/>
    <p:sldId id="406" r:id="rId24"/>
    <p:sldId id="379" r:id="rId25"/>
    <p:sldId id="380" r:id="rId26"/>
    <p:sldId id="408" r:id="rId27"/>
    <p:sldId id="413" r:id="rId28"/>
    <p:sldId id="381" r:id="rId29"/>
    <p:sldId id="412" r:id="rId30"/>
  </p:sldIdLst>
  <p:sldSz cx="6858000" cy="5143500"/>
  <p:notesSz cx="6858000" cy="9144000"/>
  <p:embeddedFontLst>
    <p:embeddedFont>
      <p:font typeface="Kalam" panose="02000000000000000000"/>
      <p:regular r:id="rId36"/>
    </p:embeddedFont>
    <p:embeddedFont>
      <p:font typeface="Montserrat" panose="02000505000000020004"/>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EA131"/>
    <a:srgbClr val="000000"/>
    <a:srgbClr val="B7D574"/>
    <a:srgbClr val="70BE44"/>
    <a:srgbClr val="3182C4"/>
    <a:srgbClr val="FFCC00"/>
    <a:srgbClr val="FACD94"/>
    <a:srgbClr val="CC7500"/>
    <a:srgbClr val="1E5CC1"/>
    <a:srgbClr val="FB5B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37" autoAdjust="0"/>
    <p:restoredTop sz="94364" autoAdjust="0"/>
  </p:normalViewPr>
  <p:slideViewPr>
    <p:cSldViewPr snapToGrid="0">
      <p:cViewPr varScale="1">
        <p:scale>
          <a:sx n="98" d="100"/>
          <a:sy n="98" d="100"/>
        </p:scale>
        <p:origin x="13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notesMaster" Target="notesMasters/notesMaster1.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smtClean="0"/>
              <a:t>FeistyForwarders_0968120672</a:t>
            </a:r>
            <a:endParaRPr lang="en-US" sz="8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4484451" y="4876800"/>
            <a:ext cx="1605064" cy="215444"/>
          </a:xfrm>
          <a:prstGeom prst="rect">
            <a:avLst/>
          </a:prstGeom>
          <a:noFill/>
        </p:spPr>
        <p:txBody>
          <a:bodyPr wrap="square" rtlCol="0">
            <a:spAutoFit/>
          </a:bodyPr>
          <a:lstStyle/>
          <a:p>
            <a:r>
              <a:rPr lang="en-US" sz="800" dirty="0" smtClean="0"/>
              <a:t>FeistyForwarders_0968120672</a:t>
            </a:r>
            <a:endParaRPr lang="en-US" sz="8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a:off x="4484451" y="4876800"/>
            <a:ext cx="1605064" cy="215444"/>
          </a:xfrm>
          <a:prstGeom prst="rect">
            <a:avLst/>
          </a:prstGeom>
          <a:noFill/>
        </p:spPr>
        <p:txBody>
          <a:bodyPr wrap="square" rtlCol="0">
            <a:spAutoFit/>
          </a:bodyPr>
          <a:lstStyle/>
          <a:p>
            <a:r>
              <a:rPr lang="en-US" sz="800" dirty="0" smtClean="0"/>
              <a:t>FeistyForwarders_0968120672</a:t>
            </a:r>
            <a:endParaRPr lang="en-US" sz="8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panose="02000000000000000000"/>
              <a:buNone/>
              <a:defRPr sz="2800" b="1">
                <a:solidFill>
                  <a:schemeClr val="dk1"/>
                </a:solidFill>
                <a:latin typeface="Kalam" panose="02000000000000000000"/>
                <a:ea typeface="Kalam" panose="02000000000000000000"/>
                <a:cs typeface="Kalam" panose="02000000000000000000"/>
                <a:sym typeface="Kalam" panose="020000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panose="02000505000000020004"/>
              <a:buChar char="●"/>
              <a:defRPr sz="1800">
                <a:solidFill>
                  <a:schemeClr val="dk1"/>
                </a:solidFill>
                <a:latin typeface="Montserrat" panose="02000505000000020004"/>
                <a:ea typeface="Montserrat" panose="02000505000000020004"/>
                <a:cs typeface="Montserrat" panose="02000505000000020004"/>
                <a:sym typeface="Montserrat" panose="02000505000000020004"/>
              </a:defRPr>
            </a:lvl1pPr>
            <a:lvl2pPr marL="914400" lvl="1"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2pPr>
            <a:lvl3pPr marL="1371600" lvl="2"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3pPr>
            <a:lvl4pPr marL="1828800" lvl="3"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4pPr>
            <a:lvl5pPr marL="2286000" lvl="4"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5pPr>
            <a:lvl6pPr marL="2743200" lvl="5"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6pPr>
            <a:lvl7pPr marL="3200400" lvl="6"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7pPr>
            <a:lvl8pPr marL="3657600" lvl="7"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8pPr>
            <a:lvl9pPr marL="4114800" lvl="8" indent="-317500">
              <a:lnSpc>
                <a:spcPct val="100000"/>
              </a:lnSpc>
              <a:spcBef>
                <a:spcPts val="1600"/>
              </a:spcBef>
              <a:spcAft>
                <a:spcPts val="160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9pPr>
          </a:lstStyle>
          <a:p/>
        </p:txBody>
      </p:sp>
      <p:sp>
        <p:nvSpPr>
          <p:cNvPr id="4" name="TextBox 3"/>
          <p:cNvSpPr txBox="1"/>
          <p:nvPr userDrawn="1"/>
        </p:nvSpPr>
        <p:spPr>
          <a:xfrm>
            <a:off x="4484451" y="4876800"/>
            <a:ext cx="1605064" cy="215444"/>
          </a:xfrm>
          <a:prstGeom prst="rect">
            <a:avLst/>
          </a:prstGeom>
          <a:noFill/>
        </p:spPr>
        <p:txBody>
          <a:bodyPr wrap="square" rtlCol="0">
            <a:spAutoFit/>
          </a:bodyPr>
          <a:lstStyle/>
          <a:p>
            <a:r>
              <a:rPr lang="en-US" sz="800" dirty="0" smtClean="0"/>
              <a:t>FeistyForwarders_0968120672</a:t>
            </a:r>
            <a:endParaRPr lang="en-US" sz="800"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9.wdp"/><Relationship Id="rId3" Type="http://schemas.openxmlformats.org/officeDocument/2006/relationships/image" Target="../media/image8.png"/><Relationship Id="rId2" Type="http://schemas.microsoft.com/office/2007/relationships/hdphoto" Target="../media/image7.wdp"/><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microsoft.com/office/2007/relationships/hdphoto" Target="../media/image19.wdp"/><Relationship Id="rId3" Type="http://schemas.openxmlformats.org/officeDocument/2006/relationships/image" Target="../media/image18.png"/><Relationship Id="rId2" Type="http://schemas.microsoft.com/office/2007/relationships/hdphoto" Target="../media/image23.wdp"/><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hdphoto" Target="../media/image23.wdp"/><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microsoft.com/office/2007/relationships/hdphoto" Target="../media/image25.wdp"/><Relationship Id="rId3" Type="http://schemas.openxmlformats.org/officeDocument/2006/relationships/image" Target="../media/image24.png"/><Relationship Id="rId2" Type="http://schemas.microsoft.com/office/2007/relationships/hdphoto" Target="../media/image23.wdp"/><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image" Target="../media/image26.jpe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 Target="slide28.xml"/><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image" Target="../media/image29.jpeg"/><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microsoft.com/office/2007/relationships/hdphoto" Target="../media/image11.wdp"/><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hdphoto" Target="../media/image32.wdp"/><Relationship Id="rId1" Type="http://schemas.openxmlformats.org/officeDocument/2006/relationships/image" Target="../media/image31.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image" Target="../media/image33.jpeg"/><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38.png"/><Relationship Id="rId4" Type="http://schemas.microsoft.com/office/2007/relationships/hdphoto" Target="../media/image37.wdp"/><Relationship Id="rId3" Type="http://schemas.openxmlformats.org/officeDocument/2006/relationships/image" Target="../media/image36.png"/><Relationship Id="rId2" Type="http://schemas.microsoft.com/office/2007/relationships/hdphoto" Target="../media/image35.wdp"/><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hdphoto" Target="../media/image40.wdp"/><Relationship Id="rId1" Type="http://schemas.openxmlformats.org/officeDocument/2006/relationships/image" Target="../media/image39.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slide" Target="slide17.xml"/><Relationship Id="rId3" Type="http://schemas.openxmlformats.org/officeDocument/2006/relationships/image" Target="../media/image41.png"/><Relationship Id="rId2" Type="http://schemas.microsoft.com/office/2007/relationships/media" Target="../media/media1.mp4"/><Relationship Id="rId1" Type="http://schemas.openxmlformats.org/officeDocument/2006/relationships/video" Target="NULL" TargetMode="Externa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hdphoto" Target="../media/image16.wdp"/><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hdphoto" Target="../media/image16.wdp"/><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hdphoto" Target="../media/image16.wdp"/><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20.png"/><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png"/><Relationship Id="rId2" Type="http://schemas.microsoft.com/office/2007/relationships/hdphoto" Target="../media/image16.wdp"/><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1.jpe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17.png"/><Relationship Id="rId2" Type="http://schemas.microsoft.com/office/2007/relationships/hdphoto" Target="../media/image23.wdp"/><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4690" y="1658678"/>
            <a:ext cx="1825728" cy="3170099"/>
          </a:xfrm>
          <a:prstGeom prst="rect">
            <a:avLst/>
          </a:prstGeom>
          <a:noFill/>
        </p:spPr>
        <p:txBody>
          <a:bodyPr wrap="square" rtlCol="0">
            <a:spAutoFit/>
          </a:bodyPr>
          <a:lstStyle/>
          <a:p>
            <a:pPr algn="ctr"/>
            <a:r>
              <a:rPr lang="en-US" sz="4000" dirty="0" smtClean="0">
                <a:solidFill>
                  <a:srgbClr val="FB5B53"/>
                </a:solidFill>
                <a:latin typeface="UTM Cookies" panose="02040603050506020204" pitchFamily="18" charset="0"/>
              </a:rPr>
              <a:t>HÀNH TINH XANH CỦA EM</a:t>
            </a:r>
            <a:endParaRPr lang="en-US" sz="4000" dirty="0">
              <a:solidFill>
                <a:srgbClr val="FB5B53"/>
              </a:solidFill>
              <a:latin typeface="UTM Cookies" panose="02040603050506020204" pitchFamily="18" charset="0"/>
            </a:endParaRPr>
          </a:p>
        </p:txBody>
      </p:sp>
      <p:pic>
        <p:nvPicPr>
          <p:cNvPr id="4" name="Picture 3"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472" r="3102" b="788"/>
          <a:stretch>
            <a:fillRect/>
          </a:stretch>
        </p:blipFill>
        <p:spPr>
          <a:xfrm>
            <a:off x="2022374" y="471948"/>
            <a:ext cx="4350836" cy="4260536"/>
          </a:xfrm>
          <a:prstGeom prst="ellipse">
            <a:avLst/>
          </a:prstGeom>
          <a:effectLst>
            <a:glow rad="101600">
              <a:srgbClr val="92D050">
                <a:alpha val="60000"/>
              </a:srgb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5299" y="451258"/>
            <a:ext cx="3042331" cy="728662"/>
            <a:chOff x="495299" y="451258"/>
            <a:chExt cx="3042331" cy="728662"/>
          </a:xfrm>
        </p:grpSpPr>
        <p:pic>
          <p:nvPicPr>
            <p:cNvPr id="3" name="Picture 2" descr="20210409090849_wm_shs-tieng-viet-2-tap-1"/>
            <p:cNvPicPr>
              <a:picLocks noChangeAspect="1" noChangeArrowheads="1"/>
            </p:cNvPicPr>
            <p:nvPr/>
          </p:nvPicPr>
          <p:blipFill rotWithShape="1">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l="8665" t="20433" r="84827" b="75049"/>
            <a:stretch>
              <a:fillRect/>
            </a:stretch>
          </p:blipFill>
          <p:spPr bwMode="auto">
            <a:xfrm>
              <a:off x="495299" y="451258"/>
              <a:ext cx="747713" cy="728662"/>
            </a:xfrm>
            <a:prstGeom prst="roundRect">
              <a:avLst>
                <a:gd name="adj" fmla="val 33007"/>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12646" y="588635"/>
              <a:ext cx="2424984" cy="453907"/>
            </a:xfrm>
            <a:prstGeom prst="rect">
              <a:avLst/>
            </a:prstGeom>
            <a:noFill/>
          </p:spPr>
          <p:txBody>
            <a:bodyPr wrap="square" rtlCol="0">
              <a:spAutoFit/>
            </a:bodyPr>
            <a:lstStyle/>
            <a:p>
              <a:pPr algn="ctr">
                <a:lnSpc>
                  <a:spcPct val="150000"/>
                </a:lnSpc>
              </a:pPr>
              <a:r>
                <a:rPr lang="en-US" sz="1800" b="1" dirty="0" smtClean="0">
                  <a:solidFill>
                    <a:srgbClr val="17479D"/>
                  </a:solidFill>
                  <a:latin typeface="UTM Avo" panose="02040603050506020204" pitchFamily="18" charset="0"/>
                </a:rPr>
                <a:t>TRẢ LỜI CÂU HỎI</a:t>
              </a:r>
              <a:endParaRPr lang="en-US" sz="1800" b="1" dirty="0">
                <a:solidFill>
                  <a:srgbClr val="17479D"/>
                </a:solidFill>
                <a:latin typeface="UTM Avo" panose="02040603050506020204" pitchFamily="18" charset="0"/>
              </a:endParaRPr>
            </a:p>
          </p:txBody>
        </p:sp>
      </p:grpSp>
      <p:sp>
        <p:nvSpPr>
          <p:cNvPr id="11" name="TextBox 10"/>
          <p:cNvSpPr txBox="1"/>
          <p:nvPr/>
        </p:nvSpPr>
        <p:spPr>
          <a:xfrm>
            <a:off x="337838" y="1086464"/>
            <a:ext cx="6161285" cy="553998"/>
          </a:xfrm>
          <a:prstGeom prst="rect">
            <a:avLst/>
          </a:prstGeom>
          <a:noFill/>
        </p:spPr>
        <p:txBody>
          <a:bodyPr wrap="square" rtlCol="0">
            <a:spAutoFit/>
          </a:bodyPr>
          <a:lstStyle/>
          <a:p>
            <a:pPr algn="just">
              <a:lnSpc>
                <a:spcPct val="150000"/>
              </a:lnSpc>
            </a:pPr>
            <a:r>
              <a:rPr lang="en-US" sz="2000" b="1" dirty="0">
                <a:latin typeface="UTM Avo" panose="02040603050506020204" pitchFamily="18" charset="0"/>
              </a:rPr>
              <a:t>2</a:t>
            </a:r>
            <a:r>
              <a:rPr lang="en-US" sz="2000" b="1" dirty="0" smtClean="0">
                <a:latin typeface="UTM Avo" panose="02040603050506020204" pitchFamily="18" charset="0"/>
              </a:rPr>
              <a:t>. </a:t>
            </a:r>
            <a:r>
              <a:rPr lang="en-US" sz="2000" dirty="0" err="1" smtClean="0">
                <a:latin typeface="UTM Avo" panose="02040603050506020204" pitchFamily="18" charset="0"/>
              </a:rPr>
              <a:t>Bống</a:t>
            </a:r>
            <a:r>
              <a:rPr lang="en-US" sz="2000" dirty="0" smtClean="0">
                <a:latin typeface="UTM Avo" panose="02040603050506020204" pitchFamily="18" charset="0"/>
              </a:rPr>
              <a:t> </a:t>
            </a:r>
            <a:r>
              <a:rPr lang="en-US" sz="2000" dirty="0" err="1" smtClean="0">
                <a:latin typeface="UTM Avo" panose="02040603050506020204" pitchFamily="18" charset="0"/>
              </a:rPr>
              <a:t>chăm</a:t>
            </a:r>
            <a:r>
              <a:rPr lang="en-US" sz="2000" dirty="0" smtClean="0">
                <a:latin typeface="UTM Avo" panose="02040603050506020204" pitchFamily="18" charset="0"/>
              </a:rPr>
              <a:t> </a:t>
            </a:r>
            <a:r>
              <a:rPr lang="en-US" sz="2000" dirty="0" err="1" smtClean="0">
                <a:latin typeface="UTM Avo" panose="02040603050506020204" pitchFamily="18" charset="0"/>
              </a:rPr>
              <a:t>sóc</a:t>
            </a:r>
            <a:r>
              <a:rPr lang="en-US" sz="2000" dirty="0" smtClean="0">
                <a:latin typeface="UTM Avo" panose="02040603050506020204" pitchFamily="18" charset="0"/>
              </a:rPr>
              <a:t> </a:t>
            </a:r>
            <a:r>
              <a:rPr lang="en-US" sz="2000" dirty="0" err="1" smtClean="0">
                <a:latin typeface="UTM Avo" panose="02040603050506020204" pitchFamily="18" charset="0"/>
              </a:rPr>
              <a:t>cánh</a:t>
            </a:r>
            <a:r>
              <a:rPr lang="en-US" sz="2000" dirty="0" smtClean="0">
                <a:latin typeface="UTM Avo" panose="02040603050506020204" pitchFamily="18" charset="0"/>
              </a:rPr>
              <a:t> cam </a:t>
            </a:r>
            <a:r>
              <a:rPr lang="en-US" sz="2000" dirty="0" err="1" smtClean="0">
                <a:latin typeface="UTM Avo" panose="02040603050506020204" pitchFamily="18" charset="0"/>
              </a:rPr>
              <a:t>như</a:t>
            </a:r>
            <a:r>
              <a:rPr lang="en-US" sz="2000" dirty="0" smtClean="0">
                <a:latin typeface="UTM Avo" panose="02040603050506020204" pitchFamily="18" charset="0"/>
              </a:rPr>
              <a:t> </a:t>
            </a:r>
            <a:r>
              <a:rPr lang="en-US" sz="2000" dirty="0" err="1" smtClean="0">
                <a:latin typeface="UTM Avo" panose="02040603050506020204" pitchFamily="18" charset="0"/>
              </a:rPr>
              <a:t>thế</a:t>
            </a:r>
            <a:r>
              <a:rPr lang="en-US" sz="2000" dirty="0" smtClean="0">
                <a:latin typeface="UTM Avo" panose="02040603050506020204" pitchFamily="18" charset="0"/>
              </a:rPr>
              <a:t> </a:t>
            </a:r>
            <a:r>
              <a:rPr lang="en-US" sz="2000" dirty="0" err="1" smtClean="0">
                <a:latin typeface="UTM Avo" panose="02040603050506020204" pitchFamily="18" charset="0"/>
              </a:rPr>
              <a:t>nào</a:t>
            </a:r>
            <a:r>
              <a:rPr lang="en-US" sz="2000" dirty="0" smtClean="0">
                <a:latin typeface="UTM Avo" panose="02040603050506020204" pitchFamily="18" charset="0"/>
              </a:rPr>
              <a:t>?</a:t>
            </a:r>
            <a:endParaRPr lang="vi-VN" sz="2000" dirty="0">
              <a:latin typeface="UTM Avo" panose="02040603050506020204" pitchFamily="18" charset="0"/>
            </a:endParaRPr>
          </a:p>
        </p:txBody>
      </p:sp>
      <p:sp>
        <p:nvSpPr>
          <p:cNvPr id="19" name="TextBox 18"/>
          <p:cNvSpPr txBox="1"/>
          <p:nvPr/>
        </p:nvSpPr>
        <p:spPr>
          <a:xfrm>
            <a:off x="495300" y="4186505"/>
            <a:ext cx="6151306" cy="507831"/>
          </a:xfrm>
          <a:prstGeom prst="rect">
            <a:avLst/>
          </a:prstGeom>
          <a:noFill/>
        </p:spPr>
        <p:txBody>
          <a:bodyPr wrap="square" rtlCol="0">
            <a:spAutoFit/>
          </a:bodyPr>
          <a:lstStyle/>
          <a:p>
            <a:pPr>
              <a:lnSpc>
                <a:spcPct val="150000"/>
              </a:lnSpc>
            </a:pPr>
            <a:r>
              <a:rPr lang="en-US" sz="1800" dirty="0" smtClean="0">
                <a:solidFill>
                  <a:schemeClr val="accent6">
                    <a:lumMod val="50000"/>
                  </a:schemeClr>
                </a:solidFill>
                <a:latin typeface="UTM Avo" panose="02040603050506020204" pitchFamily="18" charset="0"/>
                <a:sym typeface="Wingdings" panose="05000000000000000000" pitchFamily="2" charset="2"/>
              </a:rPr>
              <a:t> </a:t>
            </a:r>
            <a:r>
              <a:rPr lang="en-US" sz="1800" dirty="0" err="1" smtClean="0">
                <a:solidFill>
                  <a:schemeClr val="accent6">
                    <a:lumMod val="50000"/>
                  </a:schemeClr>
                </a:solidFill>
                <a:latin typeface="UTM Avo" panose="02040603050506020204" pitchFamily="18" charset="0"/>
                <a:sym typeface="Wingdings" panose="05000000000000000000" pitchFamily="2" charset="2"/>
              </a:rPr>
              <a:t>Bống</a:t>
            </a:r>
            <a:r>
              <a:rPr lang="en-US" sz="1800" dirty="0" smtClean="0">
                <a:solidFill>
                  <a:schemeClr val="accent6">
                    <a:lumMod val="50000"/>
                  </a:schemeClr>
                </a:solidFill>
                <a:latin typeface="UTM Avo" panose="02040603050506020204" pitchFamily="18" charset="0"/>
                <a:sym typeface="Wingdings" panose="05000000000000000000" pitchFamily="2" charset="2"/>
              </a:rPr>
              <a:t> </a:t>
            </a:r>
            <a:r>
              <a:rPr lang="en-US" sz="1800" dirty="0" err="1" smtClean="0">
                <a:solidFill>
                  <a:schemeClr val="accent6">
                    <a:lumMod val="50000"/>
                  </a:schemeClr>
                </a:solidFill>
                <a:latin typeface="UTM Avo" panose="02040603050506020204" pitchFamily="18" charset="0"/>
                <a:sym typeface="Wingdings" panose="05000000000000000000" pitchFamily="2" charset="2"/>
              </a:rPr>
              <a:t>chăm</a:t>
            </a:r>
            <a:r>
              <a:rPr lang="en-US" sz="1800" dirty="0" smtClean="0">
                <a:solidFill>
                  <a:schemeClr val="accent6">
                    <a:lumMod val="50000"/>
                  </a:schemeClr>
                </a:solidFill>
                <a:latin typeface="UTM Avo" panose="02040603050506020204" pitchFamily="18" charset="0"/>
                <a:sym typeface="Wingdings" panose="05000000000000000000" pitchFamily="2" charset="2"/>
              </a:rPr>
              <a:t> </a:t>
            </a:r>
            <a:r>
              <a:rPr lang="en-US" sz="1800" dirty="0" err="1" smtClean="0">
                <a:solidFill>
                  <a:schemeClr val="accent6">
                    <a:lumMod val="50000"/>
                  </a:schemeClr>
                </a:solidFill>
                <a:latin typeface="UTM Avo" panose="02040603050506020204" pitchFamily="18" charset="0"/>
                <a:sym typeface="Wingdings" panose="05000000000000000000" pitchFamily="2" charset="2"/>
              </a:rPr>
              <a:t>sóc</a:t>
            </a:r>
            <a:r>
              <a:rPr lang="en-US" sz="1800" dirty="0" smtClean="0">
                <a:solidFill>
                  <a:schemeClr val="accent6">
                    <a:lumMod val="50000"/>
                  </a:schemeClr>
                </a:solidFill>
                <a:latin typeface="UTM Avo" panose="02040603050506020204" pitchFamily="18" charset="0"/>
                <a:sym typeface="Wingdings" panose="05000000000000000000" pitchFamily="2" charset="2"/>
              </a:rPr>
              <a:t> </a:t>
            </a:r>
            <a:r>
              <a:rPr lang="en-US" sz="1800" dirty="0" err="1" smtClean="0">
                <a:solidFill>
                  <a:schemeClr val="accent6">
                    <a:lumMod val="50000"/>
                  </a:schemeClr>
                </a:solidFill>
                <a:latin typeface="UTM Avo" panose="02040603050506020204" pitchFamily="18" charset="0"/>
                <a:sym typeface="Wingdings" panose="05000000000000000000" pitchFamily="2" charset="2"/>
              </a:rPr>
              <a:t>cánh</a:t>
            </a:r>
            <a:r>
              <a:rPr lang="en-US" sz="1800" dirty="0" smtClean="0">
                <a:solidFill>
                  <a:schemeClr val="accent6">
                    <a:lumMod val="50000"/>
                  </a:schemeClr>
                </a:solidFill>
                <a:latin typeface="UTM Avo" panose="02040603050506020204" pitchFamily="18" charset="0"/>
                <a:sym typeface="Wingdings" panose="05000000000000000000" pitchFamily="2" charset="2"/>
              </a:rPr>
              <a:t> cam </a:t>
            </a:r>
            <a:r>
              <a:rPr lang="en-US" sz="1800" dirty="0" err="1" smtClean="0">
                <a:solidFill>
                  <a:schemeClr val="accent6">
                    <a:lumMod val="50000"/>
                  </a:schemeClr>
                </a:solidFill>
                <a:latin typeface="UTM Avo" panose="02040603050506020204" pitchFamily="18" charset="0"/>
                <a:sym typeface="Wingdings" panose="05000000000000000000" pitchFamily="2" charset="2"/>
              </a:rPr>
              <a:t>rất</a:t>
            </a:r>
            <a:r>
              <a:rPr lang="en-US" sz="1800" dirty="0" smtClean="0">
                <a:solidFill>
                  <a:schemeClr val="accent6">
                    <a:lumMod val="50000"/>
                  </a:schemeClr>
                </a:solidFill>
                <a:latin typeface="UTM Avo" panose="02040603050506020204" pitchFamily="18" charset="0"/>
                <a:sym typeface="Wingdings" panose="05000000000000000000" pitchFamily="2" charset="2"/>
              </a:rPr>
              <a:t> </a:t>
            </a:r>
            <a:r>
              <a:rPr lang="en-US" sz="1800" dirty="0" err="1" smtClean="0">
                <a:solidFill>
                  <a:schemeClr val="accent6">
                    <a:lumMod val="50000"/>
                  </a:schemeClr>
                </a:solidFill>
                <a:latin typeface="UTM Avo" panose="02040603050506020204" pitchFamily="18" charset="0"/>
                <a:sym typeface="Wingdings" panose="05000000000000000000" pitchFamily="2" charset="2"/>
              </a:rPr>
              <a:t>chu</a:t>
            </a:r>
            <a:r>
              <a:rPr lang="en-US" sz="1800" dirty="0" smtClean="0">
                <a:solidFill>
                  <a:schemeClr val="accent6">
                    <a:lumMod val="50000"/>
                  </a:schemeClr>
                </a:solidFill>
                <a:latin typeface="UTM Avo" panose="02040603050506020204" pitchFamily="18" charset="0"/>
                <a:sym typeface="Wingdings" panose="05000000000000000000" pitchFamily="2" charset="2"/>
              </a:rPr>
              <a:t> </a:t>
            </a:r>
            <a:r>
              <a:rPr lang="en-US" sz="1800" dirty="0" err="1" smtClean="0">
                <a:solidFill>
                  <a:schemeClr val="accent6">
                    <a:lumMod val="50000"/>
                  </a:schemeClr>
                </a:solidFill>
                <a:latin typeface="UTM Avo" panose="02040603050506020204" pitchFamily="18" charset="0"/>
                <a:sym typeface="Wingdings" panose="05000000000000000000" pitchFamily="2" charset="2"/>
              </a:rPr>
              <a:t>đáo</a:t>
            </a:r>
            <a:r>
              <a:rPr lang="en-US" sz="1800" dirty="0" smtClean="0">
                <a:solidFill>
                  <a:schemeClr val="accent6">
                    <a:lumMod val="50000"/>
                  </a:schemeClr>
                </a:solidFill>
                <a:latin typeface="UTM Avo" panose="02040603050506020204" pitchFamily="18" charset="0"/>
                <a:sym typeface="Wingdings" panose="05000000000000000000" pitchFamily="2" charset="2"/>
              </a:rPr>
              <a:t>, </a:t>
            </a:r>
            <a:r>
              <a:rPr lang="en-US" sz="1800" dirty="0" err="1" smtClean="0">
                <a:solidFill>
                  <a:schemeClr val="accent6">
                    <a:lumMod val="50000"/>
                  </a:schemeClr>
                </a:solidFill>
                <a:latin typeface="UTM Avo" panose="02040603050506020204" pitchFamily="18" charset="0"/>
                <a:sym typeface="Wingdings" panose="05000000000000000000" pitchFamily="2" charset="2"/>
              </a:rPr>
              <a:t>cẩn</a:t>
            </a:r>
            <a:r>
              <a:rPr lang="en-US" sz="1800" dirty="0" smtClean="0">
                <a:solidFill>
                  <a:schemeClr val="accent6">
                    <a:lumMod val="50000"/>
                  </a:schemeClr>
                </a:solidFill>
                <a:latin typeface="UTM Avo" panose="02040603050506020204" pitchFamily="18" charset="0"/>
                <a:sym typeface="Wingdings" panose="05000000000000000000" pitchFamily="2" charset="2"/>
              </a:rPr>
              <a:t> </a:t>
            </a:r>
            <a:r>
              <a:rPr lang="en-US" sz="1800" dirty="0" err="1" smtClean="0">
                <a:solidFill>
                  <a:schemeClr val="accent6">
                    <a:lumMod val="50000"/>
                  </a:schemeClr>
                </a:solidFill>
                <a:latin typeface="UTM Avo" panose="02040603050506020204" pitchFamily="18" charset="0"/>
                <a:sym typeface="Wingdings" panose="05000000000000000000" pitchFamily="2" charset="2"/>
              </a:rPr>
              <a:t>thận</a:t>
            </a:r>
            <a:r>
              <a:rPr lang="en-US" sz="1800" dirty="0" smtClean="0">
                <a:solidFill>
                  <a:schemeClr val="accent6">
                    <a:lumMod val="50000"/>
                  </a:schemeClr>
                </a:solidFill>
                <a:latin typeface="UTM Avo" panose="02040603050506020204" pitchFamily="18" charset="0"/>
              </a:rPr>
              <a:t>.</a:t>
            </a:r>
            <a:endParaRPr lang="en-US" sz="1800" dirty="0">
              <a:solidFill>
                <a:schemeClr val="accent6">
                  <a:lumMod val="50000"/>
                </a:schemeClr>
              </a:solidFill>
              <a:latin typeface="UTM Avo" panose="02040603050506020204" pitchFamily="18" charset="0"/>
            </a:endParaRPr>
          </a:p>
        </p:txBody>
      </p:sp>
      <p:grpSp>
        <p:nvGrpSpPr>
          <p:cNvPr id="8" name="Group 7"/>
          <p:cNvGrpSpPr/>
          <p:nvPr/>
        </p:nvGrpSpPr>
        <p:grpSpPr>
          <a:xfrm>
            <a:off x="522921" y="1640462"/>
            <a:ext cx="5791118" cy="2585323"/>
            <a:chOff x="522921" y="1640462"/>
            <a:chExt cx="5791118" cy="2585323"/>
          </a:xfrm>
        </p:grpSpPr>
        <p:sp>
          <p:nvSpPr>
            <p:cNvPr id="7" name="Rectangle 6"/>
            <p:cNvSpPr/>
            <p:nvPr/>
          </p:nvSpPr>
          <p:spPr>
            <a:xfrm>
              <a:off x="522921" y="1640462"/>
              <a:ext cx="5791118" cy="2585323"/>
            </a:xfrm>
            <a:prstGeom prst="rect">
              <a:avLst/>
            </a:prstGeom>
          </p:spPr>
          <p:txBody>
            <a:bodyPr wrap="square">
              <a:spAutoFit/>
            </a:bodyPr>
            <a:lstStyle/>
            <a:p>
              <a:pPr algn="just">
                <a:lnSpc>
                  <a:spcPct val="150000"/>
                </a:lnSpc>
              </a:pPr>
              <a:r>
                <a:rPr lang="en-US" sz="1800" dirty="0" smtClean="0">
                  <a:solidFill>
                    <a:srgbClr val="0070C0"/>
                  </a:solidFill>
                  <a:latin typeface="UTM Avo" panose="02040603050506020204" pitchFamily="18" charset="0"/>
                </a:rPr>
                <a:t>       </a:t>
              </a:r>
              <a:r>
                <a:rPr lang="en-US" sz="1800" dirty="0" err="1" smtClean="0">
                  <a:solidFill>
                    <a:srgbClr val="0070C0"/>
                  </a:solidFill>
                  <a:latin typeface="UTM Avo" panose="02040603050506020204" pitchFamily="18" charset="0"/>
                </a:rPr>
                <a:t>Cánh</a:t>
              </a:r>
              <a:r>
                <a:rPr lang="en-US" sz="1800" dirty="0" smtClean="0">
                  <a:solidFill>
                    <a:srgbClr val="0070C0"/>
                  </a:solidFill>
                  <a:latin typeface="UTM Avo" panose="02040603050506020204" pitchFamily="18" charset="0"/>
                </a:rPr>
                <a:t> </a:t>
              </a:r>
              <a:r>
                <a:rPr lang="en-US" sz="1800" dirty="0">
                  <a:solidFill>
                    <a:srgbClr val="0070C0"/>
                  </a:solidFill>
                  <a:latin typeface="UTM Avo" panose="02040603050506020204" pitchFamily="18" charset="0"/>
                </a:rPr>
                <a:t>cam </a:t>
              </a:r>
              <a:r>
                <a:rPr lang="en-US" sz="1800" dirty="0" err="1">
                  <a:solidFill>
                    <a:srgbClr val="0070C0"/>
                  </a:solidFill>
                  <a:latin typeface="UTM Avo" panose="02040603050506020204" pitchFamily="18" charset="0"/>
                </a:rPr>
                <a:t>có</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đôi</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cánh</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xanh</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biếc</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óng</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ánh</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dưới</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ánh</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nắng</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mặt</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trời</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Mỗi</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khi</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nghe</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tiếng</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động</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chú</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khệ</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nệ</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ôm</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cái</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bụng</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tròn</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lẳn</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trốn</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vào</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đám</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cỏ</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rối</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Bống</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chăm</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sóc</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cánh</a:t>
              </a:r>
              <a:r>
                <a:rPr lang="en-US" sz="1800" dirty="0">
                  <a:solidFill>
                    <a:srgbClr val="0070C0"/>
                  </a:solidFill>
                  <a:latin typeface="UTM Avo" panose="02040603050506020204" pitchFamily="18" charset="0"/>
                </a:rPr>
                <a:t> cam </a:t>
              </a:r>
              <a:r>
                <a:rPr lang="en-US" sz="1800" dirty="0" err="1">
                  <a:solidFill>
                    <a:srgbClr val="0070C0"/>
                  </a:solidFill>
                  <a:latin typeface="UTM Avo" panose="02040603050506020204" pitchFamily="18" charset="0"/>
                </a:rPr>
                <a:t>rất</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cẩn</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thận</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Hằng</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ngày</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em</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đều</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bỏ</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vào</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chiếc</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lọ</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một</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chút</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nước</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và</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những</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ngọn</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cỏ</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xanh</a:t>
              </a:r>
              <a:r>
                <a:rPr lang="en-US" sz="1800" dirty="0">
                  <a:solidFill>
                    <a:srgbClr val="0070C0"/>
                  </a:solidFill>
                  <a:latin typeface="UTM Avo" panose="02040603050506020204" pitchFamily="18" charset="0"/>
                </a:rPr>
                <a:t> non.</a:t>
              </a:r>
              <a:endParaRPr lang="en-US" sz="1800" dirty="0">
                <a:solidFill>
                  <a:srgbClr val="0070C0"/>
                </a:solidFill>
                <a:latin typeface="UTM Avo" panose="02040603050506020204" pitchFamily="18" charset="0"/>
              </a:endParaRPr>
            </a:p>
          </p:txBody>
        </p:sp>
        <p:pic>
          <p:nvPicPr>
            <p:cNvPr id="12" name="Picture 11"/>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609570" y="1659729"/>
              <a:ext cx="401258" cy="401258"/>
            </a:xfrm>
            <a:prstGeom prst="rect">
              <a:avLst/>
            </a:prstGeom>
          </p:spPr>
        </p:pic>
      </p:grpSp>
      <p:cxnSp>
        <p:nvCxnSpPr>
          <p:cNvPr id="10" name="Straight Connector 9"/>
          <p:cNvCxnSpPr/>
          <p:nvPr/>
        </p:nvCxnSpPr>
        <p:spPr>
          <a:xfrm>
            <a:off x="3116826" y="3696929"/>
            <a:ext cx="19074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09570" y="4109884"/>
            <a:ext cx="633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69544" y="4109884"/>
            <a:ext cx="9439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5299" y="451258"/>
            <a:ext cx="3042331" cy="728662"/>
            <a:chOff x="495299" y="451258"/>
            <a:chExt cx="3042331" cy="728662"/>
          </a:xfrm>
        </p:grpSpPr>
        <p:pic>
          <p:nvPicPr>
            <p:cNvPr id="3" name="Picture 2" descr="20210409090849_wm_shs-tieng-viet-2-tap-1"/>
            <p:cNvPicPr>
              <a:picLocks noChangeAspect="1" noChangeArrowheads="1"/>
            </p:cNvPicPr>
            <p:nvPr/>
          </p:nvPicPr>
          <p:blipFill rotWithShape="1">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l="8665" t="20433" r="84827" b="75049"/>
            <a:stretch>
              <a:fillRect/>
            </a:stretch>
          </p:blipFill>
          <p:spPr bwMode="auto">
            <a:xfrm>
              <a:off x="495299" y="451258"/>
              <a:ext cx="747713" cy="728662"/>
            </a:xfrm>
            <a:prstGeom prst="roundRect">
              <a:avLst>
                <a:gd name="adj" fmla="val 33007"/>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12646" y="588635"/>
              <a:ext cx="2424984" cy="453907"/>
            </a:xfrm>
            <a:prstGeom prst="rect">
              <a:avLst/>
            </a:prstGeom>
            <a:noFill/>
          </p:spPr>
          <p:txBody>
            <a:bodyPr wrap="square" rtlCol="0">
              <a:spAutoFit/>
            </a:bodyPr>
            <a:lstStyle/>
            <a:p>
              <a:pPr algn="ctr">
                <a:lnSpc>
                  <a:spcPct val="150000"/>
                </a:lnSpc>
              </a:pPr>
              <a:r>
                <a:rPr lang="en-US" sz="1800" b="1" dirty="0" smtClean="0">
                  <a:solidFill>
                    <a:srgbClr val="17479D"/>
                  </a:solidFill>
                  <a:latin typeface="UTM Avo" panose="02040603050506020204" pitchFamily="18" charset="0"/>
                </a:rPr>
                <a:t>TRẢ LỜI CÂU HỎI</a:t>
              </a:r>
              <a:endParaRPr lang="en-US" sz="1800" b="1" dirty="0">
                <a:solidFill>
                  <a:srgbClr val="17479D"/>
                </a:solidFill>
                <a:latin typeface="UTM Avo" panose="02040603050506020204" pitchFamily="18" charset="0"/>
              </a:endParaRPr>
            </a:p>
          </p:txBody>
        </p:sp>
      </p:grpSp>
      <p:sp>
        <p:nvSpPr>
          <p:cNvPr id="11" name="TextBox 10"/>
          <p:cNvSpPr txBox="1"/>
          <p:nvPr/>
        </p:nvSpPr>
        <p:spPr>
          <a:xfrm>
            <a:off x="337838" y="1086464"/>
            <a:ext cx="6161285" cy="553998"/>
          </a:xfrm>
          <a:prstGeom prst="rect">
            <a:avLst/>
          </a:prstGeom>
          <a:noFill/>
        </p:spPr>
        <p:txBody>
          <a:bodyPr wrap="square" rtlCol="0">
            <a:spAutoFit/>
          </a:bodyPr>
          <a:lstStyle/>
          <a:p>
            <a:pPr algn="just">
              <a:lnSpc>
                <a:spcPct val="150000"/>
              </a:lnSpc>
            </a:pPr>
            <a:r>
              <a:rPr lang="en-US" sz="2000" b="1" dirty="0">
                <a:latin typeface="UTM Avo" panose="02040603050506020204" pitchFamily="18" charset="0"/>
              </a:rPr>
              <a:t>3</a:t>
            </a:r>
            <a:r>
              <a:rPr lang="en-US" sz="2000" b="1" dirty="0" smtClean="0">
                <a:latin typeface="UTM Avo" panose="02040603050506020204" pitchFamily="18" charset="0"/>
              </a:rPr>
              <a:t>. </a:t>
            </a:r>
            <a:r>
              <a:rPr lang="en-US" sz="2000" dirty="0" err="1" smtClean="0">
                <a:latin typeface="UTM Avo" panose="02040603050506020204" pitchFamily="18" charset="0"/>
              </a:rPr>
              <a:t>Vì</a:t>
            </a:r>
            <a:r>
              <a:rPr lang="en-US" sz="2000" dirty="0" smtClean="0">
                <a:latin typeface="UTM Avo" panose="02040603050506020204" pitchFamily="18" charset="0"/>
              </a:rPr>
              <a:t> </a:t>
            </a:r>
            <a:r>
              <a:rPr lang="en-US" sz="2000" dirty="0" err="1" smtClean="0">
                <a:latin typeface="UTM Avo" panose="02040603050506020204" pitchFamily="18" charset="0"/>
              </a:rPr>
              <a:t>sao</a:t>
            </a:r>
            <a:r>
              <a:rPr lang="en-US" sz="2000" dirty="0" smtClean="0">
                <a:latin typeface="UTM Avo" panose="02040603050506020204" pitchFamily="18" charset="0"/>
              </a:rPr>
              <a:t> </a:t>
            </a:r>
            <a:r>
              <a:rPr lang="en-US" sz="2000" dirty="0" err="1" smtClean="0">
                <a:latin typeface="UTM Avo" panose="02040603050506020204" pitchFamily="18" charset="0"/>
              </a:rPr>
              <a:t>Bống</a:t>
            </a:r>
            <a:r>
              <a:rPr lang="en-US" sz="2000" dirty="0" smtClean="0">
                <a:latin typeface="UTM Avo" panose="02040603050506020204" pitchFamily="18" charset="0"/>
              </a:rPr>
              <a:t> </a:t>
            </a:r>
            <a:r>
              <a:rPr lang="en-US" sz="2000" dirty="0" err="1" smtClean="0">
                <a:latin typeface="UTM Avo" panose="02040603050506020204" pitchFamily="18" charset="0"/>
              </a:rPr>
              <a:t>thả</a:t>
            </a:r>
            <a:r>
              <a:rPr lang="en-US" sz="2000" dirty="0" smtClean="0">
                <a:latin typeface="UTM Avo" panose="02040603050506020204" pitchFamily="18" charset="0"/>
              </a:rPr>
              <a:t> </a:t>
            </a:r>
            <a:r>
              <a:rPr lang="en-US" sz="2000" dirty="0" err="1" smtClean="0">
                <a:latin typeface="UTM Avo" panose="02040603050506020204" pitchFamily="18" charset="0"/>
              </a:rPr>
              <a:t>cánh</a:t>
            </a:r>
            <a:r>
              <a:rPr lang="en-US" sz="2000" dirty="0" smtClean="0">
                <a:latin typeface="UTM Avo" panose="02040603050506020204" pitchFamily="18" charset="0"/>
              </a:rPr>
              <a:t> cam </a:t>
            </a:r>
            <a:r>
              <a:rPr lang="en-US" sz="2000" dirty="0" err="1" smtClean="0">
                <a:latin typeface="UTM Avo" panose="02040603050506020204" pitchFamily="18" charset="0"/>
              </a:rPr>
              <a:t>đi</a:t>
            </a:r>
            <a:r>
              <a:rPr lang="en-US" sz="2000" dirty="0" smtClean="0">
                <a:latin typeface="UTM Avo" panose="02040603050506020204" pitchFamily="18" charset="0"/>
              </a:rPr>
              <a:t>?</a:t>
            </a:r>
            <a:endParaRPr lang="vi-VN" sz="2000" dirty="0">
              <a:latin typeface="UTM Avo" panose="02040603050506020204" pitchFamily="18" charset="0"/>
            </a:endParaRPr>
          </a:p>
        </p:txBody>
      </p:sp>
      <p:sp>
        <p:nvSpPr>
          <p:cNvPr id="19" name="TextBox 18"/>
          <p:cNvSpPr txBox="1"/>
          <p:nvPr/>
        </p:nvSpPr>
        <p:spPr>
          <a:xfrm>
            <a:off x="4600160" y="-641073"/>
            <a:ext cx="4515680" cy="488660"/>
          </a:xfrm>
          <a:prstGeom prst="rect">
            <a:avLst/>
          </a:prstGeom>
          <a:noFill/>
        </p:spPr>
        <p:txBody>
          <a:bodyPr wrap="square" rtlCol="0">
            <a:spAutoFit/>
          </a:bodyPr>
          <a:lstStyle/>
          <a:p>
            <a:pPr>
              <a:lnSpc>
                <a:spcPct val="150000"/>
              </a:lnSpc>
            </a:pPr>
            <a:r>
              <a:rPr lang="en-US" sz="2000" dirty="0" err="1">
                <a:solidFill>
                  <a:schemeClr val="accent6">
                    <a:lumMod val="50000"/>
                  </a:schemeClr>
                </a:solidFill>
                <a:latin typeface="UTM Avo" panose="02040603050506020204" pitchFamily="18" charset="0"/>
              </a:rPr>
              <a:t>b</a:t>
            </a:r>
            <a:r>
              <a:rPr lang="en-US" sz="2000" dirty="0" err="1" smtClean="0">
                <a:solidFill>
                  <a:schemeClr val="accent6">
                    <a:lumMod val="50000"/>
                  </a:schemeClr>
                </a:solidFill>
                <a:latin typeface="UTM Avo" panose="02040603050506020204" pitchFamily="18" charset="0"/>
              </a:rPr>
              <a:t>ừng</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tỉnh</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sau</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giấc</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ngủ</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đông</a:t>
            </a:r>
            <a:r>
              <a:rPr lang="en-US" sz="2000" dirty="0" smtClean="0">
                <a:solidFill>
                  <a:schemeClr val="accent6">
                    <a:lumMod val="50000"/>
                  </a:schemeClr>
                </a:solidFill>
                <a:latin typeface="UTM Avo" panose="02040603050506020204" pitchFamily="18" charset="0"/>
              </a:rPr>
              <a:t>.</a:t>
            </a:r>
            <a:endParaRPr lang="en-US" sz="2000" dirty="0">
              <a:solidFill>
                <a:schemeClr val="accent6">
                  <a:lumMod val="50000"/>
                </a:schemeClr>
              </a:solidFill>
              <a:latin typeface="UTM Avo" panose="02040603050506020204" pitchFamily="18" charset="0"/>
            </a:endParaRPr>
          </a:p>
        </p:txBody>
      </p:sp>
      <p:sp>
        <p:nvSpPr>
          <p:cNvPr id="6" name="Oval Callout 5"/>
          <p:cNvSpPr/>
          <p:nvPr/>
        </p:nvSpPr>
        <p:spPr>
          <a:xfrm>
            <a:off x="3377840" y="2614874"/>
            <a:ext cx="3208610" cy="976381"/>
          </a:xfrm>
          <a:prstGeom prst="wedgeEllipseCallout">
            <a:avLst>
              <a:gd name="adj1" fmla="val -47892"/>
              <a:gd name="adj2" fmla="val 74846"/>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dirty="0" err="1" smtClean="0">
                <a:solidFill>
                  <a:srgbClr val="000000"/>
                </a:solidFill>
                <a:latin typeface="UTM Avo" panose="02040603050506020204" pitchFamily="18" charset="0"/>
              </a:rPr>
              <a:t>Bống</a:t>
            </a:r>
            <a:r>
              <a:rPr lang="en-US" sz="1800" dirty="0" smtClean="0">
                <a:solidFill>
                  <a:srgbClr val="000000"/>
                </a:solidFill>
                <a:latin typeface="UTM Avo" panose="02040603050506020204" pitchFamily="18" charset="0"/>
              </a:rPr>
              <a:t> </a:t>
            </a:r>
            <a:r>
              <a:rPr lang="en-US" sz="1800" dirty="0" err="1" smtClean="0">
                <a:solidFill>
                  <a:srgbClr val="000000"/>
                </a:solidFill>
                <a:latin typeface="UTM Avo" panose="02040603050506020204" pitchFamily="18" charset="0"/>
              </a:rPr>
              <a:t>nghĩ</a:t>
            </a:r>
            <a:r>
              <a:rPr lang="en-US" sz="1800" dirty="0" smtClean="0">
                <a:solidFill>
                  <a:srgbClr val="000000"/>
                </a:solidFill>
                <a:latin typeface="UTM Avo" panose="02040603050506020204" pitchFamily="18" charset="0"/>
              </a:rPr>
              <a:t> </a:t>
            </a:r>
            <a:r>
              <a:rPr lang="en-US" sz="1800" dirty="0" err="1" smtClean="0">
                <a:solidFill>
                  <a:srgbClr val="000000"/>
                </a:solidFill>
                <a:latin typeface="UTM Avo" panose="02040603050506020204" pitchFamily="18" charset="0"/>
              </a:rPr>
              <a:t>bãi</a:t>
            </a:r>
            <a:r>
              <a:rPr lang="en-US" sz="1800" dirty="0" smtClean="0">
                <a:solidFill>
                  <a:srgbClr val="000000"/>
                </a:solidFill>
                <a:latin typeface="UTM Avo" panose="02040603050506020204" pitchFamily="18" charset="0"/>
              </a:rPr>
              <a:t> </a:t>
            </a:r>
            <a:r>
              <a:rPr lang="en-US" sz="1800" dirty="0" err="1" smtClean="0">
                <a:solidFill>
                  <a:srgbClr val="000000"/>
                </a:solidFill>
                <a:latin typeface="UTM Avo" panose="02040603050506020204" pitchFamily="18" charset="0"/>
              </a:rPr>
              <a:t>cỏ</a:t>
            </a:r>
            <a:r>
              <a:rPr lang="en-US" sz="1800" dirty="0" smtClean="0">
                <a:solidFill>
                  <a:srgbClr val="000000"/>
                </a:solidFill>
                <a:latin typeface="UTM Avo" panose="02040603050506020204" pitchFamily="18" charset="0"/>
              </a:rPr>
              <a:t> </a:t>
            </a:r>
            <a:r>
              <a:rPr lang="en-US" sz="1800" dirty="0" err="1" smtClean="0">
                <a:solidFill>
                  <a:srgbClr val="000000"/>
                </a:solidFill>
                <a:latin typeface="UTM Avo" panose="02040603050506020204" pitchFamily="18" charset="0"/>
              </a:rPr>
              <a:t>mới</a:t>
            </a:r>
            <a:r>
              <a:rPr lang="en-US" sz="1800" dirty="0" smtClean="0">
                <a:solidFill>
                  <a:srgbClr val="000000"/>
                </a:solidFill>
                <a:latin typeface="UTM Avo" panose="02040603050506020204" pitchFamily="18" charset="0"/>
              </a:rPr>
              <a:t> </a:t>
            </a:r>
            <a:r>
              <a:rPr lang="en-US" sz="1800" dirty="0" err="1" smtClean="0">
                <a:solidFill>
                  <a:srgbClr val="000000"/>
                </a:solidFill>
                <a:latin typeface="UTM Avo" panose="02040603050506020204" pitchFamily="18" charset="0"/>
              </a:rPr>
              <a:t>phù</a:t>
            </a:r>
            <a:r>
              <a:rPr lang="en-US" sz="1800" dirty="0" smtClean="0">
                <a:solidFill>
                  <a:srgbClr val="000000"/>
                </a:solidFill>
                <a:latin typeface="UTM Avo" panose="02040603050506020204" pitchFamily="18" charset="0"/>
              </a:rPr>
              <a:t> </a:t>
            </a:r>
            <a:r>
              <a:rPr lang="en-US" sz="1800" dirty="0" err="1" smtClean="0">
                <a:solidFill>
                  <a:srgbClr val="000000"/>
                </a:solidFill>
                <a:latin typeface="UTM Avo" panose="02040603050506020204" pitchFamily="18" charset="0"/>
              </a:rPr>
              <a:t>hợp</a:t>
            </a:r>
            <a:r>
              <a:rPr lang="en-US" sz="1800" dirty="0" smtClean="0">
                <a:solidFill>
                  <a:srgbClr val="000000"/>
                </a:solidFill>
                <a:latin typeface="UTM Avo" panose="02040603050506020204" pitchFamily="18" charset="0"/>
              </a:rPr>
              <a:t> </a:t>
            </a:r>
            <a:r>
              <a:rPr lang="en-US" sz="1800" dirty="0" err="1" smtClean="0">
                <a:solidFill>
                  <a:srgbClr val="000000"/>
                </a:solidFill>
                <a:latin typeface="UTM Avo" panose="02040603050506020204" pitchFamily="18" charset="0"/>
              </a:rPr>
              <a:t>với</a:t>
            </a:r>
            <a:r>
              <a:rPr lang="en-US" sz="1800" dirty="0" smtClean="0">
                <a:solidFill>
                  <a:srgbClr val="000000"/>
                </a:solidFill>
                <a:latin typeface="UTM Avo" panose="02040603050506020204" pitchFamily="18" charset="0"/>
              </a:rPr>
              <a:t> </a:t>
            </a:r>
            <a:r>
              <a:rPr lang="en-US" sz="1800" dirty="0" err="1" smtClean="0">
                <a:solidFill>
                  <a:srgbClr val="000000"/>
                </a:solidFill>
                <a:latin typeface="UTM Avo" panose="02040603050506020204" pitchFamily="18" charset="0"/>
              </a:rPr>
              <a:t>cánh</a:t>
            </a:r>
            <a:r>
              <a:rPr lang="en-US" sz="1800" dirty="0" smtClean="0">
                <a:solidFill>
                  <a:srgbClr val="000000"/>
                </a:solidFill>
                <a:latin typeface="UTM Avo" panose="02040603050506020204" pitchFamily="18" charset="0"/>
              </a:rPr>
              <a:t> cam</a:t>
            </a:r>
            <a:endParaRPr lang="en-US" sz="1800" dirty="0">
              <a:solidFill>
                <a:srgbClr val="000000"/>
              </a:solidFill>
              <a:latin typeface="UTM Avo" panose="02040603050506020204" pitchFamily="18" charset="0"/>
            </a:endParaRPr>
          </a:p>
        </p:txBody>
      </p:sp>
      <p:sp>
        <p:nvSpPr>
          <p:cNvPr id="10" name="Oval Callout 9"/>
          <p:cNvSpPr/>
          <p:nvPr/>
        </p:nvSpPr>
        <p:spPr>
          <a:xfrm>
            <a:off x="369433" y="1864188"/>
            <a:ext cx="3471047" cy="1015151"/>
          </a:xfrm>
          <a:prstGeom prst="wedgeEllipseCallout">
            <a:avLst>
              <a:gd name="adj1" fmla="val 24050"/>
              <a:gd name="adj2" fmla="val 85256"/>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solidFill>
                  <a:srgbClr val="000000"/>
                </a:solidFill>
                <a:latin typeface="UTM Avo" panose="02040603050506020204" pitchFamily="18" charset="0"/>
              </a:rPr>
              <a:t>Bống</a:t>
            </a:r>
            <a:r>
              <a:rPr lang="en-US" sz="1800" dirty="0" smtClean="0">
                <a:solidFill>
                  <a:srgbClr val="000000"/>
                </a:solidFill>
                <a:latin typeface="UTM Avo" panose="02040603050506020204" pitchFamily="18" charset="0"/>
              </a:rPr>
              <a:t> </a:t>
            </a:r>
            <a:r>
              <a:rPr lang="en-US" sz="1800" dirty="0" err="1" smtClean="0">
                <a:solidFill>
                  <a:srgbClr val="000000"/>
                </a:solidFill>
                <a:latin typeface="UTM Avo" panose="02040603050506020204" pitchFamily="18" charset="0"/>
              </a:rPr>
              <a:t>thương</a:t>
            </a:r>
            <a:r>
              <a:rPr lang="en-US" sz="1800" dirty="0" smtClean="0">
                <a:solidFill>
                  <a:srgbClr val="000000"/>
                </a:solidFill>
                <a:latin typeface="UTM Avo" panose="02040603050506020204" pitchFamily="18" charset="0"/>
              </a:rPr>
              <a:t> </a:t>
            </a:r>
            <a:r>
              <a:rPr lang="en-US" sz="1800" dirty="0" err="1" smtClean="0">
                <a:solidFill>
                  <a:srgbClr val="000000"/>
                </a:solidFill>
                <a:latin typeface="UTM Avo" panose="02040603050506020204" pitchFamily="18" charset="0"/>
              </a:rPr>
              <a:t>cánh</a:t>
            </a:r>
            <a:r>
              <a:rPr lang="en-US" sz="1800" dirty="0" smtClean="0">
                <a:solidFill>
                  <a:srgbClr val="000000"/>
                </a:solidFill>
                <a:latin typeface="UTM Avo" panose="02040603050506020204" pitchFamily="18" charset="0"/>
              </a:rPr>
              <a:t> cam </a:t>
            </a:r>
            <a:r>
              <a:rPr lang="en-US" sz="1800" dirty="0" err="1" smtClean="0">
                <a:solidFill>
                  <a:srgbClr val="000000"/>
                </a:solidFill>
                <a:latin typeface="UTM Avo" panose="02040603050506020204" pitchFamily="18" charset="0"/>
              </a:rPr>
              <a:t>không</a:t>
            </a:r>
            <a:r>
              <a:rPr lang="en-US" sz="1800" dirty="0" smtClean="0">
                <a:solidFill>
                  <a:srgbClr val="000000"/>
                </a:solidFill>
                <a:latin typeface="UTM Avo" panose="02040603050506020204" pitchFamily="18" charset="0"/>
              </a:rPr>
              <a:t> </a:t>
            </a:r>
            <a:r>
              <a:rPr lang="en-US" sz="1800" dirty="0" err="1" smtClean="0">
                <a:solidFill>
                  <a:srgbClr val="000000"/>
                </a:solidFill>
                <a:latin typeface="UTM Avo" panose="02040603050506020204" pitchFamily="18" charset="0"/>
              </a:rPr>
              <a:t>có</a:t>
            </a:r>
            <a:r>
              <a:rPr lang="en-US" sz="1800" dirty="0" smtClean="0">
                <a:solidFill>
                  <a:srgbClr val="000000"/>
                </a:solidFill>
                <a:latin typeface="UTM Avo" panose="02040603050506020204" pitchFamily="18" charset="0"/>
              </a:rPr>
              <a:t> </a:t>
            </a:r>
            <a:r>
              <a:rPr lang="en-US" sz="1800" dirty="0" err="1" smtClean="0">
                <a:solidFill>
                  <a:srgbClr val="000000"/>
                </a:solidFill>
                <a:latin typeface="UTM Avo" panose="02040603050506020204" pitchFamily="18" charset="0"/>
              </a:rPr>
              <a:t>người</a:t>
            </a:r>
            <a:r>
              <a:rPr lang="en-US" sz="1800" dirty="0" smtClean="0">
                <a:solidFill>
                  <a:srgbClr val="000000"/>
                </a:solidFill>
                <a:latin typeface="UTM Avo" panose="02040603050506020204" pitchFamily="18" charset="0"/>
              </a:rPr>
              <a:t> </a:t>
            </a:r>
            <a:r>
              <a:rPr lang="en-US" sz="1800" dirty="0" err="1" smtClean="0">
                <a:solidFill>
                  <a:srgbClr val="000000"/>
                </a:solidFill>
                <a:latin typeface="UTM Avo" panose="02040603050506020204" pitchFamily="18" charset="0"/>
              </a:rPr>
              <a:t>thân</a:t>
            </a:r>
            <a:r>
              <a:rPr lang="en-US" sz="1800" dirty="0" smtClean="0">
                <a:solidFill>
                  <a:srgbClr val="000000"/>
                </a:solidFill>
                <a:latin typeface="UTM Avo" panose="02040603050506020204" pitchFamily="18" charset="0"/>
              </a:rPr>
              <a:t>.</a:t>
            </a:r>
            <a:endParaRPr lang="en-US" sz="1800" dirty="0">
              <a:solidFill>
                <a:srgbClr val="000000"/>
              </a:solidFill>
              <a:latin typeface="UTM Avo" panose="02040603050506020204" pitchFamily="18" charset="0"/>
            </a:endParaRPr>
          </a:p>
        </p:txBody>
      </p:sp>
      <p:sp>
        <p:nvSpPr>
          <p:cNvPr id="12" name="TextBox 11"/>
          <p:cNvSpPr txBox="1"/>
          <p:nvPr/>
        </p:nvSpPr>
        <p:spPr>
          <a:xfrm>
            <a:off x="425165" y="3805818"/>
            <a:ext cx="6161285" cy="950325"/>
          </a:xfrm>
          <a:prstGeom prst="rect">
            <a:avLst/>
          </a:prstGeom>
          <a:noFill/>
        </p:spPr>
        <p:txBody>
          <a:bodyPr wrap="square" rtlCol="0">
            <a:spAutoFit/>
          </a:bodyPr>
          <a:lstStyle/>
          <a:p>
            <a:pPr algn="just">
              <a:lnSpc>
                <a:spcPct val="150000"/>
              </a:lnSpc>
            </a:pPr>
            <a:r>
              <a:rPr lang="en-US" sz="2000" b="1" dirty="0" smtClean="0">
                <a:latin typeface="UTM Avo" panose="02040603050506020204" pitchFamily="18" charset="0"/>
              </a:rPr>
              <a:t>4. </a:t>
            </a:r>
            <a:r>
              <a:rPr lang="en-US" sz="2000" dirty="0" err="1" smtClean="0">
                <a:latin typeface="UTM Avo" panose="02040603050506020204" pitchFamily="18" charset="0"/>
              </a:rPr>
              <a:t>Nếu</a:t>
            </a:r>
            <a:r>
              <a:rPr lang="en-US" sz="2000" dirty="0" smtClean="0">
                <a:latin typeface="UTM Avo" panose="02040603050506020204" pitchFamily="18" charset="0"/>
              </a:rPr>
              <a:t> </a:t>
            </a:r>
            <a:r>
              <a:rPr lang="en-US" sz="2000" dirty="0" err="1" smtClean="0">
                <a:latin typeface="UTM Avo" panose="02040603050506020204" pitchFamily="18" charset="0"/>
              </a:rPr>
              <a:t>là</a:t>
            </a:r>
            <a:r>
              <a:rPr lang="en-US" sz="2000" dirty="0" smtClean="0">
                <a:latin typeface="UTM Avo" panose="02040603050506020204" pitchFamily="18" charset="0"/>
              </a:rPr>
              <a:t> </a:t>
            </a:r>
            <a:r>
              <a:rPr lang="en-US" sz="2000" dirty="0" err="1" smtClean="0">
                <a:latin typeface="UTM Avo" panose="02040603050506020204" pitchFamily="18" charset="0"/>
              </a:rPr>
              <a:t>Bống</a:t>
            </a:r>
            <a:r>
              <a:rPr lang="en-US" sz="2000" dirty="0" smtClean="0">
                <a:latin typeface="UTM Avo" panose="02040603050506020204" pitchFamily="18" charset="0"/>
              </a:rPr>
              <a:t>, </a:t>
            </a:r>
            <a:r>
              <a:rPr lang="en-US" sz="2000" dirty="0" err="1" smtClean="0">
                <a:latin typeface="UTM Avo" panose="02040603050506020204" pitchFamily="18" charset="0"/>
              </a:rPr>
              <a:t>em</a:t>
            </a:r>
            <a:r>
              <a:rPr lang="en-US" sz="2000" dirty="0" smtClean="0">
                <a:latin typeface="UTM Avo" panose="02040603050506020204" pitchFamily="18" charset="0"/>
              </a:rPr>
              <a:t> </a:t>
            </a:r>
            <a:r>
              <a:rPr lang="en-US" sz="2000" dirty="0" err="1" smtClean="0">
                <a:latin typeface="UTM Avo" panose="02040603050506020204" pitchFamily="18" charset="0"/>
              </a:rPr>
              <a:t>có</a:t>
            </a:r>
            <a:r>
              <a:rPr lang="en-US" sz="2000" dirty="0" smtClean="0">
                <a:latin typeface="UTM Avo" panose="02040603050506020204" pitchFamily="18" charset="0"/>
              </a:rPr>
              <a:t> </a:t>
            </a:r>
            <a:r>
              <a:rPr lang="en-US" sz="2000" dirty="0" err="1" smtClean="0">
                <a:latin typeface="UTM Avo" panose="02040603050506020204" pitchFamily="18" charset="0"/>
              </a:rPr>
              <a:t>thả</a:t>
            </a:r>
            <a:r>
              <a:rPr lang="en-US" sz="2000" dirty="0" smtClean="0">
                <a:latin typeface="UTM Avo" panose="02040603050506020204" pitchFamily="18" charset="0"/>
              </a:rPr>
              <a:t> </a:t>
            </a:r>
            <a:r>
              <a:rPr lang="en-US" sz="2000" dirty="0" err="1" smtClean="0">
                <a:latin typeface="UTM Avo" panose="02040603050506020204" pitchFamily="18" charset="0"/>
              </a:rPr>
              <a:t>cánh</a:t>
            </a:r>
            <a:r>
              <a:rPr lang="en-US" sz="2000" dirty="0" smtClean="0">
                <a:latin typeface="UTM Avo" panose="02040603050506020204" pitchFamily="18" charset="0"/>
              </a:rPr>
              <a:t> cam </a:t>
            </a:r>
            <a:r>
              <a:rPr lang="en-US" sz="2000" dirty="0" err="1" smtClean="0">
                <a:latin typeface="UTM Avo" panose="02040603050506020204" pitchFamily="18" charset="0"/>
              </a:rPr>
              <a:t>đi</a:t>
            </a:r>
            <a:r>
              <a:rPr lang="en-US" sz="2000" dirty="0" smtClean="0">
                <a:latin typeface="UTM Avo" panose="02040603050506020204" pitchFamily="18" charset="0"/>
              </a:rPr>
              <a:t> </a:t>
            </a:r>
            <a:r>
              <a:rPr lang="en-US" sz="2000" dirty="0" err="1" smtClean="0">
                <a:latin typeface="UTM Avo" panose="02040603050506020204" pitchFamily="18" charset="0"/>
              </a:rPr>
              <a:t>không</a:t>
            </a:r>
            <a:r>
              <a:rPr lang="en-US" sz="2000" dirty="0" smtClean="0">
                <a:latin typeface="UTM Avo" panose="02040603050506020204" pitchFamily="18" charset="0"/>
              </a:rPr>
              <a:t>?</a:t>
            </a:r>
            <a:endParaRPr lang="en-US" sz="2000" dirty="0" smtClean="0">
              <a:latin typeface="UTM Avo" panose="02040603050506020204" pitchFamily="18" charset="0"/>
            </a:endParaRPr>
          </a:p>
          <a:p>
            <a:pPr algn="just">
              <a:lnSpc>
                <a:spcPct val="150000"/>
              </a:lnSpc>
            </a:pPr>
            <a:r>
              <a:rPr lang="en-US" sz="2000" dirty="0" err="1" smtClean="0">
                <a:latin typeface="UTM Avo" panose="02040603050506020204" pitchFamily="18" charset="0"/>
              </a:rPr>
              <a:t>Vì</a:t>
            </a:r>
            <a:r>
              <a:rPr lang="en-US" sz="2000" dirty="0" smtClean="0">
                <a:latin typeface="UTM Avo" panose="02040603050506020204" pitchFamily="18" charset="0"/>
              </a:rPr>
              <a:t> </a:t>
            </a:r>
            <a:r>
              <a:rPr lang="en-US" sz="2000" dirty="0" err="1" smtClean="0">
                <a:latin typeface="UTM Avo" panose="02040603050506020204" pitchFamily="18" charset="0"/>
              </a:rPr>
              <a:t>sao</a:t>
            </a:r>
            <a:r>
              <a:rPr lang="en-US" sz="2000" dirty="0" smtClean="0">
                <a:latin typeface="UTM Avo" panose="02040603050506020204" pitchFamily="18" charset="0"/>
              </a:rPr>
              <a:t>?</a:t>
            </a:r>
            <a:endParaRPr lang="vi-VN" sz="2000" dirty="0">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49644" y="294968"/>
            <a:ext cx="2798727" cy="887228"/>
            <a:chOff x="549644" y="540772"/>
            <a:chExt cx="2798727" cy="887228"/>
          </a:xfrm>
        </p:grpSpPr>
        <p:pic>
          <p:nvPicPr>
            <p:cNvPr id="3" name="Picture 2" descr="20210409090849_wm_shs-tieng-viet-2-tap-1"/>
            <p:cNvPicPr>
              <a:picLocks noChangeAspect="1" noChangeArrowheads="1"/>
            </p:cNvPicPr>
            <p:nvPr/>
          </p:nvPicPr>
          <p:blipFill rotWithShape="1">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l="8169" t="35990" r="85076" b="58298"/>
            <a:stretch>
              <a:fillRect/>
            </a:stretch>
          </p:blipFill>
          <p:spPr bwMode="auto">
            <a:xfrm>
              <a:off x="549644" y="540772"/>
              <a:ext cx="747486" cy="887228"/>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23387" y="627964"/>
              <a:ext cx="2424984" cy="453907"/>
            </a:xfrm>
            <a:prstGeom prst="rect">
              <a:avLst/>
            </a:prstGeom>
            <a:noFill/>
          </p:spPr>
          <p:txBody>
            <a:bodyPr wrap="square" rtlCol="0">
              <a:spAutoFit/>
            </a:bodyPr>
            <a:lstStyle/>
            <a:p>
              <a:pPr algn="ctr">
                <a:lnSpc>
                  <a:spcPct val="150000"/>
                </a:lnSpc>
              </a:pPr>
              <a:r>
                <a:rPr lang="en-US" sz="1800" b="1" dirty="0" err="1" smtClean="0">
                  <a:solidFill>
                    <a:srgbClr val="17479D"/>
                  </a:solidFill>
                  <a:latin typeface="UTM Avo" panose="02040603050506020204" pitchFamily="18" charset="0"/>
                </a:rPr>
                <a:t>Luyện</a:t>
              </a:r>
              <a:r>
                <a:rPr lang="en-US" sz="1800" b="1" dirty="0" smtClean="0">
                  <a:solidFill>
                    <a:srgbClr val="17479D"/>
                  </a:solidFill>
                  <a:latin typeface="UTM Avo" panose="02040603050506020204" pitchFamily="18" charset="0"/>
                </a:rPr>
                <a:t> </a:t>
              </a:r>
              <a:r>
                <a:rPr lang="en-US" sz="1800" b="1" dirty="0" err="1" smtClean="0">
                  <a:solidFill>
                    <a:srgbClr val="17479D"/>
                  </a:solidFill>
                  <a:latin typeface="UTM Avo" panose="02040603050506020204" pitchFamily="18" charset="0"/>
                </a:rPr>
                <a:t>tập</a:t>
              </a:r>
              <a:r>
                <a:rPr lang="en-US" sz="1800" b="1" dirty="0" smtClean="0">
                  <a:solidFill>
                    <a:srgbClr val="17479D"/>
                  </a:solidFill>
                  <a:latin typeface="UTM Avo" panose="02040603050506020204" pitchFamily="18" charset="0"/>
                </a:rPr>
                <a:t> </a:t>
              </a:r>
              <a:endParaRPr lang="en-US" sz="1800" b="1" dirty="0">
                <a:solidFill>
                  <a:srgbClr val="17479D"/>
                </a:solidFill>
                <a:latin typeface="UTM Avo" panose="02040603050506020204" pitchFamily="18" charset="0"/>
              </a:endParaRPr>
            </a:p>
          </p:txBody>
        </p:sp>
      </p:grpSp>
      <p:sp>
        <p:nvSpPr>
          <p:cNvPr id="5" name="TextBox 4"/>
          <p:cNvSpPr txBox="1"/>
          <p:nvPr/>
        </p:nvSpPr>
        <p:spPr>
          <a:xfrm>
            <a:off x="373337" y="830235"/>
            <a:ext cx="6273269" cy="1411990"/>
          </a:xfrm>
          <a:prstGeom prst="rect">
            <a:avLst/>
          </a:prstGeom>
          <a:noFill/>
        </p:spPr>
        <p:txBody>
          <a:bodyPr wrap="square" rtlCol="0">
            <a:spAutoFit/>
          </a:bodyPr>
          <a:lstStyle/>
          <a:p>
            <a:pPr algn="just">
              <a:lnSpc>
                <a:spcPct val="150000"/>
              </a:lnSpc>
            </a:pPr>
            <a:r>
              <a:rPr lang="en-US" sz="2000" b="1" dirty="0" smtClean="0">
                <a:latin typeface="UTM Avo" panose="02040603050506020204" pitchFamily="18" charset="0"/>
              </a:rPr>
              <a:t>1. </a:t>
            </a:r>
            <a:r>
              <a:rPr lang="en-US" sz="2000" dirty="0" err="1" smtClean="0">
                <a:latin typeface="UTM Avo" panose="02040603050506020204" pitchFamily="18" charset="0"/>
              </a:rPr>
              <a:t>Những</a:t>
            </a:r>
            <a:r>
              <a:rPr lang="en-US" sz="2000" dirty="0" smtClean="0">
                <a:latin typeface="UTM Avo" panose="02040603050506020204" pitchFamily="18" charset="0"/>
              </a:rPr>
              <a:t> </a:t>
            </a:r>
            <a:r>
              <a:rPr lang="en-US" sz="2000" dirty="0" err="1" smtClean="0">
                <a:latin typeface="UTM Avo" panose="02040603050506020204" pitchFamily="18" charset="0"/>
              </a:rPr>
              <a:t>từ</a:t>
            </a:r>
            <a:r>
              <a:rPr lang="en-US" sz="2000" dirty="0" smtClean="0">
                <a:latin typeface="UTM Avo" panose="02040603050506020204" pitchFamily="18" charset="0"/>
              </a:rPr>
              <a:t> </a:t>
            </a:r>
            <a:r>
              <a:rPr lang="en-US" sz="2000" dirty="0" err="1" smtClean="0">
                <a:latin typeface="UTM Avo" panose="02040603050506020204" pitchFamily="18" charset="0"/>
              </a:rPr>
              <a:t>nào</a:t>
            </a:r>
            <a:r>
              <a:rPr lang="en-US" sz="2000" dirty="0" smtClean="0">
                <a:latin typeface="UTM Avo" panose="02040603050506020204" pitchFamily="18" charset="0"/>
              </a:rPr>
              <a:t> </a:t>
            </a:r>
            <a:r>
              <a:rPr lang="en-US" sz="2000" dirty="0" err="1" smtClean="0">
                <a:latin typeface="UTM Avo" panose="02040603050506020204" pitchFamily="18" charset="0"/>
              </a:rPr>
              <a:t>dưới</a:t>
            </a:r>
            <a:r>
              <a:rPr lang="en-US" sz="2000" dirty="0" smtClean="0">
                <a:latin typeface="UTM Avo" panose="02040603050506020204" pitchFamily="18" charset="0"/>
              </a:rPr>
              <a:t> </a:t>
            </a:r>
            <a:r>
              <a:rPr lang="en-US" sz="2000" dirty="0" err="1" smtClean="0">
                <a:latin typeface="UTM Avo" panose="02040603050506020204" pitchFamily="18" charset="0"/>
              </a:rPr>
              <a:t>đây</a:t>
            </a:r>
            <a:r>
              <a:rPr lang="en-US" sz="2000" dirty="0" smtClean="0">
                <a:latin typeface="UTM Avo" panose="02040603050506020204" pitchFamily="18" charset="0"/>
              </a:rPr>
              <a:t> </a:t>
            </a:r>
            <a:r>
              <a:rPr lang="en-US" sz="2000" dirty="0" err="1" smtClean="0">
                <a:latin typeface="UTM Avo" panose="02040603050506020204" pitchFamily="18" charset="0"/>
              </a:rPr>
              <a:t>được</a:t>
            </a:r>
            <a:r>
              <a:rPr lang="en-US" sz="2000" dirty="0" smtClean="0">
                <a:latin typeface="UTM Avo" panose="02040603050506020204" pitchFamily="18" charset="0"/>
              </a:rPr>
              <a:t> </a:t>
            </a:r>
            <a:r>
              <a:rPr lang="en-US" sz="2000" dirty="0" err="1" smtClean="0">
                <a:latin typeface="UTM Avo" panose="02040603050506020204" pitchFamily="18" charset="0"/>
              </a:rPr>
              <a:t>dùng</a:t>
            </a:r>
            <a:r>
              <a:rPr lang="en-US" sz="2000" dirty="0" smtClean="0">
                <a:latin typeface="UTM Avo" panose="02040603050506020204" pitchFamily="18" charset="0"/>
              </a:rPr>
              <a:t> </a:t>
            </a:r>
            <a:r>
              <a:rPr lang="en-US" sz="2000" dirty="0" err="1" smtClean="0">
                <a:latin typeface="UTM Avo" panose="02040603050506020204" pitchFamily="18" charset="0"/>
              </a:rPr>
              <a:t>trong</a:t>
            </a:r>
            <a:r>
              <a:rPr lang="en-US" sz="2000" dirty="0" smtClean="0">
                <a:latin typeface="UTM Avo" panose="02040603050506020204" pitchFamily="18" charset="0"/>
              </a:rPr>
              <a:t> </a:t>
            </a:r>
            <a:r>
              <a:rPr lang="en-US" sz="2000" dirty="0" err="1" smtClean="0">
                <a:latin typeface="UTM Avo" panose="02040603050506020204" pitchFamily="18" charset="0"/>
              </a:rPr>
              <a:t>bài</a:t>
            </a:r>
            <a:r>
              <a:rPr lang="en-US" sz="2000" dirty="0" smtClean="0">
                <a:latin typeface="UTM Avo" panose="02040603050506020204" pitchFamily="18" charset="0"/>
              </a:rPr>
              <a:t> </a:t>
            </a:r>
            <a:r>
              <a:rPr lang="en-US" sz="2000" dirty="0" err="1" smtClean="0">
                <a:latin typeface="UTM Avo" panose="02040603050506020204" pitchFamily="18" charset="0"/>
              </a:rPr>
              <a:t>để</a:t>
            </a:r>
            <a:r>
              <a:rPr lang="en-US" sz="2000" dirty="0" smtClean="0">
                <a:latin typeface="UTM Avo" panose="02040603050506020204" pitchFamily="18" charset="0"/>
              </a:rPr>
              <a:t> </a:t>
            </a:r>
            <a:r>
              <a:rPr lang="en-US" sz="2000" dirty="0" err="1" smtClean="0">
                <a:latin typeface="UTM Avo" panose="02040603050506020204" pitchFamily="18" charset="0"/>
              </a:rPr>
              <a:t>miêu</a:t>
            </a:r>
            <a:r>
              <a:rPr lang="en-US" sz="2000" dirty="0" smtClean="0">
                <a:latin typeface="UTM Avo" panose="02040603050506020204" pitchFamily="18" charset="0"/>
              </a:rPr>
              <a:t> </a:t>
            </a:r>
            <a:r>
              <a:rPr lang="en-US" sz="2000" dirty="0" err="1" smtClean="0">
                <a:latin typeface="UTM Avo" panose="02040603050506020204" pitchFamily="18" charset="0"/>
              </a:rPr>
              <a:t>tả</a:t>
            </a:r>
            <a:r>
              <a:rPr lang="en-US" sz="2000" dirty="0" smtClean="0">
                <a:latin typeface="UTM Avo" panose="02040603050506020204" pitchFamily="18" charset="0"/>
              </a:rPr>
              <a:t> </a:t>
            </a:r>
            <a:r>
              <a:rPr lang="en-US" sz="2000" dirty="0" err="1" smtClean="0">
                <a:latin typeface="UTM Avo" panose="02040603050506020204" pitchFamily="18" charset="0"/>
              </a:rPr>
              <a:t>cánh</a:t>
            </a:r>
            <a:r>
              <a:rPr lang="en-US" sz="2000" dirty="0" smtClean="0">
                <a:latin typeface="UTM Avo" panose="02040603050506020204" pitchFamily="18" charset="0"/>
              </a:rPr>
              <a:t> cam?</a:t>
            </a:r>
            <a:endParaRPr lang="en-US" sz="2000" dirty="0" smtClean="0">
              <a:latin typeface="UTM Avo" panose="02040603050506020204" pitchFamily="18" charset="0"/>
            </a:endParaRPr>
          </a:p>
          <a:p>
            <a:pPr algn="just">
              <a:lnSpc>
                <a:spcPct val="150000"/>
              </a:lnSpc>
            </a:pPr>
            <a:endParaRPr lang="vi-VN" sz="2000" dirty="0">
              <a:latin typeface="UTM Avo" panose="02040603050506020204" pitchFamily="18" charset="0"/>
            </a:endParaRPr>
          </a:p>
        </p:txBody>
      </p:sp>
      <p:grpSp>
        <p:nvGrpSpPr>
          <p:cNvPr id="10" name="Group 9"/>
          <p:cNvGrpSpPr/>
          <p:nvPr/>
        </p:nvGrpSpPr>
        <p:grpSpPr>
          <a:xfrm>
            <a:off x="254680" y="1963241"/>
            <a:ext cx="2027169" cy="1163418"/>
            <a:chOff x="549644" y="1963240"/>
            <a:chExt cx="2112828" cy="1212579"/>
          </a:xfrm>
        </p:grpSpPr>
        <p:grpSp>
          <p:nvGrpSpPr>
            <p:cNvPr id="8" name="Group 7"/>
            <p:cNvGrpSpPr/>
            <p:nvPr/>
          </p:nvGrpSpPr>
          <p:grpSpPr>
            <a:xfrm>
              <a:off x="549644" y="1963240"/>
              <a:ext cx="2112828" cy="1212579"/>
              <a:chOff x="2414443" y="2061562"/>
              <a:chExt cx="2191056" cy="1257475"/>
            </a:xfrm>
          </p:grpSpPr>
          <p:pic>
            <p:nvPicPr>
              <p:cNvPr id="6" name="Picture 5" descr="Screen Clipping"/>
              <p:cNvPicPr>
                <a:picLocks noChangeAspect="1"/>
              </p:cNvPicPr>
              <p:nvPr/>
            </p:nvPicPr>
            <p:blipFill>
              <a:blip r:embed="rId3">
                <a:extLst>
                  <a:ext uri="{BEBA8EAE-BF5A-486C-A8C5-ECC9F3942E4B}">
                    <a14:imgProps xmlns:a14="http://schemas.microsoft.com/office/drawing/2010/main">
                      <a14:imgLayer r:embed="rId4">
                        <a14:imgEffect>
                          <a14:backgroundRemoval t="6061" b="98485" l="870" r="99565"/>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414443" y="2061562"/>
                <a:ext cx="2191056" cy="1257475"/>
              </a:xfrm>
              <a:prstGeom prst="rect">
                <a:avLst/>
              </a:prstGeom>
            </p:spPr>
          </p:pic>
          <p:sp>
            <p:nvSpPr>
              <p:cNvPr id="7" name="Freeform 6"/>
              <p:cNvSpPr/>
              <p:nvPr/>
            </p:nvSpPr>
            <p:spPr>
              <a:xfrm>
                <a:off x="2831690" y="2595716"/>
                <a:ext cx="1406013" cy="403123"/>
              </a:xfrm>
              <a:custGeom>
                <a:avLst/>
                <a:gdLst>
                  <a:gd name="connsiteX0" fmla="*/ 9833 w 1406013"/>
                  <a:gd name="connsiteY0" fmla="*/ 49162 h 403123"/>
                  <a:gd name="connsiteX1" fmla="*/ 9833 w 1406013"/>
                  <a:gd name="connsiteY1" fmla="*/ 49162 h 403123"/>
                  <a:gd name="connsiteX2" fmla="*/ 511278 w 1406013"/>
                  <a:gd name="connsiteY2" fmla="*/ 39329 h 403123"/>
                  <a:gd name="connsiteX3" fmla="*/ 580104 w 1406013"/>
                  <a:gd name="connsiteY3" fmla="*/ 19665 h 403123"/>
                  <a:gd name="connsiteX4" fmla="*/ 639097 w 1406013"/>
                  <a:gd name="connsiteY4" fmla="*/ 9833 h 403123"/>
                  <a:gd name="connsiteX5" fmla="*/ 688258 w 1406013"/>
                  <a:gd name="connsiteY5" fmla="*/ 0 h 403123"/>
                  <a:gd name="connsiteX6" fmla="*/ 1238865 w 1406013"/>
                  <a:gd name="connsiteY6" fmla="*/ 9833 h 403123"/>
                  <a:gd name="connsiteX7" fmla="*/ 1297858 w 1406013"/>
                  <a:gd name="connsiteY7" fmla="*/ 49162 h 403123"/>
                  <a:gd name="connsiteX8" fmla="*/ 1356852 w 1406013"/>
                  <a:gd name="connsiteY8" fmla="*/ 78658 h 403123"/>
                  <a:gd name="connsiteX9" fmla="*/ 1386349 w 1406013"/>
                  <a:gd name="connsiteY9" fmla="*/ 98323 h 403123"/>
                  <a:gd name="connsiteX10" fmla="*/ 1406013 w 1406013"/>
                  <a:gd name="connsiteY10" fmla="*/ 157317 h 403123"/>
                  <a:gd name="connsiteX11" fmla="*/ 1396181 w 1406013"/>
                  <a:gd name="connsiteY11" fmla="*/ 294968 h 403123"/>
                  <a:gd name="connsiteX12" fmla="*/ 1366684 w 1406013"/>
                  <a:gd name="connsiteY12" fmla="*/ 314633 h 403123"/>
                  <a:gd name="connsiteX13" fmla="*/ 1297858 w 1406013"/>
                  <a:gd name="connsiteY13" fmla="*/ 353962 h 403123"/>
                  <a:gd name="connsiteX14" fmla="*/ 1101213 w 1406013"/>
                  <a:gd name="connsiteY14" fmla="*/ 373626 h 403123"/>
                  <a:gd name="connsiteX15" fmla="*/ 953729 w 1406013"/>
                  <a:gd name="connsiteY15" fmla="*/ 393291 h 403123"/>
                  <a:gd name="connsiteX16" fmla="*/ 855407 w 1406013"/>
                  <a:gd name="connsiteY16" fmla="*/ 403123 h 403123"/>
                  <a:gd name="connsiteX17" fmla="*/ 491613 w 1406013"/>
                  <a:gd name="connsiteY17" fmla="*/ 393291 h 403123"/>
                  <a:gd name="connsiteX18" fmla="*/ 462116 w 1406013"/>
                  <a:gd name="connsiteY18" fmla="*/ 383458 h 403123"/>
                  <a:gd name="connsiteX19" fmla="*/ 265471 w 1406013"/>
                  <a:gd name="connsiteY19" fmla="*/ 373626 h 403123"/>
                  <a:gd name="connsiteX20" fmla="*/ 235975 w 1406013"/>
                  <a:gd name="connsiteY20" fmla="*/ 363794 h 403123"/>
                  <a:gd name="connsiteX21" fmla="*/ 206478 w 1406013"/>
                  <a:gd name="connsiteY21" fmla="*/ 344129 h 403123"/>
                  <a:gd name="connsiteX22" fmla="*/ 157316 w 1406013"/>
                  <a:gd name="connsiteY22" fmla="*/ 334297 h 403123"/>
                  <a:gd name="connsiteX23" fmla="*/ 127820 w 1406013"/>
                  <a:gd name="connsiteY23" fmla="*/ 324465 h 403123"/>
                  <a:gd name="connsiteX24" fmla="*/ 68826 w 1406013"/>
                  <a:gd name="connsiteY24" fmla="*/ 314633 h 403123"/>
                  <a:gd name="connsiteX25" fmla="*/ 19665 w 1406013"/>
                  <a:gd name="connsiteY25" fmla="*/ 304800 h 403123"/>
                  <a:gd name="connsiteX26" fmla="*/ 0 w 1406013"/>
                  <a:gd name="connsiteY26" fmla="*/ 196646 h 403123"/>
                  <a:gd name="connsiteX27" fmla="*/ 9833 w 1406013"/>
                  <a:gd name="connsiteY27" fmla="*/ 137652 h 403123"/>
                  <a:gd name="connsiteX28" fmla="*/ 29497 w 1406013"/>
                  <a:gd name="connsiteY28" fmla="*/ 78658 h 403123"/>
                  <a:gd name="connsiteX29" fmla="*/ 9833 w 1406013"/>
                  <a:gd name="connsiteY29" fmla="*/ 49162 h 40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06013" h="403123">
                    <a:moveTo>
                      <a:pt x="9833" y="49162"/>
                    </a:moveTo>
                    <a:lnTo>
                      <a:pt x="9833" y="49162"/>
                    </a:lnTo>
                    <a:lnTo>
                      <a:pt x="511278" y="39329"/>
                    </a:lnTo>
                    <a:cubicBezTo>
                      <a:pt x="536881" y="38398"/>
                      <a:pt x="556026" y="25015"/>
                      <a:pt x="580104" y="19665"/>
                    </a:cubicBezTo>
                    <a:cubicBezTo>
                      <a:pt x="599565" y="15340"/>
                      <a:pt x="619483" y="13399"/>
                      <a:pt x="639097" y="9833"/>
                    </a:cubicBezTo>
                    <a:cubicBezTo>
                      <a:pt x="655539" y="6843"/>
                      <a:pt x="671871" y="3278"/>
                      <a:pt x="688258" y="0"/>
                    </a:cubicBezTo>
                    <a:lnTo>
                      <a:pt x="1238865" y="9833"/>
                    </a:lnTo>
                    <a:cubicBezTo>
                      <a:pt x="1271288" y="10932"/>
                      <a:pt x="1274806" y="29952"/>
                      <a:pt x="1297858" y="49162"/>
                    </a:cubicBezTo>
                    <a:cubicBezTo>
                      <a:pt x="1323270" y="70339"/>
                      <a:pt x="1327291" y="68805"/>
                      <a:pt x="1356852" y="78658"/>
                    </a:cubicBezTo>
                    <a:cubicBezTo>
                      <a:pt x="1366684" y="85213"/>
                      <a:pt x="1380086" y="88302"/>
                      <a:pt x="1386349" y="98323"/>
                    </a:cubicBezTo>
                    <a:cubicBezTo>
                      <a:pt x="1397335" y="115901"/>
                      <a:pt x="1406013" y="157317"/>
                      <a:pt x="1406013" y="157317"/>
                    </a:cubicBezTo>
                    <a:cubicBezTo>
                      <a:pt x="1402736" y="203201"/>
                      <a:pt x="1407338" y="250341"/>
                      <a:pt x="1396181" y="294968"/>
                    </a:cubicBezTo>
                    <a:cubicBezTo>
                      <a:pt x="1393315" y="306432"/>
                      <a:pt x="1375762" y="307068"/>
                      <a:pt x="1366684" y="314633"/>
                    </a:cubicBezTo>
                    <a:cubicBezTo>
                      <a:pt x="1325746" y="348748"/>
                      <a:pt x="1352509" y="345554"/>
                      <a:pt x="1297858" y="353962"/>
                    </a:cubicBezTo>
                    <a:cubicBezTo>
                      <a:pt x="1253118" y="360845"/>
                      <a:pt x="1141673" y="369580"/>
                      <a:pt x="1101213" y="373626"/>
                    </a:cubicBezTo>
                    <a:cubicBezTo>
                      <a:pt x="822036" y="401543"/>
                      <a:pt x="1156779" y="367909"/>
                      <a:pt x="953729" y="393291"/>
                    </a:cubicBezTo>
                    <a:cubicBezTo>
                      <a:pt x="921046" y="397376"/>
                      <a:pt x="888181" y="399846"/>
                      <a:pt x="855407" y="403123"/>
                    </a:cubicBezTo>
                    <a:cubicBezTo>
                      <a:pt x="734142" y="399846"/>
                      <a:pt x="612771" y="399349"/>
                      <a:pt x="491613" y="393291"/>
                    </a:cubicBezTo>
                    <a:cubicBezTo>
                      <a:pt x="481262" y="392773"/>
                      <a:pt x="472441" y="384356"/>
                      <a:pt x="462116" y="383458"/>
                    </a:cubicBezTo>
                    <a:cubicBezTo>
                      <a:pt x="396733" y="377772"/>
                      <a:pt x="331019" y="376903"/>
                      <a:pt x="265471" y="373626"/>
                    </a:cubicBezTo>
                    <a:cubicBezTo>
                      <a:pt x="255639" y="370349"/>
                      <a:pt x="245245" y="368429"/>
                      <a:pt x="235975" y="363794"/>
                    </a:cubicBezTo>
                    <a:cubicBezTo>
                      <a:pt x="225406" y="358509"/>
                      <a:pt x="217543" y="348278"/>
                      <a:pt x="206478" y="344129"/>
                    </a:cubicBezTo>
                    <a:cubicBezTo>
                      <a:pt x="190830" y="338261"/>
                      <a:pt x="173529" y="338350"/>
                      <a:pt x="157316" y="334297"/>
                    </a:cubicBezTo>
                    <a:cubicBezTo>
                      <a:pt x="147262" y="331783"/>
                      <a:pt x="137937" y="326713"/>
                      <a:pt x="127820" y="324465"/>
                    </a:cubicBezTo>
                    <a:cubicBezTo>
                      <a:pt x="108359" y="320140"/>
                      <a:pt x="88440" y="318199"/>
                      <a:pt x="68826" y="314633"/>
                    </a:cubicBezTo>
                    <a:cubicBezTo>
                      <a:pt x="52384" y="311643"/>
                      <a:pt x="36052" y="308078"/>
                      <a:pt x="19665" y="304800"/>
                    </a:cubicBezTo>
                    <a:cubicBezTo>
                      <a:pt x="5838" y="263319"/>
                      <a:pt x="0" y="252232"/>
                      <a:pt x="0" y="196646"/>
                    </a:cubicBezTo>
                    <a:cubicBezTo>
                      <a:pt x="0" y="176710"/>
                      <a:pt x="4998" y="156993"/>
                      <a:pt x="9833" y="137652"/>
                    </a:cubicBezTo>
                    <a:cubicBezTo>
                      <a:pt x="14860" y="117543"/>
                      <a:pt x="29497" y="99386"/>
                      <a:pt x="29497" y="78658"/>
                    </a:cubicBezTo>
                    <a:lnTo>
                      <a:pt x="9833" y="49162"/>
                    </a:lnTo>
                    <a:close/>
                  </a:path>
                </a:pathLst>
              </a:custGeom>
              <a:solidFill>
                <a:srgbClr val="70BE44"/>
              </a:solidFill>
              <a:ln>
                <a:solidFill>
                  <a:srgbClr val="70BE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933732" y="2444028"/>
              <a:ext cx="1555969" cy="384938"/>
            </a:xfrm>
            <a:prstGeom prst="rect">
              <a:avLst/>
            </a:prstGeom>
            <a:noFill/>
          </p:spPr>
          <p:txBody>
            <a:bodyPr wrap="square" rtlCol="0">
              <a:spAutoFit/>
            </a:bodyPr>
            <a:lstStyle/>
            <a:p>
              <a:r>
                <a:rPr lang="en-US" sz="1800" b="1" dirty="0" err="1" smtClean="0">
                  <a:solidFill>
                    <a:schemeClr val="accent2"/>
                  </a:solidFill>
                  <a:latin typeface="UTM Avo" panose="02040603050506020204" pitchFamily="18" charset="0"/>
                </a:rPr>
                <a:t>xanh</a:t>
              </a:r>
              <a:r>
                <a:rPr lang="en-US" sz="1800" b="1" dirty="0" smtClean="0">
                  <a:solidFill>
                    <a:schemeClr val="accent2"/>
                  </a:solidFill>
                  <a:latin typeface="UTM Avo" panose="02040603050506020204" pitchFamily="18" charset="0"/>
                </a:rPr>
                <a:t> </a:t>
              </a:r>
              <a:r>
                <a:rPr lang="en-US" sz="1800" b="1" dirty="0" err="1" smtClean="0">
                  <a:solidFill>
                    <a:schemeClr val="accent2"/>
                  </a:solidFill>
                  <a:latin typeface="UTM Avo" panose="02040603050506020204" pitchFamily="18" charset="0"/>
                </a:rPr>
                <a:t>biếc</a:t>
              </a:r>
              <a:endParaRPr lang="en-US" sz="1800" b="1" dirty="0">
                <a:solidFill>
                  <a:schemeClr val="accent2"/>
                </a:solidFill>
                <a:latin typeface="UTM Avo" panose="02040603050506020204" pitchFamily="18" charset="0"/>
              </a:endParaRPr>
            </a:p>
          </p:txBody>
        </p:sp>
      </p:grpSp>
      <p:grpSp>
        <p:nvGrpSpPr>
          <p:cNvPr id="12" name="Group 11"/>
          <p:cNvGrpSpPr/>
          <p:nvPr/>
        </p:nvGrpSpPr>
        <p:grpSpPr>
          <a:xfrm>
            <a:off x="2320143" y="1963241"/>
            <a:ext cx="2035992" cy="1163418"/>
            <a:chOff x="549644" y="1963240"/>
            <a:chExt cx="2122024" cy="1212579"/>
          </a:xfrm>
        </p:grpSpPr>
        <p:grpSp>
          <p:nvGrpSpPr>
            <p:cNvPr id="14" name="Group 13"/>
            <p:cNvGrpSpPr/>
            <p:nvPr/>
          </p:nvGrpSpPr>
          <p:grpSpPr>
            <a:xfrm>
              <a:off x="549644" y="1963240"/>
              <a:ext cx="2112828" cy="1212579"/>
              <a:chOff x="2414443" y="2061562"/>
              <a:chExt cx="2191056" cy="1257475"/>
            </a:xfrm>
          </p:grpSpPr>
          <p:pic>
            <p:nvPicPr>
              <p:cNvPr id="16" name="Picture 15" descr="Screen Clipping"/>
              <p:cNvPicPr>
                <a:picLocks noChangeAspect="1"/>
              </p:cNvPicPr>
              <p:nvPr/>
            </p:nvPicPr>
            <p:blipFill>
              <a:blip r:embed="rId3">
                <a:extLst>
                  <a:ext uri="{BEBA8EAE-BF5A-486C-A8C5-ECC9F3942E4B}">
                    <a14:imgProps xmlns:a14="http://schemas.microsoft.com/office/drawing/2010/main">
                      <a14:imgLayer r:embed="rId4">
                        <a14:imgEffect>
                          <a14:backgroundRemoval t="6061" b="98485" l="870" r="99565"/>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414443" y="2061562"/>
                <a:ext cx="2191056" cy="1257475"/>
              </a:xfrm>
              <a:prstGeom prst="rect">
                <a:avLst/>
              </a:prstGeom>
            </p:spPr>
          </p:pic>
          <p:sp>
            <p:nvSpPr>
              <p:cNvPr id="17" name="Freeform 16"/>
              <p:cNvSpPr/>
              <p:nvPr/>
            </p:nvSpPr>
            <p:spPr>
              <a:xfrm>
                <a:off x="2831690" y="2595716"/>
                <a:ext cx="1406013" cy="403123"/>
              </a:xfrm>
              <a:custGeom>
                <a:avLst/>
                <a:gdLst>
                  <a:gd name="connsiteX0" fmla="*/ 9833 w 1406013"/>
                  <a:gd name="connsiteY0" fmla="*/ 49162 h 403123"/>
                  <a:gd name="connsiteX1" fmla="*/ 9833 w 1406013"/>
                  <a:gd name="connsiteY1" fmla="*/ 49162 h 403123"/>
                  <a:gd name="connsiteX2" fmla="*/ 511278 w 1406013"/>
                  <a:gd name="connsiteY2" fmla="*/ 39329 h 403123"/>
                  <a:gd name="connsiteX3" fmla="*/ 580104 w 1406013"/>
                  <a:gd name="connsiteY3" fmla="*/ 19665 h 403123"/>
                  <a:gd name="connsiteX4" fmla="*/ 639097 w 1406013"/>
                  <a:gd name="connsiteY4" fmla="*/ 9833 h 403123"/>
                  <a:gd name="connsiteX5" fmla="*/ 688258 w 1406013"/>
                  <a:gd name="connsiteY5" fmla="*/ 0 h 403123"/>
                  <a:gd name="connsiteX6" fmla="*/ 1238865 w 1406013"/>
                  <a:gd name="connsiteY6" fmla="*/ 9833 h 403123"/>
                  <a:gd name="connsiteX7" fmla="*/ 1297858 w 1406013"/>
                  <a:gd name="connsiteY7" fmla="*/ 49162 h 403123"/>
                  <a:gd name="connsiteX8" fmla="*/ 1356852 w 1406013"/>
                  <a:gd name="connsiteY8" fmla="*/ 78658 h 403123"/>
                  <a:gd name="connsiteX9" fmla="*/ 1386349 w 1406013"/>
                  <a:gd name="connsiteY9" fmla="*/ 98323 h 403123"/>
                  <a:gd name="connsiteX10" fmla="*/ 1406013 w 1406013"/>
                  <a:gd name="connsiteY10" fmla="*/ 157317 h 403123"/>
                  <a:gd name="connsiteX11" fmla="*/ 1396181 w 1406013"/>
                  <a:gd name="connsiteY11" fmla="*/ 294968 h 403123"/>
                  <a:gd name="connsiteX12" fmla="*/ 1366684 w 1406013"/>
                  <a:gd name="connsiteY12" fmla="*/ 314633 h 403123"/>
                  <a:gd name="connsiteX13" fmla="*/ 1297858 w 1406013"/>
                  <a:gd name="connsiteY13" fmla="*/ 353962 h 403123"/>
                  <a:gd name="connsiteX14" fmla="*/ 1101213 w 1406013"/>
                  <a:gd name="connsiteY14" fmla="*/ 373626 h 403123"/>
                  <a:gd name="connsiteX15" fmla="*/ 953729 w 1406013"/>
                  <a:gd name="connsiteY15" fmla="*/ 393291 h 403123"/>
                  <a:gd name="connsiteX16" fmla="*/ 855407 w 1406013"/>
                  <a:gd name="connsiteY16" fmla="*/ 403123 h 403123"/>
                  <a:gd name="connsiteX17" fmla="*/ 491613 w 1406013"/>
                  <a:gd name="connsiteY17" fmla="*/ 393291 h 403123"/>
                  <a:gd name="connsiteX18" fmla="*/ 462116 w 1406013"/>
                  <a:gd name="connsiteY18" fmla="*/ 383458 h 403123"/>
                  <a:gd name="connsiteX19" fmla="*/ 265471 w 1406013"/>
                  <a:gd name="connsiteY19" fmla="*/ 373626 h 403123"/>
                  <a:gd name="connsiteX20" fmla="*/ 235975 w 1406013"/>
                  <a:gd name="connsiteY20" fmla="*/ 363794 h 403123"/>
                  <a:gd name="connsiteX21" fmla="*/ 206478 w 1406013"/>
                  <a:gd name="connsiteY21" fmla="*/ 344129 h 403123"/>
                  <a:gd name="connsiteX22" fmla="*/ 157316 w 1406013"/>
                  <a:gd name="connsiteY22" fmla="*/ 334297 h 403123"/>
                  <a:gd name="connsiteX23" fmla="*/ 127820 w 1406013"/>
                  <a:gd name="connsiteY23" fmla="*/ 324465 h 403123"/>
                  <a:gd name="connsiteX24" fmla="*/ 68826 w 1406013"/>
                  <a:gd name="connsiteY24" fmla="*/ 314633 h 403123"/>
                  <a:gd name="connsiteX25" fmla="*/ 19665 w 1406013"/>
                  <a:gd name="connsiteY25" fmla="*/ 304800 h 403123"/>
                  <a:gd name="connsiteX26" fmla="*/ 0 w 1406013"/>
                  <a:gd name="connsiteY26" fmla="*/ 196646 h 403123"/>
                  <a:gd name="connsiteX27" fmla="*/ 9833 w 1406013"/>
                  <a:gd name="connsiteY27" fmla="*/ 137652 h 403123"/>
                  <a:gd name="connsiteX28" fmla="*/ 29497 w 1406013"/>
                  <a:gd name="connsiteY28" fmla="*/ 78658 h 403123"/>
                  <a:gd name="connsiteX29" fmla="*/ 9833 w 1406013"/>
                  <a:gd name="connsiteY29" fmla="*/ 49162 h 40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06013" h="403123">
                    <a:moveTo>
                      <a:pt x="9833" y="49162"/>
                    </a:moveTo>
                    <a:lnTo>
                      <a:pt x="9833" y="49162"/>
                    </a:lnTo>
                    <a:lnTo>
                      <a:pt x="511278" y="39329"/>
                    </a:lnTo>
                    <a:cubicBezTo>
                      <a:pt x="536881" y="38398"/>
                      <a:pt x="556026" y="25015"/>
                      <a:pt x="580104" y="19665"/>
                    </a:cubicBezTo>
                    <a:cubicBezTo>
                      <a:pt x="599565" y="15340"/>
                      <a:pt x="619483" y="13399"/>
                      <a:pt x="639097" y="9833"/>
                    </a:cubicBezTo>
                    <a:cubicBezTo>
                      <a:pt x="655539" y="6843"/>
                      <a:pt x="671871" y="3278"/>
                      <a:pt x="688258" y="0"/>
                    </a:cubicBezTo>
                    <a:lnTo>
                      <a:pt x="1238865" y="9833"/>
                    </a:lnTo>
                    <a:cubicBezTo>
                      <a:pt x="1271288" y="10932"/>
                      <a:pt x="1274806" y="29952"/>
                      <a:pt x="1297858" y="49162"/>
                    </a:cubicBezTo>
                    <a:cubicBezTo>
                      <a:pt x="1323270" y="70339"/>
                      <a:pt x="1327291" y="68805"/>
                      <a:pt x="1356852" y="78658"/>
                    </a:cubicBezTo>
                    <a:cubicBezTo>
                      <a:pt x="1366684" y="85213"/>
                      <a:pt x="1380086" y="88302"/>
                      <a:pt x="1386349" y="98323"/>
                    </a:cubicBezTo>
                    <a:cubicBezTo>
                      <a:pt x="1397335" y="115901"/>
                      <a:pt x="1406013" y="157317"/>
                      <a:pt x="1406013" y="157317"/>
                    </a:cubicBezTo>
                    <a:cubicBezTo>
                      <a:pt x="1402736" y="203201"/>
                      <a:pt x="1407338" y="250341"/>
                      <a:pt x="1396181" y="294968"/>
                    </a:cubicBezTo>
                    <a:cubicBezTo>
                      <a:pt x="1393315" y="306432"/>
                      <a:pt x="1375762" y="307068"/>
                      <a:pt x="1366684" y="314633"/>
                    </a:cubicBezTo>
                    <a:cubicBezTo>
                      <a:pt x="1325746" y="348748"/>
                      <a:pt x="1352509" y="345554"/>
                      <a:pt x="1297858" y="353962"/>
                    </a:cubicBezTo>
                    <a:cubicBezTo>
                      <a:pt x="1253118" y="360845"/>
                      <a:pt x="1141673" y="369580"/>
                      <a:pt x="1101213" y="373626"/>
                    </a:cubicBezTo>
                    <a:cubicBezTo>
                      <a:pt x="822036" y="401543"/>
                      <a:pt x="1156779" y="367909"/>
                      <a:pt x="953729" y="393291"/>
                    </a:cubicBezTo>
                    <a:cubicBezTo>
                      <a:pt x="921046" y="397376"/>
                      <a:pt x="888181" y="399846"/>
                      <a:pt x="855407" y="403123"/>
                    </a:cubicBezTo>
                    <a:cubicBezTo>
                      <a:pt x="734142" y="399846"/>
                      <a:pt x="612771" y="399349"/>
                      <a:pt x="491613" y="393291"/>
                    </a:cubicBezTo>
                    <a:cubicBezTo>
                      <a:pt x="481262" y="392773"/>
                      <a:pt x="472441" y="384356"/>
                      <a:pt x="462116" y="383458"/>
                    </a:cubicBezTo>
                    <a:cubicBezTo>
                      <a:pt x="396733" y="377772"/>
                      <a:pt x="331019" y="376903"/>
                      <a:pt x="265471" y="373626"/>
                    </a:cubicBezTo>
                    <a:cubicBezTo>
                      <a:pt x="255639" y="370349"/>
                      <a:pt x="245245" y="368429"/>
                      <a:pt x="235975" y="363794"/>
                    </a:cubicBezTo>
                    <a:cubicBezTo>
                      <a:pt x="225406" y="358509"/>
                      <a:pt x="217543" y="348278"/>
                      <a:pt x="206478" y="344129"/>
                    </a:cubicBezTo>
                    <a:cubicBezTo>
                      <a:pt x="190830" y="338261"/>
                      <a:pt x="173529" y="338350"/>
                      <a:pt x="157316" y="334297"/>
                    </a:cubicBezTo>
                    <a:cubicBezTo>
                      <a:pt x="147262" y="331783"/>
                      <a:pt x="137937" y="326713"/>
                      <a:pt x="127820" y="324465"/>
                    </a:cubicBezTo>
                    <a:cubicBezTo>
                      <a:pt x="108359" y="320140"/>
                      <a:pt x="88440" y="318199"/>
                      <a:pt x="68826" y="314633"/>
                    </a:cubicBezTo>
                    <a:cubicBezTo>
                      <a:pt x="52384" y="311643"/>
                      <a:pt x="36052" y="308078"/>
                      <a:pt x="19665" y="304800"/>
                    </a:cubicBezTo>
                    <a:cubicBezTo>
                      <a:pt x="5838" y="263319"/>
                      <a:pt x="0" y="252232"/>
                      <a:pt x="0" y="196646"/>
                    </a:cubicBezTo>
                    <a:cubicBezTo>
                      <a:pt x="0" y="176710"/>
                      <a:pt x="4998" y="156993"/>
                      <a:pt x="9833" y="137652"/>
                    </a:cubicBezTo>
                    <a:cubicBezTo>
                      <a:pt x="14860" y="117543"/>
                      <a:pt x="29497" y="99386"/>
                      <a:pt x="29497" y="78658"/>
                    </a:cubicBezTo>
                    <a:lnTo>
                      <a:pt x="9833" y="49162"/>
                    </a:lnTo>
                    <a:close/>
                  </a:path>
                </a:pathLst>
              </a:custGeom>
              <a:solidFill>
                <a:srgbClr val="70BE44"/>
              </a:solidFill>
              <a:ln>
                <a:solidFill>
                  <a:srgbClr val="70BE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1115699" y="2432244"/>
              <a:ext cx="1555969" cy="384938"/>
            </a:xfrm>
            <a:prstGeom prst="rect">
              <a:avLst/>
            </a:prstGeom>
            <a:noFill/>
          </p:spPr>
          <p:txBody>
            <a:bodyPr wrap="square" rtlCol="0">
              <a:spAutoFit/>
            </a:bodyPr>
            <a:lstStyle/>
            <a:p>
              <a:r>
                <a:rPr lang="en-US" sz="1800" b="1" dirty="0" err="1" smtClean="0">
                  <a:solidFill>
                    <a:schemeClr val="accent2"/>
                  </a:solidFill>
                  <a:latin typeface="UTM Avo" panose="02040603050506020204" pitchFamily="18" charset="0"/>
                </a:rPr>
                <a:t>óng</a:t>
              </a:r>
              <a:r>
                <a:rPr lang="en-US" sz="1800" b="1" dirty="0" smtClean="0">
                  <a:solidFill>
                    <a:schemeClr val="accent2"/>
                  </a:solidFill>
                  <a:latin typeface="UTM Avo" panose="02040603050506020204" pitchFamily="18" charset="0"/>
                </a:rPr>
                <a:t> </a:t>
              </a:r>
              <a:r>
                <a:rPr lang="en-US" sz="1800" b="1" dirty="0" err="1" smtClean="0">
                  <a:solidFill>
                    <a:schemeClr val="accent2"/>
                  </a:solidFill>
                  <a:latin typeface="UTM Avo" panose="02040603050506020204" pitchFamily="18" charset="0"/>
                </a:rPr>
                <a:t>ánh</a:t>
              </a:r>
              <a:endParaRPr lang="en-US" sz="1800" b="1" dirty="0">
                <a:solidFill>
                  <a:schemeClr val="accent2"/>
                </a:solidFill>
                <a:latin typeface="UTM Avo" panose="02040603050506020204" pitchFamily="18" charset="0"/>
              </a:endParaRPr>
            </a:p>
          </p:txBody>
        </p:sp>
      </p:grpSp>
      <p:grpSp>
        <p:nvGrpSpPr>
          <p:cNvPr id="18" name="Group 17"/>
          <p:cNvGrpSpPr/>
          <p:nvPr/>
        </p:nvGrpSpPr>
        <p:grpSpPr>
          <a:xfrm>
            <a:off x="4521830" y="1963241"/>
            <a:ext cx="2027169" cy="1163418"/>
            <a:chOff x="549644" y="1963240"/>
            <a:chExt cx="2112828" cy="1212579"/>
          </a:xfrm>
        </p:grpSpPr>
        <p:grpSp>
          <p:nvGrpSpPr>
            <p:cNvPr id="19" name="Group 18"/>
            <p:cNvGrpSpPr/>
            <p:nvPr/>
          </p:nvGrpSpPr>
          <p:grpSpPr>
            <a:xfrm>
              <a:off x="549644" y="1963240"/>
              <a:ext cx="2112828" cy="1212579"/>
              <a:chOff x="2414443" y="2061562"/>
              <a:chExt cx="2191056" cy="1257475"/>
            </a:xfrm>
          </p:grpSpPr>
          <p:pic>
            <p:nvPicPr>
              <p:cNvPr id="21" name="Picture 20" descr="Screen Clipping"/>
              <p:cNvPicPr>
                <a:picLocks noChangeAspect="1"/>
              </p:cNvPicPr>
              <p:nvPr/>
            </p:nvPicPr>
            <p:blipFill>
              <a:blip r:embed="rId3">
                <a:extLst>
                  <a:ext uri="{BEBA8EAE-BF5A-486C-A8C5-ECC9F3942E4B}">
                    <a14:imgProps xmlns:a14="http://schemas.microsoft.com/office/drawing/2010/main">
                      <a14:imgLayer r:embed="rId4">
                        <a14:imgEffect>
                          <a14:backgroundRemoval t="6061" b="98485" l="870" r="99565"/>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414443" y="2061562"/>
                <a:ext cx="2191056" cy="1257475"/>
              </a:xfrm>
              <a:prstGeom prst="rect">
                <a:avLst/>
              </a:prstGeom>
            </p:spPr>
          </p:pic>
          <p:sp>
            <p:nvSpPr>
              <p:cNvPr id="22" name="Freeform 21"/>
              <p:cNvSpPr/>
              <p:nvPr/>
            </p:nvSpPr>
            <p:spPr>
              <a:xfrm>
                <a:off x="2831690" y="2595716"/>
                <a:ext cx="1406013" cy="403123"/>
              </a:xfrm>
              <a:custGeom>
                <a:avLst/>
                <a:gdLst>
                  <a:gd name="connsiteX0" fmla="*/ 9833 w 1406013"/>
                  <a:gd name="connsiteY0" fmla="*/ 49162 h 403123"/>
                  <a:gd name="connsiteX1" fmla="*/ 9833 w 1406013"/>
                  <a:gd name="connsiteY1" fmla="*/ 49162 h 403123"/>
                  <a:gd name="connsiteX2" fmla="*/ 511278 w 1406013"/>
                  <a:gd name="connsiteY2" fmla="*/ 39329 h 403123"/>
                  <a:gd name="connsiteX3" fmla="*/ 580104 w 1406013"/>
                  <a:gd name="connsiteY3" fmla="*/ 19665 h 403123"/>
                  <a:gd name="connsiteX4" fmla="*/ 639097 w 1406013"/>
                  <a:gd name="connsiteY4" fmla="*/ 9833 h 403123"/>
                  <a:gd name="connsiteX5" fmla="*/ 688258 w 1406013"/>
                  <a:gd name="connsiteY5" fmla="*/ 0 h 403123"/>
                  <a:gd name="connsiteX6" fmla="*/ 1238865 w 1406013"/>
                  <a:gd name="connsiteY6" fmla="*/ 9833 h 403123"/>
                  <a:gd name="connsiteX7" fmla="*/ 1297858 w 1406013"/>
                  <a:gd name="connsiteY7" fmla="*/ 49162 h 403123"/>
                  <a:gd name="connsiteX8" fmla="*/ 1356852 w 1406013"/>
                  <a:gd name="connsiteY8" fmla="*/ 78658 h 403123"/>
                  <a:gd name="connsiteX9" fmla="*/ 1386349 w 1406013"/>
                  <a:gd name="connsiteY9" fmla="*/ 98323 h 403123"/>
                  <a:gd name="connsiteX10" fmla="*/ 1406013 w 1406013"/>
                  <a:gd name="connsiteY10" fmla="*/ 157317 h 403123"/>
                  <a:gd name="connsiteX11" fmla="*/ 1396181 w 1406013"/>
                  <a:gd name="connsiteY11" fmla="*/ 294968 h 403123"/>
                  <a:gd name="connsiteX12" fmla="*/ 1366684 w 1406013"/>
                  <a:gd name="connsiteY12" fmla="*/ 314633 h 403123"/>
                  <a:gd name="connsiteX13" fmla="*/ 1297858 w 1406013"/>
                  <a:gd name="connsiteY13" fmla="*/ 353962 h 403123"/>
                  <a:gd name="connsiteX14" fmla="*/ 1101213 w 1406013"/>
                  <a:gd name="connsiteY14" fmla="*/ 373626 h 403123"/>
                  <a:gd name="connsiteX15" fmla="*/ 953729 w 1406013"/>
                  <a:gd name="connsiteY15" fmla="*/ 393291 h 403123"/>
                  <a:gd name="connsiteX16" fmla="*/ 855407 w 1406013"/>
                  <a:gd name="connsiteY16" fmla="*/ 403123 h 403123"/>
                  <a:gd name="connsiteX17" fmla="*/ 491613 w 1406013"/>
                  <a:gd name="connsiteY17" fmla="*/ 393291 h 403123"/>
                  <a:gd name="connsiteX18" fmla="*/ 462116 w 1406013"/>
                  <a:gd name="connsiteY18" fmla="*/ 383458 h 403123"/>
                  <a:gd name="connsiteX19" fmla="*/ 265471 w 1406013"/>
                  <a:gd name="connsiteY19" fmla="*/ 373626 h 403123"/>
                  <a:gd name="connsiteX20" fmla="*/ 235975 w 1406013"/>
                  <a:gd name="connsiteY20" fmla="*/ 363794 h 403123"/>
                  <a:gd name="connsiteX21" fmla="*/ 206478 w 1406013"/>
                  <a:gd name="connsiteY21" fmla="*/ 344129 h 403123"/>
                  <a:gd name="connsiteX22" fmla="*/ 157316 w 1406013"/>
                  <a:gd name="connsiteY22" fmla="*/ 334297 h 403123"/>
                  <a:gd name="connsiteX23" fmla="*/ 127820 w 1406013"/>
                  <a:gd name="connsiteY23" fmla="*/ 324465 h 403123"/>
                  <a:gd name="connsiteX24" fmla="*/ 68826 w 1406013"/>
                  <a:gd name="connsiteY24" fmla="*/ 314633 h 403123"/>
                  <a:gd name="connsiteX25" fmla="*/ 19665 w 1406013"/>
                  <a:gd name="connsiteY25" fmla="*/ 304800 h 403123"/>
                  <a:gd name="connsiteX26" fmla="*/ 0 w 1406013"/>
                  <a:gd name="connsiteY26" fmla="*/ 196646 h 403123"/>
                  <a:gd name="connsiteX27" fmla="*/ 9833 w 1406013"/>
                  <a:gd name="connsiteY27" fmla="*/ 137652 h 403123"/>
                  <a:gd name="connsiteX28" fmla="*/ 29497 w 1406013"/>
                  <a:gd name="connsiteY28" fmla="*/ 78658 h 403123"/>
                  <a:gd name="connsiteX29" fmla="*/ 9833 w 1406013"/>
                  <a:gd name="connsiteY29" fmla="*/ 49162 h 40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06013" h="403123">
                    <a:moveTo>
                      <a:pt x="9833" y="49162"/>
                    </a:moveTo>
                    <a:lnTo>
                      <a:pt x="9833" y="49162"/>
                    </a:lnTo>
                    <a:lnTo>
                      <a:pt x="511278" y="39329"/>
                    </a:lnTo>
                    <a:cubicBezTo>
                      <a:pt x="536881" y="38398"/>
                      <a:pt x="556026" y="25015"/>
                      <a:pt x="580104" y="19665"/>
                    </a:cubicBezTo>
                    <a:cubicBezTo>
                      <a:pt x="599565" y="15340"/>
                      <a:pt x="619483" y="13399"/>
                      <a:pt x="639097" y="9833"/>
                    </a:cubicBezTo>
                    <a:cubicBezTo>
                      <a:pt x="655539" y="6843"/>
                      <a:pt x="671871" y="3278"/>
                      <a:pt x="688258" y="0"/>
                    </a:cubicBezTo>
                    <a:lnTo>
                      <a:pt x="1238865" y="9833"/>
                    </a:lnTo>
                    <a:cubicBezTo>
                      <a:pt x="1271288" y="10932"/>
                      <a:pt x="1274806" y="29952"/>
                      <a:pt x="1297858" y="49162"/>
                    </a:cubicBezTo>
                    <a:cubicBezTo>
                      <a:pt x="1323270" y="70339"/>
                      <a:pt x="1327291" y="68805"/>
                      <a:pt x="1356852" y="78658"/>
                    </a:cubicBezTo>
                    <a:cubicBezTo>
                      <a:pt x="1366684" y="85213"/>
                      <a:pt x="1380086" y="88302"/>
                      <a:pt x="1386349" y="98323"/>
                    </a:cubicBezTo>
                    <a:cubicBezTo>
                      <a:pt x="1397335" y="115901"/>
                      <a:pt x="1406013" y="157317"/>
                      <a:pt x="1406013" y="157317"/>
                    </a:cubicBezTo>
                    <a:cubicBezTo>
                      <a:pt x="1402736" y="203201"/>
                      <a:pt x="1407338" y="250341"/>
                      <a:pt x="1396181" y="294968"/>
                    </a:cubicBezTo>
                    <a:cubicBezTo>
                      <a:pt x="1393315" y="306432"/>
                      <a:pt x="1375762" y="307068"/>
                      <a:pt x="1366684" y="314633"/>
                    </a:cubicBezTo>
                    <a:cubicBezTo>
                      <a:pt x="1325746" y="348748"/>
                      <a:pt x="1352509" y="345554"/>
                      <a:pt x="1297858" y="353962"/>
                    </a:cubicBezTo>
                    <a:cubicBezTo>
                      <a:pt x="1253118" y="360845"/>
                      <a:pt x="1141673" y="369580"/>
                      <a:pt x="1101213" y="373626"/>
                    </a:cubicBezTo>
                    <a:cubicBezTo>
                      <a:pt x="822036" y="401543"/>
                      <a:pt x="1156779" y="367909"/>
                      <a:pt x="953729" y="393291"/>
                    </a:cubicBezTo>
                    <a:cubicBezTo>
                      <a:pt x="921046" y="397376"/>
                      <a:pt x="888181" y="399846"/>
                      <a:pt x="855407" y="403123"/>
                    </a:cubicBezTo>
                    <a:cubicBezTo>
                      <a:pt x="734142" y="399846"/>
                      <a:pt x="612771" y="399349"/>
                      <a:pt x="491613" y="393291"/>
                    </a:cubicBezTo>
                    <a:cubicBezTo>
                      <a:pt x="481262" y="392773"/>
                      <a:pt x="472441" y="384356"/>
                      <a:pt x="462116" y="383458"/>
                    </a:cubicBezTo>
                    <a:cubicBezTo>
                      <a:pt x="396733" y="377772"/>
                      <a:pt x="331019" y="376903"/>
                      <a:pt x="265471" y="373626"/>
                    </a:cubicBezTo>
                    <a:cubicBezTo>
                      <a:pt x="255639" y="370349"/>
                      <a:pt x="245245" y="368429"/>
                      <a:pt x="235975" y="363794"/>
                    </a:cubicBezTo>
                    <a:cubicBezTo>
                      <a:pt x="225406" y="358509"/>
                      <a:pt x="217543" y="348278"/>
                      <a:pt x="206478" y="344129"/>
                    </a:cubicBezTo>
                    <a:cubicBezTo>
                      <a:pt x="190830" y="338261"/>
                      <a:pt x="173529" y="338350"/>
                      <a:pt x="157316" y="334297"/>
                    </a:cubicBezTo>
                    <a:cubicBezTo>
                      <a:pt x="147262" y="331783"/>
                      <a:pt x="137937" y="326713"/>
                      <a:pt x="127820" y="324465"/>
                    </a:cubicBezTo>
                    <a:cubicBezTo>
                      <a:pt x="108359" y="320140"/>
                      <a:pt x="88440" y="318199"/>
                      <a:pt x="68826" y="314633"/>
                    </a:cubicBezTo>
                    <a:cubicBezTo>
                      <a:pt x="52384" y="311643"/>
                      <a:pt x="36052" y="308078"/>
                      <a:pt x="19665" y="304800"/>
                    </a:cubicBezTo>
                    <a:cubicBezTo>
                      <a:pt x="5838" y="263319"/>
                      <a:pt x="0" y="252232"/>
                      <a:pt x="0" y="196646"/>
                    </a:cubicBezTo>
                    <a:cubicBezTo>
                      <a:pt x="0" y="176710"/>
                      <a:pt x="4998" y="156993"/>
                      <a:pt x="9833" y="137652"/>
                    </a:cubicBezTo>
                    <a:cubicBezTo>
                      <a:pt x="14860" y="117543"/>
                      <a:pt x="29497" y="99386"/>
                      <a:pt x="29497" y="78658"/>
                    </a:cubicBezTo>
                    <a:lnTo>
                      <a:pt x="9833" y="49162"/>
                    </a:lnTo>
                    <a:close/>
                  </a:path>
                </a:pathLst>
              </a:custGeom>
              <a:solidFill>
                <a:srgbClr val="70BE44"/>
              </a:solidFill>
              <a:ln>
                <a:solidFill>
                  <a:srgbClr val="70BE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121502" y="2432244"/>
              <a:ext cx="1099572" cy="384938"/>
            </a:xfrm>
            <a:prstGeom prst="rect">
              <a:avLst/>
            </a:prstGeom>
            <a:noFill/>
          </p:spPr>
          <p:txBody>
            <a:bodyPr wrap="square" rtlCol="0">
              <a:spAutoFit/>
            </a:bodyPr>
            <a:lstStyle/>
            <a:p>
              <a:r>
                <a:rPr lang="en-US" sz="1800" b="1" dirty="0" err="1" smtClean="0">
                  <a:solidFill>
                    <a:schemeClr val="accent2"/>
                  </a:solidFill>
                  <a:latin typeface="UTM Avo" panose="02040603050506020204" pitchFamily="18" charset="0"/>
                </a:rPr>
                <a:t>khệ</a:t>
              </a:r>
              <a:r>
                <a:rPr lang="en-US" sz="1800" b="1" dirty="0" smtClean="0">
                  <a:solidFill>
                    <a:schemeClr val="accent2"/>
                  </a:solidFill>
                  <a:latin typeface="UTM Avo" panose="02040603050506020204" pitchFamily="18" charset="0"/>
                </a:rPr>
                <a:t> </a:t>
              </a:r>
              <a:r>
                <a:rPr lang="en-US" sz="1800" b="1" dirty="0" err="1" smtClean="0">
                  <a:solidFill>
                    <a:schemeClr val="accent2"/>
                  </a:solidFill>
                  <a:latin typeface="UTM Avo" panose="02040603050506020204" pitchFamily="18" charset="0"/>
                </a:rPr>
                <a:t>nệ</a:t>
              </a:r>
              <a:endParaRPr lang="en-US" sz="1800" b="1" dirty="0">
                <a:solidFill>
                  <a:schemeClr val="accent2"/>
                </a:solidFill>
                <a:latin typeface="UTM Avo" panose="02040603050506020204" pitchFamily="18" charset="0"/>
              </a:endParaRPr>
            </a:p>
          </p:txBody>
        </p:sp>
      </p:grpSp>
      <p:grpSp>
        <p:nvGrpSpPr>
          <p:cNvPr id="23" name="Group 22"/>
          <p:cNvGrpSpPr/>
          <p:nvPr/>
        </p:nvGrpSpPr>
        <p:grpSpPr>
          <a:xfrm>
            <a:off x="1641717" y="2976181"/>
            <a:ext cx="2027169" cy="1163418"/>
            <a:chOff x="549644" y="1963240"/>
            <a:chExt cx="2112828" cy="1212579"/>
          </a:xfrm>
        </p:grpSpPr>
        <p:grpSp>
          <p:nvGrpSpPr>
            <p:cNvPr id="24" name="Group 23"/>
            <p:cNvGrpSpPr/>
            <p:nvPr/>
          </p:nvGrpSpPr>
          <p:grpSpPr>
            <a:xfrm>
              <a:off x="549644" y="1963240"/>
              <a:ext cx="2112828" cy="1212579"/>
              <a:chOff x="2414443" y="2061562"/>
              <a:chExt cx="2191056" cy="1257475"/>
            </a:xfrm>
          </p:grpSpPr>
          <p:pic>
            <p:nvPicPr>
              <p:cNvPr id="26" name="Picture 25" descr="Screen Clipping"/>
              <p:cNvPicPr>
                <a:picLocks noChangeAspect="1"/>
              </p:cNvPicPr>
              <p:nvPr/>
            </p:nvPicPr>
            <p:blipFill>
              <a:blip r:embed="rId3">
                <a:extLst>
                  <a:ext uri="{BEBA8EAE-BF5A-486C-A8C5-ECC9F3942E4B}">
                    <a14:imgProps xmlns:a14="http://schemas.microsoft.com/office/drawing/2010/main">
                      <a14:imgLayer r:embed="rId4">
                        <a14:imgEffect>
                          <a14:backgroundRemoval t="6061" b="98485" l="870" r="99565"/>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414443" y="2061562"/>
                <a:ext cx="2191056" cy="1257475"/>
              </a:xfrm>
              <a:prstGeom prst="rect">
                <a:avLst/>
              </a:prstGeom>
            </p:spPr>
          </p:pic>
          <p:sp>
            <p:nvSpPr>
              <p:cNvPr id="27" name="Freeform 26"/>
              <p:cNvSpPr/>
              <p:nvPr/>
            </p:nvSpPr>
            <p:spPr>
              <a:xfrm>
                <a:off x="2831690" y="2595716"/>
                <a:ext cx="1406013" cy="403123"/>
              </a:xfrm>
              <a:custGeom>
                <a:avLst/>
                <a:gdLst>
                  <a:gd name="connsiteX0" fmla="*/ 9833 w 1406013"/>
                  <a:gd name="connsiteY0" fmla="*/ 49162 h 403123"/>
                  <a:gd name="connsiteX1" fmla="*/ 9833 w 1406013"/>
                  <a:gd name="connsiteY1" fmla="*/ 49162 h 403123"/>
                  <a:gd name="connsiteX2" fmla="*/ 511278 w 1406013"/>
                  <a:gd name="connsiteY2" fmla="*/ 39329 h 403123"/>
                  <a:gd name="connsiteX3" fmla="*/ 580104 w 1406013"/>
                  <a:gd name="connsiteY3" fmla="*/ 19665 h 403123"/>
                  <a:gd name="connsiteX4" fmla="*/ 639097 w 1406013"/>
                  <a:gd name="connsiteY4" fmla="*/ 9833 h 403123"/>
                  <a:gd name="connsiteX5" fmla="*/ 688258 w 1406013"/>
                  <a:gd name="connsiteY5" fmla="*/ 0 h 403123"/>
                  <a:gd name="connsiteX6" fmla="*/ 1238865 w 1406013"/>
                  <a:gd name="connsiteY6" fmla="*/ 9833 h 403123"/>
                  <a:gd name="connsiteX7" fmla="*/ 1297858 w 1406013"/>
                  <a:gd name="connsiteY7" fmla="*/ 49162 h 403123"/>
                  <a:gd name="connsiteX8" fmla="*/ 1356852 w 1406013"/>
                  <a:gd name="connsiteY8" fmla="*/ 78658 h 403123"/>
                  <a:gd name="connsiteX9" fmla="*/ 1386349 w 1406013"/>
                  <a:gd name="connsiteY9" fmla="*/ 98323 h 403123"/>
                  <a:gd name="connsiteX10" fmla="*/ 1406013 w 1406013"/>
                  <a:gd name="connsiteY10" fmla="*/ 157317 h 403123"/>
                  <a:gd name="connsiteX11" fmla="*/ 1396181 w 1406013"/>
                  <a:gd name="connsiteY11" fmla="*/ 294968 h 403123"/>
                  <a:gd name="connsiteX12" fmla="*/ 1366684 w 1406013"/>
                  <a:gd name="connsiteY12" fmla="*/ 314633 h 403123"/>
                  <a:gd name="connsiteX13" fmla="*/ 1297858 w 1406013"/>
                  <a:gd name="connsiteY13" fmla="*/ 353962 h 403123"/>
                  <a:gd name="connsiteX14" fmla="*/ 1101213 w 1406013"/>
                  <a:gd name="connsiteY14" fmla="*/ 373626 h 403123"/>
                  <a:gd name="connsiteX15" fmla="*/ 953729 w 1406013"/>
                  <a:gd name="connsiteY15" fmla="*/ 393291 h 403123"/>
                  <a:gd name="connsiteX16" fmla="*/ 855407 w 1406013"/>
                  <a:gd name="connsiteY16" fmla="*/ 403123 h 403123"/>
                  <a:gd name="connsiteX17" fmla="*/ 491613 w 1406013"/>
                  <a:gd name="connsiteY17" fmla="*/ 393291 h 403123"/>
                  <a:gd name="connsiteX18" fmla="*/ 462116 w 1406013"/>
                  <a:gd name="connsiteY18" fmla="*/ 383458 h 403123"/>
                  <a:gd name="connsiteX19" fmla="*/ 265471 w 1406013"/>
                  <a:gd name="connsiteY19" fmla="*/ 373626 h 403123"/>
                  <a:gd name="connsiteX20" fmla="*/ 235975 w 1406013"/>
                  <a:gd name="connsiteY20" fmla="*/ 363794 h 403123"/>
                  <a:gd name="connsiteX21" fmla="*/ 206478 w 1406013"/>
                  <a:gd name="connsiteY21" fmla="*/ 344129 h 403123"/>
                  <a:gd name="connsiteX22" fmla="*/ 157316 w 1406013"/>
                  <a:gd name="connsiteY22" fmla="*/ 334297 h 403123"/>
                  <a:gd name="connsiteX23" fmla="*/ 127820 w 1406013"/>
                  <a:gd name="connsiteY23" fmla="*/ 324465 h 403123"/>
                  <a:gd name="connsiteX24" fmla="*/ 68826 w 1406013"/>
                  <a:gd name="connsiteY24" fmla="*/ 314633 h 403123"/>
                  <a:gd name="connsiteX25" fmla="*/ 19665 w 1406013"/>
                  <a:gd name="connsiteY25" fmla="*/ 304800 h 403123"/>
                  <a:gd name="connsiteX26" fmla="*/ 0 w 1406013"/>
                  <a:gd name="connsiteY26" fmla="*/ 196646 h 403123"/>
                  <a:gd name="connsiteX27" fmla="*/ 9833 w 1406013"/>
                  <a:gd name="connsiteY27" fmla="*/ 137652 h 403123"/>
                  <a:gd name="connsiteX28" fmla="*/ 29497 w 1406013"/>
                  <a:gd name="connsiteY28" fmla="*/ 78658 h 403123"/>
                  <a:gd name="connsiteX29" fmla="*/ 9833 w 1406013"/>
                  <a:gd name="connsiteY29" fmla="*/ 49162 h 40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06013" h="403123">
                    <a:moveTo>
                      <a:pt x="9833" y="49162"/>
                    </a:moveTo>
                    <a:lnTo>
                      <a:pt x="9833" y="49162"/>
                    </a:lnTo>
                    <a:lnTo>
                      <a:pt x="511278" y="39329"/>
                    </a:lnTo>
                    <a:cubicBezTo>
                      <a:pt x="536881" y="38398"/>
                      <a:pt x="556026" y="25015"/>
                      <a:pt x="580104" y="19665"/>
                    </a:cubicBezTo>
                    <a:cubicBezTo>
                      <a:pt x="599565" y="15340"/>
                      <a:pt x="619483" y="13399"/>
                      <a:pt x="639097" y="9833"/>
                    </a:cubicBezTo>
                    <a:cubicBezTo>
                      <a:pt x="655539" y="6843"/>
                      <a:pt x="671871" y="3278"/>
                      <a:pt x="688258" y="0"/>
                    </a:cubicBezTo>
                    <a:lnTo>
                      <a:pt x="1238865" y="9833"/>
                    </a:lnTo>
                    <a:cubicBezTo>
                      <a:pt x="1271288" y="10932"/>
                      <a:pt x="1274806" y="29952"/>
                      <a:pt x="1297858" y="49162"/>
                    </a:cubicBezTo>
                    <a:cubicBezTo>
                      <a:pt x="1323270" y="70339"/>
                      <a:pt x="1327291" y="68805"/>
                      <a:pt x="1356852" y="78658"/>
                    </a:cubicBezTo>
                    <a:cubicBezTo>
                      <a:pt x="1366684" y="85213"/>
                      <a:pt x="1380086" y="88302"/>
                      <a:pt x="1386349" y="98323"/>
                    </a:cubicBezTo>
                    <a:cubicBezTo>
                      <a:pt x="1397335" y="115901"/>
                      <a:pt x="1406013" y="157317"/>
                      <a:pt x="1406013" y="157317"/>
                    </a:cubicBezTo>
                    <a:cubicBezTo>
                      <a:pt x="1402736" y="203201"/>
                      <a:pt x="1407338" y="250341"/>
                      <a:pt x="1396181" y="294968"/>
                    </a:cubicBezTo>
                    <a:cubicBezTo>
                      <a:pt x="1393315" y="306432"/>
                      <a:pt x="1375762" y="307068"/>
                      <a:pt x="1366684" y="314633"/>
                    </a:cubicBezTo>
                    <a:cubicBezTo>
                      <a:pt x="1325746" y="348748"/>
                      <a:pt x="1352509" y="345554"/>
                      <a:pt x="1297858" y="353962"/>
                    </a:cubicBezTo>
                    <a:cubicBezTo>
                      <a:pt x="1253118" y="360845"/>
                      <a:pt x="1141673" y="369580"/>
                      <a:pt x="1101213" y="373626"/>
                    </a:cubicBezTo>
                    <a:cubicBezTo>
                      <a:pt x="822036" y="401543"/>
                      <a:pt x="1156779" y="367909"/>
                      <a:pt x="953729" y="393291"/>
                    </a:cubicBezTo>
                    <a:cubicBezTo>
                      <a:pt x="921046" y="397376"/>
                      <a:pt x="888181" y="399846"/>
                      <a:pt x="855407" y="403123"/>
                    </a:cubicBezTo>
                    <a:cubicBezTo>
                      <a:pt x="734142" y="399846"/>
                      <a:pt x="612771" y="399349"/>
                      <a:pt x="491613" y="393291"/>
                    </a:cubicBezTo>
                    <a:cubicBezTo>
                      <a:pt x="481262" y="392773"/>
                      <a:pt x="472441" y="384356"/>
                      <a:pt x="462116" y="383458"/>
                    </a:cubicBezTo>
                    <a:cubicBezTo>
                      <a:pt x="396733" y="377772"/>
                      <a:pt x="331019" y="376903"/>
                      <a:pt x="265471" y="373626"/>
                    </a:cubicBezTo>
                    <a:cubicBezTo>
                      <a:pt x="255639" y="370349"/>
                      <a:pt x="245245" y="368429"/>
                      <a:pt x="235975" y="363794"/>
                    </a:cubicBezTo>
                    <a:cubicBezTo>
                      <a:pt x="225406" y="358509"/>
                      <a:pt x="217543" y="348278"/>
                      <a:pt x="206478" y="344129"/>
                    </a:cubicBezTo>
                    <a:cubicBezTo>
                      <a:pt x="190830" y="338261"/>
                      <a:pt x="173529" y="338350"/>
                      <a:pt x="157316" y="334297"/>
                    </a:cubicBezTo>
                    <a:cubicBezTo>
                      <a:pt x="147262" y="331783"/>
                      <a:pt x="137937" y="326713"/>
                      <a:pt x="127820" y="324465"/>
                    </a:cubicBezTo>
                    <a:cubicBezTo>
                      <a:pt x="108359" y="320140"/>
                      <a:pt x="88440" y="318199"/>
                      <a:pt x="68826" y="314633"/>
                    </a:cubicBezTo>
                    <a:cubicBezTo>
                      <a:pt x="52384" y="311643"/>
                      <a:pt x="36052" y="308078"/>
                      <a:pt x="19665" y="304800"/>
                    </a:cubicBezTo>
                    <a:cubicBezTo>
                      <a:pt x="5838" y="263319"/>
                      <a:pt x="0" y="252232"/>
                      <a:pt x="0" y="196646"/>
                    </a:cubicBezTo>
                    <a:cubicBezTo>
                      <a:pt x="0" y="176710"/>
                      <a:pt x="4998" y="156993"/>
                      <a:pt x="9833" y="137652"/>
                    </a:cubicBezTo>
                    <a:cubicBezTo>
                      <a:pt x="14860" y="117543"/>
                      <a:pt x="29497" y="99386"/>
                      <a:pt x="29497" y="78658"/>
                    </a:cubicBezTo>
                    <a:lnTo>
                      <a:pt x="9833" y="49162"/>
                    </a:lnTo>
                    <a:close/>
                  </a:path>
                </a:pathLst>
              </a:custGeom>
              <a:solidFill>
                <a:srgbClr val="70BE44"/>
              </a:solidFill>
              <a:ln>
                <a:solidFill>
                  <a:srgbClr val="70BE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p:cNvSpPr txBox="1"/>
            <p:nvPr/>
          </p:nvSpPr>
          <p:spPr>
            <a:xfrm>
              <a:off x="933732" y="2444028"/>
              <a:ext cx="1555969" cy="384938"/>
            </a:xfrm>
            <a:prstGeom prst="rect">
              <a:avLst/>
            </a:prstGeom>
            <a:noFill/>
          </p:spPr>
          <p:txBody>
            <a:bodyPr wrap="square" rtlCol="0">
              <a:spAutoFit/>
            </a:bodyPr>
            <a:lstStyle/>
            <a:p>
              <a:r>
                <a:rPr lang="en-US" sz="1800" b="1" dirty="0" err="1" smtClean="0">
                  <a:solidFill>
                    <a:schemeClr val="accent2"/>
                  </a:solidFill>
                  <a:latin typeface="UTM Avo" panose="02040603050506020204" pitchFamily="18" charset="0"/>
                </a:rPr>
                <a:t>tròn</a:t>
              </a:r>
              <a:r>
                <a:rPr lang="en-US" sz="1800" b="1" dirty="0" smtClean="0">
                  <a:solidFill>
                    <a:schemeClr val="accent2"/>
                  </a:solidFill>
                  <a:latin typeface="UTM Avo" panose="02040603050506020204" pitchFamily="18" charset="0"/>
                </a:rPr>
                <a:t> </a:t>
              </a:r>
              <a:r>
                <a:rPr lang="en-US" sz="1800" b="1" dirty="0" err="1" smtClean="0">
                  <a:solidFill>
                    <a:schemeClr val="accent2"/>
                  </a:solidFill>
                  <a:latin typeface="UTM Avo" panose="02040603050506020204" pitchFamily="18" charset="0"/>
                </a:rPr>
                <a:t>lẳn</a:t>
              </a:r>
              <a:endParaRPr lang="en-US" sz="1800" b="1" dirty="0">
                <a:solidFill>
                  <a:schemeClr val="accent2"/>
                </a:solidFill>
                <a:latin typeface="UTM Avo" panose="02040603050506020204" pitchFamily="18" charset="0"/>
              </a:endParaRPr>
            </a:p>
          </p:txBody>
        </p:sp>
      </p:grpSp>
      <p:grpSp>
        <p:nvGrpSpPr>
          <p:cNvPr id="28" name="Group 27"/>
          <p:cNvGrpSpPr/>
          <p:nvPr/>
        </p:nvGrpSpPr>
        <p:grpSpPr>
          <a:xfrm>
            <a:off x="3843404" y="2976181"/>
            <a:ext cx="2027169" cy="1163418"/>
            <a:chOff x="549644" y="1963240"/>
            <a:chExt cx="2112828" cy="1212579"/>
          </a:xfrm>
        </p:grpSpPr>
        <p:grpSp>
          <p:nvGrpSpPr>
            <p:cNvPr id="29" name="Group 28"/>
            <p:cNvGrpSpPr/>
            <p:nvPr/>
          </p:nvGrpSpPr>
          <p:grpSpPr>
            <a:xfrm>
              <a:off x="549644" y="1963240"/>
              <a:ext cx="2112828" cy="1212579"/>
              <a:chOff x="2414443" y="2061562"/>
              <a:chExt cx="2191056" cy="1257475"/>
            </a:xfrm>
          </p:grpSpPr>
          <p:pic>
            <p:nvPicPr>
              <p:cNvPr id="31" name="Picture 30" descr="Screen Clipping"/>
              <p:cNvPicPr>
                <a:picLocks noChangeAspect="1"/>
              </p:cNvPicPr>
              <p:nvPr/>
            </p:nvPicPr>
            <p:blipFill>
              <a:blip r:embed="rId3">
                <a:extLst>
                  <a:ext uri="{BEBA8EAE-BF5A-486C-A8C5-ECC9F3942E4B}">
                    <a14:imgProps xmlns:a14="http://schemas.microsoft.com/office/drawing/2010/main">
                      <a14:imgLayer r:embed="rId4">
                        <a14:imgEffect>
                          <a14:backgroundRemoval t="6061" b="98485" l="870" r="99565"/>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414443" y="2061562"/>
                <a:ext cx="2191056" cy="1257475"/>
              </a:xfrm>
              <a:prstGeom prst="rect">
                <a:avLst/>
              </a:prstGeom>
            </p:spPr>
          </p:pic>
          <p:sp>
            <p:nvSpPr>
              <p:cNvPr id="32" name="Freeform 31"/>
              <p:cNvSpPr/>
              <p:nvPr/>
            </p:nvSpPr>
            <p:spPr>
              <a:xfrm>
                <a:off x="2831690" y="2595716"/>
                <a:ext cx="1406013" cy="403123"/>
              </a:xfrm>
              <a:custGeom>
                <a:avLst/>
                <a:gdLst>
                  <a:gd name="connsiteX0" fmla="*/ 9833 w 1406013"/>
                  <a:gd name="connsiteY0" fmla="*/ 49162 h 403123"/>
                  <a:gd name="connsiteX1" fmla="*/ 9833 w 1406013"/>
                  <a:gd name="connsiteY1" fmla="*/ 49162 h 403123"/>
                  <a:gd name="connsiteX2" fmla="*/ 511278 w 1406013"/>
                  <a:gd name="connsiteY2" fmla="*/ 39329 h 403123"/>
                  <a:gd name="connsiteX3" fmla="*/ 580104 w 1406013"/>
                  <a:gd name="connsiteY3" fmla="*/ 19665 h 403123"/>
                  <a:gd name="connsiteX4" fmla="*/ 639097 w 1406013"/>
                  <a:gd name="connsiteY4" fmla="*/ 9833 h 403123"/>
                  <a:gd name="connsiteX5" fmla="*/ 688258 w 1406013"/>
                  <a:gd name="connsiteY5" fmla="*/ 0 h 403123"/>
                  <a:gd name="connsiteX6" fmla="*/ 1238865 w 1406013"/>
                  <a:gd name="connsiteY6" fmla="*/ 9833 h 403123"/>
                  <a:gd name="connsiteX7" fmla="*/ 1297858 w 1406013"/>
                  <a:gd name="connsiteY7" fmla="*/ 49162 h 403123"/>
                  <a:gd name="connsiteX8" fmla="*/ 1356852 w 1406013"/>
                  <a:gd name="connsiteY8" fmla="*/ 78658 h 403123"/>
                  <a:gd name="connsiteX9" fmla="*/ 1386349 w 1406013"/>
                  <a:gd name="connsiteY9" fmla="*/ 98323 h 403123"/>
                  <a:gd name="connsiteX10" fmla="*/ 1406013 w 1406013"/>
                  <a:gd name="connsiteY10" fmla="*/ 157317 h 403123"/>
                  <a:gd name="connsiteX11" fmla="*/ 1396181 w 1406013"/>
                  <a:gd name="connsiteY11" fmla="*/ 294968 h 403123"/>
                  <a:gd name="connsiteX12" fmla="*/ 1366684 w 1406013"/>
                  <a:gd name="connsiteY12" fmla="*/ 314633 h 403123"/>
                  <a:gd name="connsiteX13" fmla="*/ 1297858 w 1406013"/>
                  <a:gd name="connsiteY13" fmla="*/ 353962 h 403123"/>
                  <a:gd name="connsiteX14" fmla="*/ 1101213 w 1406013"/>
                  <a:gd name="connsiteY14" fmla="*/ 373626 h 403123"/>
                  <a:gd name="connsiteX15" fmla="*/ 953729 w 1406013"/>
                  <a:gd name="connsiteY15" fmla="*/ 393291 h 403123"/>
                  <a:gd name="connsiteX16" fmla="*/ 855407 w 1406013"/>
                  <a:gd name="connsiteY16" fmla="*/ 403123 h 403123"/>
                  <a:gd name="connsiteX17" fmla="*/ 491613 w 1406013"/>
                  <a:gd name="connsiteY17" fmla="*/ 393291 h 403123"/>
                  <a:gd name="connsiteX18" fmla="*/ 462116 w 1406013"/>
                  <a:gd name="connsiteY18" fmla="*/ 383458 h 403123"/>
                  <a:gd name="connsiteX19" fmla="*/ 265471 w 1406013"/>
                  <a:gd name="connsiteY19" fmla="*/ 373626 h 403123"/>
                  <a:gd name="connsiteX20" fmla="*/ 235975 w 1406013"/>
                  <a:gd name="connsiteY20" fmla="*/ 363794 h 403123"/>
                  <a:gd name="connsiteX21" fmla="*/ 206478 w 1406013"/>
                  <a:gd name="connsiteY21" fmla="*/ 344129 h 403123"/>
                  <a:gd name="connsiteX22" fmla="*/ 157316 w 1406013"/>
                  <a:gd name="connsiteY22" fmla="*/ 334297 h 403123"/>
                  <a:gd name="connsiteX23" fmla="*/ 127820 w 1406013"/>
                  <a:gd name="connsiteY23" fmla="*/ 324465 h 403123"/>
                  <a:gd name="connsiteX24" fmla="*/ 68826 w 1406013"/>
                  <a:gd name="connsiteY24" fmla="*/ 314633 h 403123"/>
                  <a:gd name="connsiteX25" fmla="*/ 19665 w 1406013"/>
                  <a:gd name="connsiteY25" fmla="*/ 304800 h 403123"/>
                  <a:gd name="connsiteX26" fmla="*/ 0 w 1406013"/>
                  <a:gd name="connsiteY26" fmla="*/ 196646 h 403123"/>
                  <a:gd name="connsiteX27" fmla="*/ 9833 w 1406013"/>
                  <a:gd name="connsiteY27" fmla="*/ 137652 h 403123"/>
                  <a:gd name="connsiteX28" fmla="*/ 29497 w 1406013"/>
                  <a:gd name="connsiteY28" fmla="*/ 78658 h 403123"/>
                  <a:gd name="connsiteX29" fmla="*/ 9833 w 1406013"/>
                  <a:gd name="connsiteY29" fmla="*/ 49162 h 40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06013" h="403123">
                    <a:moveTo>
                      <a:pt x="9833" y="49162"/>
                    </a:moveTo>
                    <a:lnTo>
                      <a:pt x="9833" y="49162"/>
                    </a:lnTo>
                    <a:lnTo>
                      <a:pt x="511278" y="39329"/>
                    </a:lnTo>
                    <a:cubicBezTo>
                      <a:pt x="536881" y="38398"/>
                      <a:pt x="556026" y="25015"/>
                      <a:pt x="580104" y="19665"/>
                    </a:cubicBezTo>
                    <a:cubicBezTo>
                      <a:pt x="599565" y="15340"/>
                      <a:pt x="619483" y="13399"/>
                      <a:pt x="639097" y="9833"/>
                    </a:cubicBezTo>
                    <a:cubicBezTo>
                      <a:pt x="655539" y="6843"/>
                      <a:pt x="671871" y="3278"/>
                      <a:pt x="688258" y="0"/>
                    </a:cubicBezTo>
                    <a:lnTo>
                      <a:pt x="1238865" y="9833"/>
                    </a:lnTo>
                    <a:cubicBezTo>
                      <a:pt x="1271288" y="10932"/>
                      <a:pt x="1274806" y="29952"/>
                      <a:pt x="1297858" y="49162"/>
                    </a:cubicBezTo>
                    <a:cubicBezTo>
                      <a:pt x="1323270" y="70339"/>
                      <a:pt x="1327291" y="68805"/>
                      <a:pt x="1356852" y="78658"/>
                    </a:cubicBezTo>
                    <a:cubicBezTo>
                      <a:pt x="1366684" y="85213"/>
                      <a:pt x="1380086" y="88302"/>
                      <a:pt x="1386349" y="98323"/>
                    </a:cubicBezTo>
                    <a:cubicBezTo>
                      <a:pt x="1397335" y="115901"/>
                      <a:pt x="1406013" y="157317"/>
                      <a:pt x="1406013" y="157317"/>
                    </a:cubicBezTo>
                    <a:cubicBezTo>
                      <a:pt x="1402736" y="203201"/>
                      <a:pt x="1407338" y="250341"/>
                      <a:pt x="1396181" y="294968"/>
                    </a:cubicBezTo>
                    <a:cubicBezTo>
                      <a:pt x="1393315" y="306432"/>
                      <a:pt x="1375762" y="307068"/>
                      <a:pt x="1366684" y="314633"/>
                    </a:cubicBezTo>
                    <a:cubicBezTo>
                      <a:pt x="1325746" y="348748"/>
                      <a:pt x="1352509" y="345554"/>
                      <a:pt x="1297858" y="353962"/>
                    </a:cubicBezTo>
                    <a:cubicBezTo>
                      <a:pt x="1253118" y="360845"/>
                      <a:pt x="1141673" y="369580"/>
                      <a:pt x="1101213" y="373626"/>
                    </a:cubicBezTo>
                    <a:cubicBezTo>
                      <a:pt x="822036" y="401543"/>
                      <a:pt x="1156779" y="367909"/>
                      <a:pt x="953729" y="393291"/>
                    </a:cubicBezTo>
                    <a:cubicBezTo>
                      <a:pt x="921046" y="397376"/>
                      <a:pt x="888181" y="399846"/>
                      <a:pt x="855407" y="403123"/>
                    </a:cubicBezTo>
                    <a:cubicBezTo>
                      <a:pt x="734142" y="399846"/>
                      <a:pt x="612771" y="399349"/>
                      <a:pt x="491613" y="393291"/>
                    </a:cubicBezTo>
                    <a:cubicBezTo>
                      <a:pt x="481262" y="392773"/>
                      <a:pt x="472441" y="384356"/>
                      <a:pt x="462116" y="383458"/>
                    </a:cubicBezTo>
                    <a:cubicBezTo>
                      <a:pt x="396733" y="377772"/>
                      <a:pt x="331019" y="376903"/>
                      <a:pt x="265471" y="373626"/>
                    </a:cubicBezTo>
                    <a:cubicBezTo>
                      <a:pt x="255639" y="370349"/>
                      <a:pt x="245245" y="368429"/>
                      <a:pt x="235975" y="363794"/>
                    </a:cubicBezTo>
                    <a:cubicBezTo>
                      <a:pt x="225406" y="358509"/>
                      <a:pt x="217543" y="348278"/>
                      <a:pt x="206478" y="344129"/>
                    </a:cubicBezTo>
                    <a:cubicBezTo>
                      <a:pt x="190830" y="338261"/>
                      <a:pt x="173529" y="338350"/>
                      <a:pt x="157316" y="334297"/>
                    </a:cubicBezTo>
                    <a:cubicBezTo>
                      <a:pt x="147262" y="331783"/>
                      <a:pt x="137937" y="326713"/>
                      <a:pt x="127820" y="324465"/>
                    </a:cubicBezTo>
                    <a:cubicBezTo>
                      <a:pt x="108359" y="320140"/>
                      <a:pt x="88440" y="318199"/>
                      <a:pt x="68826" y="314633"/>
                    </a:cubicBezTo>
                    <a:cubicBezTo>
                      <a:pt x="52384" y="311643"/>
                      <a:pt x="36052" y="308078"/>
                      <a:pt x="19665" y="304800"/>
                    </a:cubicBezTo>
                    <a:cubicBezTo>
                      <a:pt x="5838" y="263319"/>
                      <a:pt x="0" y="252232"/>
                      <a:pt x="0" y="196646"/>
                    </a:cubicBezTo>
                    <a:cubicBezTo>
                      <a:pt x="0" y="176710"/>
                      <a:pt x="4998" y="156993"/>
                      <a:pt x="9833" y="137652"/>
                    </a:cubicBezTo>
                    <a:cubicBezTo>
                      <a:pt x="14860" y="117543"/>
                      <a:pt x="29497" y="99386"/>
                      <a:pt x="29497" y="78658"/>
                    </a:cubicBezTo>
                    <a:lnTo>
                      <a:pt x="9833" y="49162"/>
                    </a:lnTo>
                    <a:close/>
                  </a:path>
                </a:pathLst>
              </a:custGeom>
              <a:solidFill>
                <a:srgbClr val="70BE44"/>
              </a:solidFill>
              <a:ln>
                <a:solidFill>
                  <a:srgbClr val="70BE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861999" y="2444028"/>
              <a:ext cx="1728740" cy="384938"/>
            </a:xfrm>
            <a:prstGeom prst="rect">
              <a:avLst/>
            </a:prstGeom>
            <a:noFill/>
          </p:spPr>
          <p:txBody>
            <a:bodyPr wrap="square" rtlCol="0">
              <a:spAutoFit/>
            </a:bodyPr>
            <a:lstStyle/>
            <a:p>
              <a:r>
                <a:rPr lang="en-US" sz="1800" b="1" dirty="0" err="1" smtClean="0">
                  <a:solidFill>
                    <a:schemeClr val="accent2"/>
                  </a:solidFill>
                  <a:latin typeface="UTM Avo" panose="02040603050506020204" pitchFamily="18" charset="0"/>
                </a:rPr>
                <a:t>thân</a:t>
              </a:r>
              <a:r>
                <a:rPr lang="en-US" sz="1800" b="1" dirty="0" smtClean="0">
                  <a:solidFill>
                    <a:schemeClr val="accent2"/>
                  </a:solidFill>
                  <a:latin typeface="UTM Avo" panose="02040603050506020204" pitchFamily="18" charset="0"/>
                </a:rPr>
                <a:t> </a:t>
              </a:r>
              <a:r>
                <a:rPr lang="en-US" sz="1800" b="1" dirty="0" err="1" smtClean="0">
                  <a:solidFill>
                    <a:schemeClr val="accent2"/>
                  </a:solidFill>
                  <a:latin typeface="UTM Avo" panose="02040603050506020204" pitchFamily="18" charset="0"/>
                </a:rPr>
                <a:t>thương</a:t>
              </a:r>
              <a:endParaRPr lang="en-US" sz="1800" b="1" dirty="0">
                <a:solidFill>
                  <a:schemeClr val="accent2"/>
                </a:solidFill>
                <a:latin typeface="UTM Avo" panose="02040603050506020204" pitchFamily="18" charset="0"/>
              </a:endParaRPr>
            </a:p>
          </p:txBody>
        </p:sp>
      </p:gr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40000">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14:bounceEnd="40000">
                                          <p:cBhvr additive="base">
                                            <p:cTn id="17"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40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40000">
                                          <p:cBhvr additive="base">
                                            <p:cTn id="2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40000">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14:bounceEnd="40000">
                                          <p:cBhvr additive="base">
                                            <p:cTn id="25" dur="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40000">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14:bounceEnd="40000">
                                          <p:cBhvr additive="base">
                                            <p:cTn id="29" dur="50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40000">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14:bounceEnd="40000">
                                          <p:cBhvr additive="base">
                                            <p:cTn id="33" dur="5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xit" presetSubtype="16" fill="hold" nodeType="clickEffect">
                                      <p:stCondLst>
                                        <p:cond delay="0"/>
                                      </p:stCondLst>
                                      <p:childTnLst>
                                        <p:animEffect transition="out" filter="circle(in)">
                                          <p:cBhvr>
                                            <p:cTn id="38" dur="2000"/>
                                            <p:tgtEl>
                                              <p:spTgt spid="28"/>
                                            </p:tgtEl>
                                          </p:cBhvr>
                                        </p:animEffect>
                                        <p:set>
                                          <p:cBhvr>
                                            <p:cTn id="39" dur="1" fill="hold">
                                              <p:stCondLst>
                                                <p:cond delay="1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xit" presetSubtype="16" fill="hold" nodeType="clickEffect">
                                      <p:stCondLst>
                                        <p:cond delay="0"/>
                                      </p:stCondLst>
                                      <p:childTnLst>
                                        <p:animEffect transition="out" filter="circle(in)">
                                          <p:cBhvr>
                                            <p:cTn id="38" dur="2000"/>
                                            <p:tgtEl>
                                              <p:spTgt spid="28"/>
                                            </p:tgtEl>
                                          </p:cBhvr>
                                        </p:animEffect>
                                        <p:set>
                                          <p:cBhvr>
                                            <p:cTn id="39" dur="1" fill="hold">
                                              <p:stCondLst>
                                                <p:cond delay="1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144267" y="1390819"/>
            <a:ext cx="4405927" cy="3318271"/>
            <a:chOff x="1417547" y="1264224"/>
            <a:chExt cx="4405927" cy="3318271"/>
          </a:xfrm>
        </p:grpSpPr>
        <p:pic>
          <p:nvPicPr>
            <p:cNvPr id="26" name="Picture 25"/>
            <p:cNvPicPr>
              <a:picLocks noChangeAspect="1"/>
            </p:cNvPicPr>
            <p:nvPr/>
          </p:nvPicPr>
          <p:blipFill>
            <a:blip r:embed="rId1">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7" name="TextBox 26"/>
            <p:cNvSpPr txBox="1"/>
            <p:nvPr/>
          </p:nvSpPr>
          <p:spPr>
            <a:xfrm>
              <a:off x="3064386" y="2987782"/>
              <a:ext cx="2009748" cy="976165"/>
            </a:xfrm>
            <a:prstGeom prst="rect">
              <a:avLst/>
            </a:prstGeom>
            <a:noFill/>
          </p:spPr>
          <p:txBody>
            <a:bodyPr wrap="square" rtlCol="0">
              <a:spAutoFit/>
            </a:bodyPr>
            <a:lstStyle/>
            <a:p>
              <a:pPr algn="ctr">
                <a:lnSpc>
                  <a:spcPct val="150000"/>
                </a:lnSpc>
              </a:pPr>
              <a:r>
                <a:rPr lang="en-US" sz="4400" b="1" dirty="0" smtClean="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28" name="TextBox 27"/>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a:t>
              </a:r>
              <a:r>
                <a:rPr lang="en-US" sz="2800" b="1" dirty="0" smtClean="0">
                  <a:solidFill>
                    <a:schemeClr val="accent1">
                      <a:lumMod val="50000"/>
                    </a:schemeClr>
                  </a:solidFill>
                  <a:latin typeface="UTM Avo" panose="02040603050506020204" pitchFamily="18" charset="0"/>
                </a:rPr>
                <a:t>3</a:t>
              </a:r>
              <a:endParaRPr lang="en-US" sz="2800" b="1" dirty="0">
                <a:solidFill>
                  <a:schemeClr val="accent1">
                    <a:lumMod val="50000"/>
                  </a:schemeClr>
                </a:solidFill>
                <a:latin typeface="UTM Avo" panose="02040603050506020204" pitchFamily="18" charset="0"/>
              </a:endParaRPr>
            </a:p>
          </p:txBody>
        </p:sp>
      </p:grpSp>
      <p:pic>
        <p:nvPicPr>
          <p:cNvPr id="29" name="Picture 2"/>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295467" y="522835"/>
            <a:ext cx="1963303" cy="584775"/>
            <a:chOff x="295467" y="624435"/>
            <a:chExt cx="1963303" cy="584775"/>
          </a:xfrm>
        </p:grpSpPr>
        <p:sp>
          <p:nvSpPr>
            <p:cNvPr id="24" name="TextBox 23"/>
            <p:cNvSpPr txBox="1"/>
            <p:nvPr/>
          </p:nvSpPr>
          <p:spPr>
            <a:xfrm>
              <a:off x="327365" y="624435"/>
              <a:ext cx="1931405" cy="584775"/>
            </a:xfrm>
            <a:prstGeom prst="rect">
              <a:avLst/>
            </a:prstGeom>
            <a:noFill/>
          </p:spPr>
          <p:txBody>
            <a:bodyPr wrap="square" rtlCol="0">
              <a:spAutoFit/>
            </a:bodyPr>
            <a:lstStyle/>
            <a:p>
              <a:r>
                <a:rPr lang="en-US" sz="3200" dirty="0">
                  <a:solidFill>
                    <a:schemeClr val="bg1">
                      <a:lumMod val="25000"/>
                    </a:schemeClr>
                  </a:solidFill>
                  <a:latin typeface="UTM Cookies" panose="02040603050506020204" pitchFamily="18" charset="0"/>
                </a:rPr>
                <a:t>BÀI </a:t>
              </a:r>
              <a:r>
                <a:rPr lang="en-US" sz="3200" dirty="0" smtClean="0">
                  <a:solidFill>
                    <a:schemeClr val="bg1">
                      <a:lumMod val="25000"/>
                    </a:schemeClr>
                  </a:solidFill>
                  <a:latin typeface="UTM Cookies" panose="02040603050506020204" pitchFamily="18" charset="0"/>
                </a:rPr>
                <a:t>16 </a:t>
              </a:r>
              <a:endParaRPr lang="en-US" sz="3200" dirty="0">
                <a:solidFill>
                  <a:schemeClr val="bg1">
                    <a:lumMod val="25000"/>
                  </a:schemeClr>
                </a:solidFill>
                <a:latin typeface="UTM Cookies" panose="02040603050506020204" pitchFamily="18" charset="0"/>
              </a:endParaRPr>
            </a:p>
          </p:txBody>
        </p:sp>
        <p:sp>
          <p:nvSpPr>
            <p:cNvPr id="30" name="TextBox 29"/>
            <p:cNvSpPr txBox="1"/>
            <p:nvPr/>
          </p:nvSpPr>
          <p:spPr>
            <a:xfrm>
              <a:off x="295467" y="624435"/>
              <a:ext cx="1439308" cy="584775"/>
            </a:xfrm>
            <a:prstGeom prst="rect">
              <a:avLst/>
            </a:prstGeom>
            <a:noFill/>
          </p:spPr>
          <p:txBody>
            <a:bodyPr wrap="square" rtlCol="0">
              <a:spAutoFit/>
            </a:bodyPr>
            <a:lstStyle/>
            <a:p>
              <a:r>
                <a:rPr lang="en-US" sz="3200" dirty="0">
                  <a:solidFill>
                    <a:srgbClr val="7EA131"/>
                  </a:solidFill>
                  <a:latin typeface="UTM Cookies" panose="02040603050506020204" pitchFamily="18" charset="0"/>
                </a:rPr>
                <a:t>BÀI </a:t>
              </a:r>
              <a:r>
                <a:rPr lang="en-US" sz="3200" dirty="0" smtClean="0">
                  <a:solidFill>
                    <a:srgbClr val="7EA131"/>
                  </a:solidFill>
                  <a:latin typeface="UTM Cookies" panose="02040603050506020204" pitchFamily="18" charset="0"/>
                </a:rPr>
                <a:t>16</a:t>
              </a:r>
              <a:endParaRPr lang="en-US" sz="3200" dirty="0">
                <a:solidFill>
                  <a:srgbClr val="7EA131"/>
                </a:solidFill>
                <a:latin typeface="UTM Cookies" panose="02040603050506020204" pitchFamily="18" charset="0"/>
              </a:endParaRPr>
            </a:p>
          </p:txBody>
        </p:sp>
      </p:grpSp>
      <p:sp>
        <p:nvSpPr>
          <p:cNvPr id="31" name="TextBox 30"/>
          <p:cNvSpPr txBox="1"/>
          <p:nvPr/>
        </p:nvSpPr>
        <p:spPr>
          <a:xfrm>
            <a:off x="1734775" y="510748"/>
            <a:ext cx="4672489" cy="646331"/>
          </a:xfrm>
          <a:prstGeom prst="rect">
            <a:avLst/>
          </a:prstGeom>
          <a:noFill/>
        </p:spPr>
        <p:txBody>
          <a:bodyPr wrap="square" rtlCol="0">
            <a:spAutoFit/>
          </a:bodyPr>
          <a:lstStyle/>
          <a:p>
            <a:pPr algn="ctr"/>
            <a:r>
              <a:rPr lang="en-US" sz="3600" dirty="0" smtClean="0">
                <a:ln>
                  <a:solidFill>
                    <a:schemeClr val="bg1">
                      <a:lumMod val="25000"/>
                    </a:schemeClr>
                  </a:solidFill>
                </a:ln>
                <a:solidFill>
                  <a:schemeClr val="accent1"/>
                </a:solidFill>
                <a:latin typeface="UTM Cookies" panose="02040603050506020204" pitchFamily="18" charset="0"/>
              </a:rPr>
              <a:t>TẠM BIỆT CÁNH CAM</a:t>
            </a:r>
            <a:endParaRPr lang="en-US" sz="3600" dirty="0">
              <a:ln>
                <a:solidFill>
                  <a:schemeClr val="bg1">
                    <a:lumMod val="25000"/>
                  </a:schemeClr>
                </a:solidFill>
              </a:ln>
              <a:solidFill>
                <a:schemeClr val="accent1"/>
              </a:solidFill>
              <a:latin typeface="UTM Cookies" panose="02040603050506020204" pitchFamily="18" charset="0"/>
            </a:endParaRPr>
          </a:p>
        </p:txBody>
      </p:sp>
      <p:pic>
        <p:nvPicPr>
          <p:cNvPr id="32" name="Picture 6" descr="Family Tree Drawing png download - 1104*633 - Free Transparent Cartoon png  Download. - CleanPNG / Kiss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46" b="90000" l="9444" r="90000"/>
                    </a14:imgEffect>
                  </a14:imgLayer>
                </a14:imgProps>
              </a:ext>
              <a:ext uri="{28A0092B-C50C-407E-A947-70E740481C1C}">
                <a14:useLocalDpi xmlns:a14="http://schemas.microsoft.com/office/drawing/2010/main" val="0"/>
              </a:ext>
            </a:extLst>
          </a:blip>
          <a:srcRect/>
          <a:stretch>
            <a:fillRect/>
          </a:stretch>
        </p:blipFill>
        <p:spPr bwMode="auto">
          <a:xfrm>
            <a:off x="142375" y="921490"/>
            <a:ext cx="1339101" cy="9337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3872" y="591824"/>
            <a:ext cx="4635536" cy="574388"/>
          </a:xfrm>
          <a:prstGeom prst="rect">
            <a:avLst/>
          </a:prstGeom>
          <a:noFill/>
        </p:spPr>
        <p:txBody>
          <a:bodyPr wrap="square" rtlCol="0">
            <a:spAutoFit/>
          </a:bodyPr>
          <a:lstStyle/>
          <a:p>
            <a:pPr algn="ctr">
              <a:lnSpc>
                <a:spcPct val="150000"/>
              </a:lnSpc>
            </a:pPr>
            <a:r>
              <a:rPr lang="en-US" sz="2400" b="1" dirty="0" err="1" smtClean="0">
                <a:solidFill>
                  <a:srgbClr val="C00000"/>
                </a:solidFill>
                <a:latin typeface="UTM Avo" panose="02040603050506020204" pitchFamily="18" charset="0"/>
              </a:rPr>
              <a:t>Tạm</a:t>
            </a:r>
            <a:r>
              <a:rPr lang="en-US" sz="2400" b="1" dirty="0" smtClean="0">
                <a:solidFill>
                  <a:srgbClr val="C00000"/>
                </a:solidFill>
                <a:latin typeface="UTM Avo" panose="02040603050506020204" pitchFamily="18" charset="0"/>
              </a:rPr>
              <a:t> </a:t>
            </a:r>
            <a:r>
              <a:rPr lang="en-US" sz="2400" b="1" dirty="0" err="1" smtClean="0">
                <a:solidFill>
                  <a:srgbClr val="C00000"/>
                </a:solidFill>
                <a:latin typeface="UTM Avo" panose="02040603050506020204" pitchFamily="18" charset="0"/>
              </a:rPr>
              <a:t>biệt</a:t>
            </a:r>
            <a:r>
              <a:rPr lang="en-US" sz="2400" b="1" dirty="0" smtClean="0">
                <a:solidFill>
                  <a:srgbClr val="C00000"/>
                </a:solidFill>
                <a:latin typeface="UTM Avo" panose="02040603050506020204" pitchFamily="18" charset="0"/>
              </a:rPr>
              <a:t> </a:t>
            </a:r>
            <a:r>
              <a:rPr lang="en-US" sz="2400" b="1" dirty="0" err="1" smtClean="0">
                <a:solidFill>
                  <a:srgbClr val="C00000"/>
                </a:solidFill>
                <a:latin typeface="UTM Avo" panose="02040603050506020204" pitchFamily="18" charset="0"/>
              </a:rPr>
              <a:t>cánh</a:t>
            </a:r>
            <a:r>
              <a:rPr lang="en-US" sz="2400" b="1" dirty="0" smtClean="0">
                <a:solidFill>
                  <a:srgbClr val="C00000"/>
                </a:solidFill>
                <a:latin typeface="UTM Avo" panose="02040603050506020204" pitchFamily="18" charset="0"/>
              </a:rPr>
              <a:t> cam</a:t>
            </a:r>
            <a:endParaRPr lang="en-US" sz="2400" b="1" dirty="0">
              <a:solidFill>
                <a:srgbClr val="C00000"/>
              </a:solidFill>
              <a:latin typeface="UTM Avo" panose="02040603050506020204" pitchFamily="18" charset="0"/>
            </a:endParaRPr>
          </a:p>
        </p:txBody>
      </p:sp>
      <p:sp>
        <p:nvSpPr>
          <p:cNvPr id="3" name="TextBox 2"/>
          <p:cNvSpPr txBox="1"/>
          <p:nvPr/>
        </p:nvSpPr>
        <p:spPr>
          <a:xfrm>
            <a:off x="631147" y="648185"/>
            <a:ext cx="1997753" cy="507831"/>
          </a:xfrm>
          <a:prstGeom prst="rect">
            <a:avLst/>
          </a:prstGeom>
          <a:noFill/>
        </p:spPr>
        <p:txBody>
          <a:bodyPr wrap="square" rtlCol="0">
            <a:spAutoFit/>
          </a:bodyPr>
          <a:lstStyle/>
          <a:p>
            <a:pPr algn="just">
              <a:lnSpc>
                <a:spcPct val="150000"/>
              </a:lnSpc>
            </a:pPr>
            <a:r>
              <a:rPr lang="en-US" sz="1800" b="1" dirty="0" smtClean="0">
                <a:latin typeface="UTM Avo" panose="02040603050506020204" pitchFamily="18" charset="0"/>
              </a:rPr>
              <a:t>1. </a:t>
            </a:r>
            <a:r>
              <a:rPr lang="en-US" sz="1800" dirty="0" err="1" smtClean="0">
                <a:latin typeface="UTM Avo" panose="02040603050506020204" pitchFamily="18" charset="0"/>
              </a:rPr>
              <a:t>Nghe</a:t>
            </a:r>
            <a:r>
              <a:rPr lang="en-US" sz="1800" dirty="0" smtClean="0">
                <a:latin typeface="UTM Avo" panose="02040603050506020204" pitchFamily="18" charset="0"/>
              </a:rPr>
              <a:t> – </a:t>
            </a:r>
            <a:r>
              <a:rPr lang="en-US" sz="1800" dirty="0" err="1" smtClean="0">
                <a:latin typeface="UTM Avo" panose="02040603050506020204" pitchFamily="18" charset="0"/>
              </a:rPr>
              <a:t>viết</a:t>
            </a:r>
            <a:r>
              <a:rPr lang="en-US" sz="1800" dirty="0" smtClean="0">
                <a:latin typeface="UTM Avo" panose="02040603050506020204" pitchFamily="18" charset="0"/>
              </a:rPr>
              <a:t>:</a:t>
            </a:r>
            <a:endParaRPr lang="vi-VN" sz="1800" dirty="0">
              <a:latin typeface="UTM Avo" panose="02040603050506020204" pitchFamily="18" charset="0"/>
            </a:endParaRPr>
          </a:p>
        </p:txBody>
      </p:sp>
      <p:sp>
        <p:nvSpPr>
          <p:cNvPr id="9" name="TextBox 8"/>
          <p:cNvSpPr txBox="1"/>
          <p:nvPr/>
        </p:nvSpPr>
        <p:spPr>
          <a:xfrm>
            <a:off x="421597" y="1371334"/>
            <a:ext cx="6015460" cy="2585323"/>
          </a:xfrm>
          <a:prstGeom prst="rect">
            <a:avLst/>
          </a:prstGeom>
          <a:noFill/>
        </p:spPr>
        <p:txBody>
          <a:bodyPr wrap="square" rtlCol="0">
            <a:spAutoFit/>
          </a:bodyPr>
          <a:lstStyle/>
          <a:p>
            <a:pPr algn="just">
              <a:lnSpc>
                <a:spcPct val="150000"/>
              </a:lnSpc>
            </a:pPr>
            <a:r>
              <a:rPr lang="en-US" sz="1800" dirty="0" smtClean="0">
                <a:latin typeface="UTM Avo" panose="02040603050506020204" pitchFamily="18" charset="0"/>
              </a:rPr>
              <a:t>     </a:t>
            </a:r>
            <a:r>
              <a:rPr lang="en-US" sz="1800" dirty="0" err="1" smtClean="0">
                <a:latin typeface="UTM Avo" panose="02040603050506020204" pitchFamily="18" charset="0"/>
              </a:rPr>
              <a:t>Cánh</a:t>
            </a:r>
            <a:r>
              <a:rPr lang="en-US" sz="1800" dirty="0" smtClean="0">
                <a:latin typeface="UTM Avo" panose="02040603050506020204" pitchFamily="18" charset="0"/>
              </a:rPr>
              <a:t> cam </a:t>
            </a:r>
            <a:r>
              <a:rPr lang="en-US" sz="1800" dirty="0" err="1" smtClean="0">
                <a:latin typeface="UTM Avo" panose="02040603050506020204" pitchFamily="18" charset="0"/>
              </a:rPr>
              <a:t>có</a:t>
            </a:r>
            <a:r>
              <a:rPr lang="en-US" sz="1800" dirty="0" smtClean="0">
                <a:latin typeface="UTM Avo" panose="02040603050506020204" pitchFamily="18" charset="0"/>
              </a:rPr>
              <a:t> </a:t>
            </a:r>
            <a:r>
              <a:rPr lang="en-US" sz="1800" dirty="0" err="1" smtClean="0">
                <a:latin typeface="UTM Avo" panose="02040603050506020204" pitchFamily="18" charset="0"/>
              </a:rPr>
              <a:t>đôi</a:t>
            </a:r>
            <a:r>
              <a:rPr lang="en-US" sz="1800" dirty="0" smtClean="0">
                <a:latin typeface="UTM Avo" panose="02040603050506020204" pitchFamily="18" charset="0"/>
              </a:rPr>
              <a:t> </a:t>
            </a:r>
            <a:r>
              <a:rPr lang="en-US" sz="1800" dirty="0" err="1" smtClean="0">
                <a:latin typeface="UTM Avo" panose="02040603050506020204" pitchFamily="18" charset="0"/>
              </a:rPr>
              <a:t>cánh</a:t>
            </a:r>
            <a:r>
              <a:rPr lang="en-US" sz="1800" dirty="0" smtClean="0">
                <a:latin typeface="UTM Avo" panose="02040603050506020204" pitchFamily="18" charset="0"/>
              </a:rPr>
              <a:t> </a:t>
            </a:r>
            <a:r>
              <a:rPr lang="en-US" sz="1800" dirty="0" err="1" smtClean="0">
                <a:latin typeface="UTM Avo" panose="02040603050506020204" pitchFamily="18" charset="0"/>
              </a:rPr>
              <a:t>xanh</a:t>
            </a:r>
            <a:r>
              <a:rPr lang="en-US" sz="1800" dirty="0" smtClean="0">
                <a:latin typeface="UTM Avo" panose="02040603050506020204" pitchFamily="18" charset="0"/>
              </a:rPr>
              <a:t> </a:t>
            </a:r>
            <a:r>
              <a:rPr lang="en-US" sz="1800" dirty="0" err="1" smtClean="0">
                <a:latin typeface="UTM Avo" panose="02040603050506020204" pitchFamily="18" charset="0"/>
              </a:rPr>
              <a:t>biếc</a:t>
            </a:r>
            <a:r>
              <a:rPr lang="en-US" sz="1800" dirty="0" smtClean="0">
                <a:latin typeface="UTM Avo" panose="02040603050506020204" pitchFamily="18" charset="0"/>
              </a:rPr>
              <a:t>, </a:t>
            </a:r>
            <a:r>
              <a:rPr lang="en-US" sz="1800" dirty="0" err="1" smtClean="0">
                <a:latin typeface="UTM Avo" panose="02040603050506020204" pitchFamily="18" charset="0"/>
              </a:rPr>
              <a:t>óng</a:t>
            </a:r>
            <a:r>
              <a:rPr lang="en-US" sz="1800" dirty="0" smtClean="0">
                <a:latin typeface="UTM Avo" panose="02040603050506020204" pitchFamily="18" charset="0"/>
              </a:rPr>
              <a:t> </a:t>
            </a:r>
            <a:r>
              <a:rPr lang="en-US" sz="1800" dirty="0" err="1" smtClean="0">
                <a:latin typeface="UTM Avo" panose="02040603050506020204" pitchFamily="18" charset="0"/>
              </a:rPr>
              <a:t>ánh</a:t>
            </a:r>
            <a:r>
              <a:rPr lang="en-US" sz="1800" dirty="0" smtClean="0">
                <a:latin typeface="UTM Avo" panose="02040603050506020204" pitchFamily="18" charset="0"/>
              </a:rPr>
              <a:t> </a:t>
            </a:r>
            <a:r>
              <a:rPr lang="en-US" sz="1800" dirty="0" err="1" smtClean="0">
                <a:latin typeface="UTM Avo" panose="02040603050506020204" pitchFamily="18" charset="0"/>
              </a:rPr>
              <a:t>dưới</a:t>
            </a:r>
            <a:r>
              <a:rPr lang="en-US" sz="1800" dirty="0" smtClean="0">
                <a:latin typeface="UTM Avo" panose="02040603050506020204" pitchFamily="18" charset="0"/>
              </a:rPr>
              <a:t> </a:t>
            </a:r>
            <a:r>
              <a:rPr lang="en-US" sz="1800" dirty="0" err="1" smtClean="0">
                <a:latin typeface="UTM Avo" panose="02040603050506020204" pitchFamily="18" charset="0"/>
              </a:rPr>
              <a:t>nắng</a:t>
            </a:r>
            <a:r>
              <a:rPr lang="en-US" sz="1800" dirty="0" smtClean="0">
                <a:latin typeface="UTM Avo" panose="02040603050506020204" pitchFamily="18" charset="0"/>
              </a:rPr>
              <a:t> </a:t>
            </a:r>
            <a:r>
              <a:rPr lang="en-US" sz="1800" dirty="0" err="1" smtClean="0">
                <a:latin typeface="UTM Avo" panose="02040603050506020204" pitchFamily="18" charset="0"/>
              </a:rPr>
              <a:t>mặt</a:t>
            </a:r>
            <a:r>
              <a:rPr lang="en-US" sz="1800" dirty="0" smtClean="0">
                <a:latin typeface="UTM Avo" panose="02040603050506020204" pitchFamily="18" charset="0"/>
              </a:rPr>
              <a:t> </a:t>
            </a:r>
            <a:r>
              <a:rPr lang="en-US" sz="1800" dirty="0" err="1" smtClean="0">
                <a:latin typeface="UTM Avo" panose="02040603050506020204" pitchFamily="18" charset="0"/>
              </a:rPr>
              <a:t>trời</a:t>
            </a:r>
            <a:r>
              <a:rPr lang="en-US" sz="1800" dirty="0" smtClean="0">
                <a:latin typeface="UTM Avo" panose="02040603050506020204" pitchFamily="18" charset="0"/>
              </a:rPr>
              <a:t>. </a:t>
            </a:r>
            <a:r>
              <a:rPr lang="en-US" sz="1800" dirty="0" err="1">
                <a:latin typeface="UTM Avo" panose="02040603050506020204" pitchFamily="18" charset="0"/>
              </a:rPr>
              <a:t>C</a:t>
            </a:r>
            <a:r>
              <a:rPr lang="en-US" sz="1800" dirty="0" err="1" smtClean="0">
                <a:latin typeface="UTM Avo" panose="02040603050506020204" pitchFamily="18" charset="0"/>
              </a:rPr>
              <a:t>hú</a:t>
            </a:r>
            <a:r>
              <a:rPr lang="en-US" sz="1800" dirty="0" smtClean="0">
                <a:latin typeface="UTM Avo" panose="02040603050506020204" pitchFamily="18" charset="0"/>
              </a:rPr>
              <a:t> </a:t>
            </a:r>
            <a:r>
              <a:rPr lang="en-US" sz="1800" dirty="0" err="1" smtClean="0">
                <a:latin typeface="UTM Avo" panose="02040603050506020204" pitchFamily="18" charset="0"/>
              </a:rPr>
              <a:t>đi</a:t>
            </a:r>
            <a:r>
              <a:rPr lang="en-US" sz="1800" dirty="0" smtClean="0">
                <a:latin typeface="UTM Avo" panose="02040603050506020204" pitchFamily="18" charset="0"/>
              </a:rPr>
              <a:t> </a:t>
            </a:r>
            <a:r>
              <a:rPr lang="en-US" sz="1800" dirty="0" err="1">
                <a:latin typeface="UTM Avo" panose="02040603050506020204" pitchFamily="18" charset="0"/>
              </a:rPr>
              <a:t>lạc</a:t>
            </a:r>
            <a:r>
              <a:rPr lang="en-US" sz="1800" dirty="0">
                <a:latin typeface="UTM Avo" panose="02040603050506020204" pitchFamily="18" charset="0"/>
              </a:rPr>
              <a:t> </a:t>
            </a:r>
            <a:r>
              <a:rPr lang="en-US" sz="1800" dirty="0" err="1">
                <a:latin typeface="UTM Avo" panose="02040603050506020204" pitchFamily="18" charset="0"/>
              </a:rPr>
              <a:t>vào</a:t>
            </a:r>
            <a:r>
              <a:rPr lang="en-US" sz="1800" dirty="0">
                <a:latin typeface="UTM Avo" panose="02040603050506020204" pitchFamily="18" charset="0"/>
              </a:rPr>
              <a:t> </a:t>
            </a:r>
            <a:r>
              <a:rPr lang="en-US" sz="1800" dirty="0" err="1">
                <a:latin typeface="UTM Avo" panose="02040603050506020204" pitchFamily="18" charset="0"/>
              </a:rPr>
              <a:t>nhà</a:t>
            </a:r>
            <a:r>
              <a:rPr lang="en-US" sz="1800" dirty="0">
                <a:latin typeface="UTM Avo" panose="02040603050506020204" pitchFamily="18" charset="0"/>
              </a:rPr>
              <a:t> </a:t>
            </a:r>
            <a:r>
              <a:rPr lang="en-US" sz="1800" dirty="0" err="1">
                <a:latin typeface="UTM Avo" panose="02040603050506020204" pitchFamily="18" charset="0"/>
              </a:rPr>
              <a:t>Bống</a:t>
            </a:r>
            <a:r>
              <a:rPr lang="en-US" sz="1800" dirty="0">
                <a:latin typeface="UTM Avo" panose="02040603050506020204" pitchFamily="18" charset="0"/>
              </a:rPr>
              <a:t>. </a:t>
            </a:r>
            <a:r>
              <a:rPr lang="en-US" sz="1800" dirty="0" err="1">
                <a:latin typeface="UTM Avo" panose="02040603050506020204" pitchFamily="18" charset="0"/>
              </a:rPr>
              <a:t>Chân</a:t>
            </a:r>
            <a:r>
              <a:rPr lang="en-US" sz="1800" dirty="0">
                <a:latin typeface="UTM Avo" panose="02040603050506020204" pitchFamily="18" charset="0"/>
              </a:rPr>
              <a:t> </a:t>
            </a:r>
            <a:r>
              <a:rPr lang="en-US" sz="1800" dirty="0" err="1">
                <a:latin typeface="UTM Avo" panose="02040603050506020204" pitchFamily="18" charset="0"/>
              </a:rPr>
              <a:t>chú</a:t>
            </a:r>
            <a:r>
              <a:rPr lang="en-US" sz="1800" dirty="0">
                <a:latin typeface="UTM Avo" panose="02040603050506020204" pitchFamily="18" charset="0"/>
              </a:rPr>
              <a:t> </a:t>
            </a:r>
            <a:r>
              <a:rPr lang="en-US" sz="1800" dirty="0" err="1">
                <a:latin typeface="UTM Avo" panose="02040603050506020204" pitchFamily="18" charset="0"/>
              </a:rPr>
              <a:t>bị</a:t>
            </a:r>
            <a:r>
              <a:rPr lang="en-US" sz="1800" dirty="0">
                <a:latin typeface="UTM Avo" panose="02040603050506020204" pitchFamily="18" charset="0"/>
              </a:rPr>
              <a:t> </a:t>
            </a:r>
            <a:r>
              <a:rPr lang="en-US" sz="1800" dirty="0" err="1">
                <a:latin typeface="UTM Avo" panose="02040603050506020204" pitchFamily="18" charset="0"/>
              </a:rPr>
              <a:t>thương</a:t>
            </a:r>
            <a:r>
              <a:rPr lang="en-US" sz="1800" dirty="0">
                <a:latin typeface="UTM Avo" panose="02040603050506020204" pitchFamily="18" charset="0"/>
              </a:rPr>
              <a:t>, </a:t>
            </a:r>
            <a:r>
              <a:rPr lang="en-US" sz="1800" dirty="0" err="1">
                <a:latin typeface="UTM Avo" panose="02040603050506020204" pitchFamily="18" charset="0"/>
              </a:rPr>
              <a:t>bước</a:t>
            </a:r>
            <a:r>
              <a:rPr lang="en-US" sz="1800" dirty="0">
                <a:latin typeface="UTM Avo" panose="02040603050506020204" pitchFamily="18" charset="0"/>
              </a:rPr>
              <a:t> </a:t>
            </a:r>
            <a:r>
              <a:rPr lang="en-US" sz="1800" dirty="0" err="1">
                <a:latin typeface="UTM Avo" panose="02040603050506020204" pitchFamily="18" charset="0"/>
              </a:rPr>
              <a:t>đi</a:t>
            </a:r>
            <a:r>
              <a:rPr lang="en-US" sz="1800" dirty="0">
                <a:latin typeface="UTM Avo" panose="02040603050506020204" pitchFamily="18" charset="0"/>
              </a:rPr>
              <a:t> </a:t>
            </a:r>
            <a:r>
              <a:rPr lang="en-US" sz="1800" dirty="0" err="1">
                <a:latin typeface="UTM Avo" panose="02040603050506020204" pitchFamily="18" charset="0"/>
              </a:rPr>
              <a:t>tập</a:t>
            </a:r>
            <a:r>
              <a:rPr lang="en-US" sz="1800" dirty="0">
                <a:latin typeface="UTM Avo" panose="02040603050506020204" pitchFamily="18" charset="0"/>
              </a:rPr>
              <a:t> </a:t>
            </a:r>
            <a:r>
              <a:rPr lang="en-US" sz="1800" dirty="0" err="1">
                <a:latin typeface="UTM Avo" panose="02040603050506020204" pitchFamily="18" charset="0"/>
              </a:rPr>
              <a:t>tễnh</a:t>
            </a:r>
            <a:r>
              <a:rPr lang="en-US" sz="1800" dirty="0">
                <a:latin typeface="UTM Avo" panose="02040603050506020204" pitchFamily="18" charset="0"/>
              </a:rPr>
              <a:t>. </a:t>
            </a:r>
            <a:r>
              <a:rPr lang="en-US" sz="1800" dirty="0" err="1">
                <a:latin typeface="UTM Avo" panose="02040603050506020204" pitchFamily="18" charset="0"/>
              </a:rPr>
              <a:t>Bống</a:t>
            </a:r>
            <a:r>
              <a:rPr lang="en-US" sz="1800" dirty="0">
                <a:latin typeface="UTM Avo" panose="02040603050506020204" pitchFamily="18" charset="0"/>
              </a:rPr>
              <a:t> </a:t>
            </a:r>
            <a:r>
              <a:rPr lang="en-US" sz="1800" dirty="0" err="1">
                <a:latin typeface="UTM Avo" panose="02040603050506020204" pitchFamily="18" charset="0"/>
              </a:rPr>
              <a:t>thương</a:t>
            </a:r>
            <a:r>
              <a:rPr lang="en-US" sz="1800" dirty="0">
                <a:latin typeface="UTM Avo" panose="02040603050506020204" pitchFamily="18" charset="0"/>
              </a:rPr>
              <a:t> </a:t>
            </a:r>
            <a:r>
              <a:rPr lang="en-US" sz="1800" dirty="0" err="1">
                <a:latin typeface="UTM Avo" panose="02040603050506020204" pitchFamily="18" charset="0"/>
              </a:rPr>
              <a:t>quá</a:t>
            </a:r>
            <a:r>
              <a:rPr lang="en-US" sz="1800" dirty="0">
                <a:latin typeface="UTM Avo" panose="02040603050506020204" pitchFamily="18" charset="0"/>
              </a:rPr>
              <a:t>, </a:t>
            </a:r>
            <a:r>
              <a:rPr lang="en-US" sz="1800" dirty="0" err="1">
                <a:latin typeface="UTM Avo" panose="02040603050506020204" pitchFamily="18" charset="0"/>
              </a:rPr>
              <a:t>đặt</a:t>
            </a:r>
            <a:r>
              <a:rPr lang="en-US" sz="1800" dirty="0">
                <a:latin typeface="UTM Avo" panose="02040603050506020204" pitchFamily="18" charset="0"/>
              </a:rPr>
              <a:t> </a:t>
            </a:r>
            <a:r>
              <a:rPr lang="en-US" sz="1800" dirty="0" err="1">
                <a:latin typeface="UTM Avo" panose="02040603050506020204" pitchFamily="18" charset="0"/>
              </a:rPr>
              <a:t>cánh</a:t>
            </a:r>
            <a:r>
              <a:rPr lang="en-US" sz="1800" dirty="0">
                <a:latin typeface="UTM Avo" panose="02040603050506020204" pitchFamily="18" charset="0"/>
              </a:rPr>
              <a:t> cam </a:t>
            </a:r>
            <a:r>
              <a:rPr lang="en-US" sz="1800" dirty="0" err="1">
                <a:latin typeface="UTM Avo" panose="02040603050506020204" pitchFamily="18" charset="0"/>
              </a:rPr>
              <a:t>vào</a:t>
            </a:r>
            <a:r>
              <a:rPr lang="en-US" sz="1800" dirty="0">
                <a:latin typeface="UTM Avo" panose="02040603050506020204" pitchFamily="18" charset="0"/>
              </a:rPr>
              <a:t> </a:t>
            </a:r>
            <a:r>
              <a:rPr lang="en-US" sz="1800" dirty="0" err="1">
                <a:latin typeface="UTM Avo" panose="02040603050506020204" pitchFamily="18" charset="0"/>
              </a:rPr>
              <a:t>một</a:t>
            </a:r>
            <a:r>
              <a:rPr lang="en-US" sz="1800" dirty="0">
                <a:latin typeface="UTM Avo" panose="02040603050506020204" pitchFamily="18" charset="0"/>
              </a:rPr>
              <a:t> </a:t>
            </a:r>
            <a:r>
              <a:rPr lang="en-US" sz="1800" dirty="0" err="1">
                <a:latin typeface="UTM Avo" panose="02040603050506020204" pitchFamily="18" charset="0"/>
              </a:rPr>
              <a:t>chiếc</a:t>
            </a:r>
            <a:r>
              <a:rPr lang="en-US" sz="1800" dirty="0">
                <a:latin typeface="UTM Avo" panose="02040603050506020204" pitchFamily="18" charset="0"/>
              </a:rPr>
              <a:t> </a:t>
            </a:r>
            <a:r>
              <a:rPr lang="en-US" sz="1800" dirty="0" err="1">
                <a:latin typeface="UTM Avo" panose="02040603050506020204" pitchFamily="18" charset="0"/>
              </a:rPr>
              <a:t>lọ</a:t>
            </a:r>
            <a:r>
              <a:rPr lang="en-US" sz="1800" dirty="0">
                <a:latin typeface="UTM Avo" panose="02040603050506020204" pitchFamily="18" charset="0"/>
              </a:rPr>
              <a:t> </a:t>
            </a:r>
            <a:r>
              <a:rPr lang="en-US" sz="1800" dirty="0" err="1">
                <a:latin typeface="UTM Avo" panose="02040603050506020204" pitchFamily="18" charset="0"/>
              </a:rPr>
              <a:t>nhỏ</a:t>
            </a:r>
            <a:r>
              <a:rPr lang="en-US" sz="1800" dirty="0">
                <a:latin typeface="UTM Avo" panose="02040603050506020204" pitchFamily="18" charset="0"/>
              </a:rPr>
              <a:t> </a:t>
            </a:r>
            <a:r>
              <a:rPr lang="en-US" sz="1800" dirty="0" err="1">
                <a:latin typeface="UTM Avo" panose="02040603050506020204" pitchFamily="18" charset="0"/>
              </a:rPr>
              <a:t>đựng</a:t>
            </a:r>
            <a:r>
              <a:rPr lang="en-US" sz="1800" dirty="0">
                <a:latin typeface="UTM Avo" panose="02040603050506020204" pitchFamily="18" charset="0"/>
              </a:rPr>
              <a:t> </a:t>
            </a:r>
            <a:r>
              <a:rPr lang="en-US" sz="1800" dirty="0" err="1">
                <a:latin typeface="UTM Avo" panose="02040603050506020204" pitchFamily="18" charset="0"/>
              </a:rPr>
              <a:t>đầy</a:t>
            </a:r>
            <a:r>
              <a:rPr lang="en-US" sz="1800" dirty="0">
                <a:latin typeface="UTM Avo" panose="02040603050506020204" pitchFamily="18" charset="0"/>
              </a:rPr>
              <a:t> </a:t>
            </a:r>
            <a:r>
              <a:rPr lang="en-US" sz="1800" dirty="0" err="1">
                <a:latin typeface="UTM Avo" panose="02040603050506020204" pitchFamily="18" charset="0"/>
              </a:rPr>
              <a:t>cỏ</a:t>
            </a:r>
            <a:r>
              <a:rPr lang="en-US" sz="1800" dirty="0">
                <a:latin typeface="UTM Avo" panose="02040603050506020204" pitchFamily="18" charset="0"/>
              </a:rPr>
              <a:t>. </a:t>
            </a:r>
            <a:r>
              <a:rPr lang="en-US" sz="1800" dirty="0" err="1">
                <a:latin typeface="UTM Avo" panose="02040603050506020204" pitchFamily="18" charset="0"/>
              </a:rPr>
              <a:t>Từ</a:t>
            </a:r>
            <a:r>
              <a:rPr lang="en-US" sz="1800" dirty="0">
                <a:latin typeface="UTM Avo" panose="02040603050506020204" pitchFamily="18" charset="0"/>
              </a:rPr>
              <a:t> </a:t>
            </a:r>
            <a:r>
              <a:rPr lang="en-US" sz="1800" dirty="0" err="1">
                <a:latin typeface="UTM Avo" panose="02040603050506020204" pitchFamily="18" charset="0"/>
              </a:rPr>
              <a:t>ngày</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 </a:t>
            </a:r>
            <a:r>
              <a:rPr lang="en-US" sz="1800" dirty="0" err="1">
                <a:latin typeface="UTM Avo" panose="02040603050506020204" pitchFamily="18" charset="0"/>
              </a:rPr>
              <a:t>cánh</a:t>
            </a:r>
            <a:r>
              <a:rPr lang="en-US" sz="1800" dirty="0">
                <a:latin typeface="UTM Avo" panose="02040603050506020204" pitchFamily="18" charset="0"/>
              </a:rPr>
              <a:t> cam </a:t>
            </a:r>
            <a:r>
              <a:rPr lang="en-US" sz="1800" dirty="0" err="1">
                <a:latin typeface="UTM Avo" panose="02040603050506020204" pitchFamily="18" charset="0"/>
              </a:rPr>
              <a:t>trở</a:t>
            </a:r>
            <a:r>
              <a:rPr lang="en-US" sz="1800" dirty="0">
                <a:latin typeface="UTM Avo" panose="02040603050506020204" pitchFamily="18" charset="0"/>
              </a:rPr>
              <a:t> </a:t>
            </a:r>
            <a:r>
              <a:rPr lang="en-US" sz="1800" dirty="0" err="1">
                <a:latin typeface="UTM Avo" panose="02040603050506020204" pitchFamily="18" charset="0"/>
              </a:rPr>
              <a:t>thành</a:t>
            </a:r>
            <a:r>
              <a:rPr lang="en-US" sz="1800" dirty="0">
                <a:latin typeface="UTM Avo" panose="02040603050506020204" pitchFamily="18" charset="0"/>
              </a:rPr>
              <a:t> </a:t>
            </a:r>
            <a:r>
              <a:rPr lang="en-US" sz="1800" dirty="0" err="1">
                <a:latin typeface="UTM Avo" panose="02040603050506020204" pitchFamily="18" charset="0"/>
              </a:rPr>
              <a:t>người</a:t>
            </a:r>
            <a:r>
              <a:rPr lang="en-US" sz="1800" dirty="0">
                <a:latin typeface="UTM Avo" panose="02040603050506020204" pitchFamily="18" charset="0"/>
              </a:rPr>
              <a:t> </a:t>
            </a:r>
            <a:r>
              <a:rPr lang="en-US" sz="1800" dirty="0" err="1">
                <a:latin typeface="UTM Avo" panose="02040603050506020204" pitchFamily="18" charset="0"/>
              </a:rPr>
              <a:t>bạn</a:t>
            </a:r>
            <a:r>
              <a:rPr lang="en-US" sz="1800" dirty="0">
                <a:latin typeface="UTM Avo" panose="02040603050506020204" pitchFamily="18" charset="0"/>
              </a:rPr>
              <a:t> </a:t>
            </a:r>
            <a:r>
              <a:rPr lang="en-US" sz="1800" dirty="0" err="1">
                <a:latin typeface="UTM Avo" panose="02040603050506020204" pitchFamily="18" charset="0"/>
              </a:rPr>
              <a:t>nhỏ</a:t>
            </a:r>
            <a:r>
              <a:rPr lang="en-US" sz="1800" dirty="0">
                <a:latin typeface="UTM Avo" panose="02040603050506020204" pitchFamily="18" charset="0"/>
              </a:rPr>
              <a:t> </a:t>
            </a:r>
            <a:r>
              <a:rPr lang="en-US" sz="1800" dirty="0" err="1">
                <a:latin typeface="UTM Avo" panose="02040603050506020204" pitchFamily="18" charset="0"/>
              </a:rPr>
              <a:t>xíu</a:t>
            </a:r>
            <a:r>
              <a:rPr lang="en-US" sz="1800" dirty="0">
                <a:latin typeface="UTM Avo" panose="02040603050506020204" pitchFamily="18" charset="0"/>
              </a:rPr>
              <a:t> </a:t>
            </a:r>
            <a:r>
              <a:rPr lang="en-US" sz="1800" dirty="0" err="1">
                <a:latin typeface="UTM Avo" panose="02040603050506020204" pitchFamily="18" charset="0"/>
              </a:rPr>
              <a:t>của</a:t>
            </a:r>
            <a:r>
              <a:rPr lang="en-US" sz="1800" dirty="0">
                <a:latin typeface="UTM Avo" panose="02040603050506020204" pitchFamily="18" charset="0"/>
              </a:rPr>
              <a:t> </a:t>
            </a:r>
            <a:r>
              <a:rPr lang="en-US" sz="1800" dirty="0" err="1">
                <a:latin typeface="UTM Avo" panose="02040603050506020204" pitchFamily="18" charset="0"/>
              </a:rPr>
              <a:t>Bống</a:t>
            </a:r>
            <a:r>
              <a:rPr lang="en-US" sz="1800" dirty="0">
                <a:latin typeface="UTM Avo" panose="02040603050506020204" pitchFamily="18" charset="0"/>
              </a:rPr>
              <a:t>.</a:t>
            </a:r>
            <a:endParaRPr lang="en-US" sz="1800" dirty="0">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8828" y="618785"/>
            <a:ext cx="5365827" cy="574388"/>
          </a:xfrm>
          <a:prstGeom prst="rect">
            <a:avLst/>
          </a:prstGeom>
          <a:noFill/>
        </p:spPr>
        <p:txBody>
          <a:bodyPr wrap="square" rtlCol="0">
            <a:spAutoFit/>
          </a:bodyPr>
          <a:lstStyle/>
          <a:p>
            <a:pP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p:cNvSpPr/>
          <p:nvPr/>
        </p:nvSpPr>
        <p:spPr>
          <a:xfrm>
            <a:off x="2330556" y="1994939"/>
            <a:ext cx="2717694"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a:t>
            </a:r>
            <a:r>
              <a:rPr lang="en-US" sz="2400" dirty="0" err="1" smtClean="0">
                <a:latin typeface="UTM Avo" panose="02040603050506020204" pitchFamily="18" charset="0"/>
              </a:rPr>
              <a:t>óng</a:t>
            </a:r>
            <a:r>
              <a:rPr lang="en-US" sz="2400" dirty="0" smtClean="0">
                <a:latin typeface="UTM Avo" panose="02040603050506020204" pitchFamily="18" charset="0"/>
              </a:rPr>
              <a:t> </a:t>
            </a:r>
            <a:r>
              <a:rPr lang="en-US" sz="2400" dirty="0" err="1" smtClean="0">
                <a:latin typeface="UTM Avo" panose="02040603050506020204" pitchFamily="18" charset="0"/>
              </a:rPr>
              <a:t>ánh</a:t>
            </a:r>
            <a:endParaRPr lang="vi-VN" sz="2400" dirty="0"/>
          </a:p>
        </p:txBody>
      </p:sp>
      <p:sp>
        <p:nvSpPr>
          <p:cNvPr id="4" name="Oval 3"/>
          <p:cNvSpPr/>
          <p:nvPr/>
        </p:nvSpPr>
        <p:spPr>
          <a:xfrm>
            <a:off x="2500232" y="2238631"/>
            <a:ext cx="233916" cy="2339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2330556" y="1497603"/>
            <a:ext cx="2717694"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a:t>
            </a:r>
            <a:r>
              <a:rPr lang="en-US" sz="2400" dirty="0" err="1" smtClean="0">
                <a:latin typeface="UTM Avo" panose="02040603050506020204" pitchFamily="18" charset="0"/>
              </a:rPr>
              <a:t>xanh</a:t>
            </a:r>
            <a:r>
              <a:rPr lang="en-US" sz="2400" dirty="0" smtClean="0">
                <a:latin typeface="UTM Avo" panose="02040603050506020204" pitchFamily="18" charset="0"/>
              </a:rPr>
              <a:t> </a:t>
            </a:r>
            <a:r>
              <a:rPr lang="en-US" sz="2400" dirty="0" err="1" smtClean="0">
                <a:latin typeface="UTM Avo" panose="02040603050506020204" pitchFamily="18" charset="0"/>
              </a:rPr>
              <a:t>biếc</a:t>
            </a:r>
            <a:endParaRPr lang="vi-VN" sz="2400" dirty="0"/>
          </a:p>
        </p:txBody>
      </p:sp>
      <p:sp>
        <p:nvSpPr>
          <p:cNvPr id="12" name="Oval 11"/>
          <p:cNvSpPr/>
          <p:nvPr/>
        </p:nvSpPr>
        <p:spPr>
          <a:xfrm>
            <a:off x="2500232" y="1760959"/>
            <a:ext cx="233916" cy="2339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2330556" y="2492339"/>
            <a:ext cx="2717694"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a:t>
            </a:r>
            <a:r>
              <a:rPr lang="en-US" sz="2400" dirty="0" err="1" smtClean="0">
                <a:latin typeface="UTM Avo" panose="02040603050506020204" pitchFamily="18" charset="0"/>
              </a:rPr>
              <a:t>Bống</a:t>
            </a:r>
            <a:endParaRPr lang="vi-VN" sz="2400" dirty="0"/>
          </a:p>
        </p:txBody>
      </p:sp>
      <p:sp>
        <p:nvSpPr>
          <p:cNvPr id="8" name="Oval 7"/>
          <p:cNvSpPr/>
          <p:nvPr/>
        </p:nvSpPr>
        <p:spPr>
          <a:xfrm>
            <a:off x="2500232" y="2736031"/>
            <a:ext cx="233916" cy="2339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p:cNvSpPr/>
          <p:nvPr/>
        </p:nvSpPr>
        <p:spPr>
          <a:xfrm>
            <a:off x="2330556" y="2979843"/>
            <a:ext cx="2717694"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a:t>
            </a:r>
            <a:r>
              <a:rPr lang="en-US" sz="2400" dirty="0" err="1" smtClean="0">
                <a:latin typeface="UTM Avo" panose="02040603050506020204" pitchFamily="18" charset="0"/>
              </a:rPr>
              <a:t>tập</a:t>
            </a:r>
            <a:r>
              <a:rPr lang="en-US" sz="2400" dirty="0" smtClean="0">
                <a:latin typeface="UTM Avo" panose="02040603050506020204" pitchFamily="18" charset="0"/>
              </a:rPr>
              <a:t> </a:t>
            </a:r>
            <a:r>
              <a:rPr lang="en-US" sz="2400" dirty="0" err="1" smtClean="0">
                <a:latin typeface="UTM Avo" panose="02040603050506020204" pitchFamily="18" charset="0"/>
              </a:rPr>
              <a:t>tễnh</a:t>
            </a:r>
            <a:endParaRPr lang="vi-VN" sz="2400" dirty="0"/>
          </a:p>
        </p:txBody>
      </p:sp>
      <p:sp>
        <p:nvSpPr>
          <p:cNvPr id="10" name="Oval 9"/>
          <p:cNvSpPr/>
          <p:nvPr/>
        </p:nvSpPr>
        <p:spPr>
          <a:xfrm>
            <a:off x="2500232" y="3223535"/>
            <a:ext cx="233916" cy="2339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p:cNvSpPr/>
          <p:nvPr/>
        </p:nvSpPr>
        <p:spPr>
          <a:xfrm>
            <a:off x="2330556" y="3463779"/>
            <a:ext cx="2717694"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a:t>
            </a:r>
            <a:r>
              <a:rPr lang="en-US" sz="2400" dirty="0" err="1" smtClean="0">
                <a:latin typeface="UTM Avo" panose="02040603050506020204" pitchFamily="18" charset="0"/>
              </a:rPr>
              <a:t>nhỏ</a:t>
            </a:r>
            <a:r>
              <a:rPr lang="en-US" sz="2400" dirty="0" smtClean="0">
                <a:latin typeface="UTM Avo" panose="02040603050506020204" pitchFamily="18" charset="0"/>
              </a:rPr>
              <a:t> </a:t>
            </a:r>
            <a:r>
              <a:rPr lang="en-US" sz="2400" dirty="0" err="1" smtClean="0">
                <a:latin typeface="UTM Avo" panose="02040603050506020204" pitchFamily="18" charset="0"/>
              </a:rPr>
              <a:t>xíu</a:t>
            </a:r>
            <a:endParaRPr lang="vi-VN" sz="2400" dirty="0"/>
          </a:p>
        </p:txBody>
      </p:sp>
      <p:sp>
        <p:nvSpPr>
          <p:cNvPr id="14" name="Oval 13"/>
          <p:cNvSpPr/>
          <p:nvPr/>
        </p:nvSpPr>
        <p:spPr>
          <a:xfrm>
            <a:off x="2500232" y="3707471"/>
            <a:ext cx="233916" cy="2339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11" grpId="0"/>
      <p:bldP spid="12" grpId="0" animBg="1"/>
      <p:bldP spid="7" grpId="0"/>
      <p:bldP spid="8" grpId="0" animBg="1"/>
      <p:bldP spid="9" grpId="0"/>
      <p:bldP spid="10" grpId="0" animBg="1"/>
      <p:bldP spid="1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udent Writing (#4) | Free SV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6083" y="1309021"/>
            <a:ext cx="5365827" cy="494110"/>
          </a:xfrm>
          <a:prstGeom prst="rect">
            <a:avLst/>
          </a:prstGeom>
          <a:noFill/>
        </p:spPr>
        <p:txBody>
          <a:bodyPr wrap="square" rtlCol="0">
            <a:spAutoFit/>
          </a:bodyPr>
          <a:lstStyle/>
          <a:p>
            <a:pPr algn="ctr">
              <a:lnSpc>
                <a:spcPct val="150000"/>
              </a:lnSpc>
            </a:pPr>
            <a:r>
              <a:rPr lang="vi-VN" sz="2000" b="1" dirty="0">
                <a:solidFill>
                  <a:srgbClr val="0070C0"/>
                </a:solidFill>
                <a:latin typeface="UTM Avo" panose="02040603050506020204" pitchFamily="18" charset="0"/>
              </a:rPr>
              <a:t>Học sinh viết bài vào vở ô li</a:t>
            </a:r>
            <a:endParaRPr lang="en-US" sz="2000" b="1" dirty="0">
              <a:solidFill>
                <a:srgbClr val="0070C0"/>
              </a:solidFill>
              <a:latin typeface="UTM Avo" panose="02040603050506020204" pitchFamily="18" charset="0"/>
            </a:endParaRPr>
          </a:p>
        </p:txBody>
      </p:sp>
      <p:sp>
        <p:nvSpPr>
          <p:cNvPr id="4" name="TextBox 3"/>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dirty="0">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1948" y="605623"/>
            <a:ext cx="5928852" cy="1338828"/>
          </a:xfrm>
          <a:prstGeom prst="rect">
            <a:avLst/>
          </a:prstGeom>
          <a:noFill/>
        </p:spPr>
        <p:txBody>
          <a:bodyPr wrap="square" rtlCol="0">
            <a:spAutoFit/>
          </a:bodyPr>
          <a:lstStyle/>
          <a:p>
            <a:pPr algn="just">
              <a:lnSpc>
                <a:spcPct val="150000"/>
              </a:lnSpc>
            </a:pPr>
            <a:r>
              <a:rPr lang="en-US" sz="1800" b="1" dirty="0" smtClean="0">
                <a:latin typeface="UTM Avo" panose="02040603050506020204" pitchFamily="18" charset="0"/>
              </a:rPr>
              <a:t>2.</a:t>
            </a:r>
            <a:r>
              <a:rPr lang="en-US" sz="1800" dirty="0" smtClean="0">
                <a:latin typeface="UTM Avo" panose="02040603050506020204" pitchFamily="18" charset="0"/>
              </a:rPr>
              <a:t> </a:t>
            </a:r>
            <a:r>
              <a:rPr lang="en-US" sz="1800" dirty="0" err="1" smtClean="0">
                <a:latin typeface="UTM Avo" panose="02040603050506020204" pitchFamily="18" charset="0"/>
              </a:rPr>
              <a:t>Chọn</a:t>
            </a:r>
            <a:r>
              <a:rPr lang="en-US" sz="1800" dirty="0" smtClean="0">
                <a:latin typeface="UTM Avo" panose="02040603050506020204" pitchFamily="18" charset="0"/>
              </a:rPr>
              <a:t> </a:t>
            </a:r>
            <a:r>
              <a:rPr lang="en-US" sz="1800" i="1" dirty="0" err="1" smtClean="0">
                <a:latin typeface="UTM Avo" panose="02040603050506020204" pitchFamily="18" charset="0"/>
              </a:rPr>
              <a:t>oanh</a:t>
            </a:r>
            <a:r>
              <a:rPr lang="en-US" sz="1800" dirty="0" smtClean="0">
                <a:latin typeface="UTM Avo" panose="02040603050506020204" pitchFamily="18" charset="0"/>
              </a:rPr>
              <a:t> </a:t>
            </a:r>
            <a:r>
              <a:rPr lang="en-US" sz="1800" dirty="0" err="1" smtClean="0">
                <a:latin typeface="UTM Avo" panose="02040603050506020204" pitchFamily="18" charset="0"/>
              </a:rPr>
              <a:t>hoặc</a:t>
            </a:r>
            <a:r>
              <a:rPr lang="en-US" sz="1800" dirty="0" smtClean="0">
                <a:latin typeface="UTM Avo" panose="02040603050506020204" pitchFamily="18" charset="0"/>
              </a:rPr>
              <a:t> </a:t>
            </a:r>
            <a:r>
              <a:rPr lang="en-US" sz="1800" i="1" dirty="0" err="1" smtClean="0">
                <a:latin typeface="UTM Avo" panose="02040603050506020204" pitchFamily="18" charset="0"/>
              </a:rPr>
              <a:t>oach</a:t>
            </a:r>
            <a:r>
              <a:rPr lang="en-US" sz="1800" dirty="0" smtClean="0">
                <a:latin typeface="UTM Avo" panose="02040603050506020204" pitchFamily="18" charset="0"/>
              </a:rPr>
              <a:t> </a:t>
            </a:r>
            <a:r>
              <a:rPr lang="en-US" sz="1800" dirty="0" err="1" smtClean="0">
                <a:latin typeface="UTM Avo" panose="02040603050506020204" pitchFamily="18" charset="0"/>
              </a:rPr>
              <a:t>thay</a:t>
            </a:r>
            <a:r>
              <a:rPr lang="en-US" sz="1800" dirty="0" smtClean="0">
                <a:latin typeface="UTM Avo" panose="02040603050506020204" pitchFamily="18" charset="0"/>
              </a:rPr>
              <a:t> </a:t>
            </a:r>
            <a:r>
              <a:rPr lang="en-US" sz="1800" dirty="0" err="1" smtClean="0">
                <a:latin typeface="UTM Avo" panose="02040603050506020204" pitchFamily="18" charset="0"/>
              </a:rPr>
              <a:t>cho</a:t>
            </a:r>
            <a:r>
              <a:rPr lang="en-US" sz="1800" dirty="0" smtClean="0">
                <a:latin typeface="UTM Avo" panose="02040603050506020204" pitchFamily="18" charset="0"/>
              </a:rPr>
              <a:t> ô </a:t>
            </a:r>
            <a:r>
              <a:rPr lang="en-US" sz="1800" dirty="0" err="1" smtClean="0">
                <a:latin typeface="UTM Avo" panose="02040603050506020204" pitchFamily="18" charset="0"/>
              </a:rPr>
              <a:t>vuông</a:t>
            </a:r>
            <a:r>
              <a:rPr lang="en-US" sz="1800" dirty="0" smtClean="0">
                <a:latin typeface="UTM Avo" panose="02040603050506020204" pitchFamily="18" charset="0"/>
              </a:rPr>
              <a:t>.</a:t>
            </a:r>
            <a:endParaRPr lang="en-US" sz="1800" dirty="0" smtClean="0">
              <a:latin typeface="UTM Avo" panose="02040603050506020204" pitchFamily="18" charset="0"/>
            </a:endParaRPr>
          </a:p>
          <a:p>
            <a:pPr algn="just">
              <a:lnSpc>
                <a:spcPct val="150000"/>
              </a:lnSpc>
            </a:pPr>
            <a:r>
              <a:rPr lang="en-US" sz="1800" dirty="0" smtClean="0">
                <a:latin typeface="UTM Avo" panose="02040603050506020204" pitchFamily="18" charset="0"/>
              </a:rPr>
              <a:t>      </a:t>
            </a:r>
            <a:r>
              <a:rPr lang="en-US" sz="1800" dirty="0" err="1" smtClean="0">
                <a:latin typeface="UTM Avo" panose="02040603050506020204" pitchFamily="18" charset="0"/>
              </a:rPr>
              <a:t>thu</a:t>
            </a:r>
            <a:r>
              <a:rPr lang="en-US" sz="1800" dirty="0" smtClean="0">
                <a:latin typeface="UTM Avo" panose="02040603050506020204" pitchFamily="18" charset="0"/>
              </a:rPr>
              <a:t> h </a:t>
            </a:r>
            <a:r>
              <a:rPr lang="en-US" sz="1800" dirty="0" err="1" smtClean="0">
                <a:latin typeface="UTM Avo" panose="02040603050506020204" pitchFamily="18" charset="0"/>
              </a:rPr>
              <a:t>oạch</a:t>
            </a:r>
            <a:r>
              <a:rPr lang="en-US" sz="1800" dirty="0" smtClean="0">
                <a:latin typeface="UTM Avo" panose="02040603050506020204" pitchFamily="18" charset="0"/>
              </a:rPr>
              <a:t>                    </a:t>
            </a:r>
            <a:r>
              <a:rPr lang="en-US" sz="1800" dirty="0" err="1" smtClean="0">
                <a:latin typeface="UTM Avo" panose="02040603050506020204" pitchFamily="18" charset="0"/>
              </a:rPr>
              <a:t>mới</a:t>
            </a:r>
            <a:r>
              <a:rPr lang="en-US" sz="1800" dirty="0" smtClean="0">
                <a:latin typeface="UTM Avo" panose="02040603050506020204" pitchFamily="18" charset="0"/>
              </a:rPr>
              <a:t> t </a:t>
            </a:r>
            <a:r>
              <a:rPr lang="en-US" sz="1800" dirty="0" err="1" smtClean="0">
                <a:latin typeface="UTM Avo" panose="02040603050506020204" pitchFamily="18" charset="0"/>
              </a:rPr>
              <a:t>oanh</a:t>
            </a:r>
            <a:endParaRPr lang="en-US" sz="1800" dirty="0" smtClean="0">
              <a:latin typeface="UTM Avo" panose="02040603050506020204" pitchFamily="18" charset="0"/>
            </a:endParaRPr>
          </a:p>
          <a:p>
            <a:pPr algn="just">
              <a:lnSpc>
                <a:spcPct val="150000"/>
              </a:lnSpc>
            </a:pPr>
            <a:r>
              <a:rPr lang="en-US" sz="1800" dirty="0">
                <a:latin typeface="UTM Avo" panose="02040603050506020204" pitchFamily="18" charset="0"/>
              </a:rPr>
              <a:t> </a:t>
            </a:r>
            <a:r>
              <a:rPr lang="en-US" sz="1800" dirty="0" smtClean="0">
                <a:latin typeface="UTM Avo" panose="02040603050506020204" pitchFamily="18" charset="0"/>
              </a:rPr>
              <a:t>     </a:t>
            </a:r>
            <a:r>
              <a:rPr lang="en-US" sz="1800" dirty="0" err="1" smtClean="0">
                <a:latin typeface="UTM Avo" panose="02040603050506020204" pitchFamily="18" charset="0"/>
              </a:rPr>
              <a:t>chim</a:t>
            </a:r>
            <a:r>
              <a:rPr lang="en-US" sz="1800" dirty="0" smtClean="0">
                <a:latin typeface="UTM Avo" panose="02040603050506020204" pitchFamily="18" charset="0"/>
              </a:rPr>
              <a:t> </a:t>
            </a:r>
            <a:r>
              <a:rPr lang="en-US" sz="1800" dirty="0" err="1" smtClean="0">
                <a:latin typeface="UTM Avo" panose="02040603050506020204" pitchFamily="18" charset="0"/>
              </a:rPr>
              <a:t>oanh</a:t>
            </a:r>
            <a:r>
              <a:rPr lang="en-US" sz="1800" dirty="0" smtClean="0">
                <a:latin typeface="UTM Avo" panose="02040603050506020204" pitchFamily="18" charset="0"/>
              </a:rPr>
              <a:t>                    l </a:t>
            </a:r>
            <a:r>
              <a:rPr lang="en-US" sz="1800" dirty="0" err="1" smtClean="0">
                <a:latin typeface="UTM Avo" panose="02040603050506020204" pitchFamily="18" charset="0"/>
              </a:rPr>
              <a:t>oanh</a:t>
            </a:r>
            <a:r>
              <a:rPr lang="en-US" sz="1800" dirty="0" smtClean="0">
                <a:latin typeface="UTM Avo" panose="02040603050506020204" pitchFamily="18" charset="0"/>
              </a:rPr>
              <a:t>  </a:t>
            </a:r>
            <a:r>
              <a:rPr lang="en-US" sz="1800" dirty="0" err="1" smtClean="0">
                <a:latin typeface="UTM Avo" panose="02040603050506020204" pitchFamily="18" charset="0"/>
              </a:rPr>
              <a:t>quanh</a:t>
            </a:r>
            <a:endParaRPr lang="en-US" sz="1800" dirty="0" smtClean="0">
              <a:latin typeface="UTM Avo" panose="02040603050506020204" pitchFamily="18" charset="0"/>
            </a:endParaRPr>
          </a:p>
        </p:txBody>
      </p:sp>
      <p:sp>
        <p:nvSpPr>
          <p:cNvPr id="5" name="Rounded Rectangle 4"/>
          <p:cNvSpPr/>
          <p:nvPr/>
        </p:nvSpPr>
        <p:spPr>
          <a:xfrm>
            <a:off x="1404600" y="1140254"/>
            <a:ext cx="661012" cy="304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25861" y="1106327"/>
            <a:ext cx="678037" cy="369332"/>
          </a:xfrm>
          <a:prstGeom prst="rect">
            <a:avLst/>
          </a:prstGeom>
          <a:noFill/>
        </p:spPr>
        <p:txBody>
          <a:bodyPr wrap="square" rtlCol="0">
            <a:spAutoFit/>
          </a:bodyPr>
          <a:lstStyle/>
          <a:p>
            <a:r>
              <a:rPr lang="en-US" sz="1800" b="1" dirty="0" err="1" smtClean="0">
                <a:solidFill>
                  <a:schemeClr val="accent6">
                    <a:lumMod val="75000"/>
                  </a:schemeClr>
                </a:solidFill>
                <a:latin typeface="UTM Avo" panose="02040603050506020204" pitchFamily="18" charset="0"/>
              </a:rPr>
              <a:t>oạch</a:t>
            </a:r>
            <a:endParaRPr lang="en-US" sz="1800" b="1" dirty="0">
              <a:solidFill>
                <a:schemeClr val="accent6">
                  <a:lumMod val="75000"/>
                </a:schemeClr>
              </a:solidFill>
              <a:latin typeface="UTM Avo" panose="02040603050506020204" pitchFamily="18" charset="0"/>
            </a:endParaRPr>
          </a:p>
        </p:txBody>
      </p:sp>
      <p:sp>
        <p:nvSpPr>
          <p:cNvPr id="10" name="TextBox 9"/>
          <p:cNvSpPr txBox="1"/>
          <p:nvPr/>
        </p:nvSpPr>
        <p:spPr>
          <a:xfrm>
            <a:off x="471948" y="2140385"/>
            <a:ext cx="5928852" cy="864532"/>
          </a:xfrm>
          <a:prstGeom prst="rect">
            <a:avLst/>
          </a:prstGeom>
          <a:noFill/>
        </p:spPr>
        <p:txBody>
          <a:bodyPr wrap="square" rtlCol="0">
            <a:spAutoFit/>
          </a:bodyPr>
          <a:lstStyle/>
          <a:p>
            <a:pPr algn="just">
              <a:lnSpc>
                <a:spcPct val="150000"/>
              </a:lnSpc>
            </a:pPr>
            <a:r>
              <a:rPr lang="en-US" sz="1800" b="1" dirty="0">
                <a:latin typeface="UTM Avo" panose="02040603050506020204" pitchFamily="18" charset="0"/>
              </a:rPr>
              <a:t>3</a:t>
            </a:r>
            <a:r>
              <a:rPr lang="en-US" sz="1800" b="1" dirty="0" smtClean="0">
                <a:latin typeface="UTM Avo" panose="02040603050506020204" pitchFamily="18" charset="0"/>
              </a:rPr>
              <a:t>.</a:t>
            </a:r>
            <a:r>
              <a:rPr lang="en-US" sz="1800" dirty="0" smtClean="0">
                <a:latin typeface="UTM Avo" panose="02040603050506020204" pitchFamily="18" charset="0"/>
              </a:rPr>
              <a:t> </a:t>
            </a:r>
            <a:r>
              <a:rPr lang="en-US" sz="1800" dirty="0" err="1" smtClean="0">
                <a:latin typeface="UTM Avo" panose="02040603050506020204" pitchFamily="18" charset="0"/>
              </a:rPr>
              <a:t>Tìm</a:t>
            </a:r>
            <a:r>
              <a:rPr lang="en-US" sz="1800" dirty="0" smtClean="0">
                <a:latin typeface="UTM Avo" panose="02040603050506020204" pitchFamily="18" charset="0"/>
              </a:rPr>
              <a:t> </a:t>
            </a:r>
            <a:r>
              <a:rPr lang="en-US" sz="1800" dirty="0" err="1" smtClean="0">
                <a:latin typeface="UTM Avo" panose="02040603050506020204" pitchFamily="18" charset="0"/>
              </a:rPr>
              <a:t>từ</a:t>
            </a:r>
            <a:r>
              <a:rPr lang="en-US" sz="1800" dirty="0" smtClean="0">
                <a:latin typeface="UTM Avo" panose="02040603050506020204" pitchFamily="18" charset="0"/>
              </a:rPr>
              <a:t> </a:t>
            </a:r>
            <a:r>
              <a:rPr lang="en-US" sz="1800" dirty="0" err="1" smtClean="0">
                <a:latin typeface="UTM Avo" panose="02040603050506020204" pitchFamily="18" charset="0"/>
              </a:rPr>
              <a:t>ngữ</a:t>
            </a:r>
            <a:r>
              <a:rPr lang="en-US" sz="1800" dirty="0" smtClean="0">
                <a:latin typeface="UTM Avo" panose="02040603050506020204" pitchFamily="18" charset="0"/>
              </a:rPr>
              <a:t> </a:t>
            </a:r>
            <a:r>
              <a:rPr lang="en-US" sz="1800" dirty="0" err="1" smtClean="0">
                <a:latin typeface="UTM Avo" panose="02040603050506020204" pitchFamily="18" charset="0"/>
              </a:rPr>
              <a:t>gọi</a:t>
            </a:r>
            <a:r>
              <a:rPr lang="en-US" sz="1800" dirty="0" smtClean="0">
                <a:latin typeface="UTM Avo" panose="02040603050506020204" pitchFamily="18" charset="0"/>
              </a:rPr>
              <a:t> </a:t>
            </a:r>
            <a:r>
              <a:rPr lang="en-US" sz="1800" dirty="0" err="1" smtClean="0">
                <a:latin typeface="UTM Avo" panose="02040603050506020204" pitchFamily="18" charset="0"/>
              </a:rPr>
              <a:t>tên</a:t>
            </a:r>
            <a:r>
              <a:rPr lang="en-US" sz="1800" dirty="0" smtClean="0">
                <a:latin typeface="UTM Avo" panose="02040603050506020204" pitchFamily="18" charset="0"/>
              </a:rPr>
              <a:t> </a:t>
            </a:r>
            <a:r>
              <a:rPr lang="en-US" sz="1800" dirty="0" err="1" smtClean="0">
                <a:latin typeface="UTM Avo" panose="02040603050506020204" pitchFamily="18" charset="0"/>
              </a:rPr>
              <a:t>sự</a:t>
            </a:r>
            <a:r>
              <a:rPr lang="en-US" sz="1800" dirty="0" smtClean="0">
                <a:latin typeface="UTM Avo" panose="02040603050506020204" pitchFamily="18" charset="0"/>
              </a:rPr>
              <a:t> </a:t>
            </a:r>
            <a:r>
              <a:rPr lang="en-US" sz="1800" dirty="0" err="1" smtClean="0">
                <a:latin typeface="UTM Avo" panose="02040603050506020204" pitchFamily="18" charset="0"/>
              </a:rPr>
              <a:t>vật</a:t>
            </a:r>
            <a:r>
              <a:rPr lang="en-US" sz="1800" dirty="0" smtClean="0">
                <a:latin typeface="UTM Avo" panose="02040603050506020204" pitchFamily="18" charset="0"/>
              </a:rPr>
              <a:t> </a:t>
            </a:r>
            <a:r>
              <a:rPr lang="en-US" sz="1800" dirty="0" err="1" smtClean="0">
                <a:latin typeface="UTM Avo" panose="02040603050506020204" pitchFamily="18" charset="0"/>
              </a:rPr>
              <a:t>có</a:t>
            </a:r>
            <a:r>
              <a:rPr lang="en-US" sz="1800" dirty="0" smtClean="0">
                <a:latin typeface="UTM Avo" panose="02040603050506020204" pitchFamily="18" charset="0"/>
              </a:rPr>
              <a:t> </a:t>
            </a:r>
            <a:r>
              <a:rPr lang="en-US" sz="1800" dirty="0" err="1" smtClean="0">
                <a:latin typeface="UTM Avo" panose="02040603050506020204" pitchFamily="18" charset="0"/>
              </a:rPr>
              <a:t>tiếng</a:t>
            </a:r>
            <a:r>
              <a:rPr lang="en-US" sz="1800" dirty="0" smtClean="0">
                <a:latin typeface="UTM Avo" panose="02040603050506020204" pitchFamily="18" charset="0"/>
              </a:rPr>
              <a:t> </a:t>
            </a:r>
            <a:r>
              <a:rPr lang="en-US" sz="1800" dirty="0" err="1" smtClean="0">
                <a:latin typeface="UTM Avo" panose="02040603050506020204" pitchFamily="18" charset="0"/>
              </a:rPr>
              <a:t>bắt</a:t>
            </a:r>
            <a:r>
              <a:rPr lang="en-US" sz="1800" dirty="0" smtClean="0">
                <a:latin typeface="UTM Avo" panose="02040603050506020204" pitchFamily="18" charset="0"/>
              </a:rPr>
              <a:t> </a:t>
            </a:r>
            <a:r>
              <a:rPr lang="en-US" sz="1800" dirty="0" err="1" smtClean="0">
                <a:latin typeface="UTM Avo" panose="02040603050506020204" pitchFamily="18" charset="0"/>
              </a:rPr>
              <a:t>đầu</a:t>
            </a:r>
            <a:r>
              <a:rPr lang="en-US" sz="1800" dirty="0" smtClean="0">
                <a:latin typeface="UTM Avo" panose="02040603050506020204" pitchFamily="18" charset="0"/>
              </a:rPr>
              <a:t> </a:t>
            </a:r>
            <a:r>
              <a:rPr lang="en-US" sz="1800" dirty="0" err="1" smtClean="0">
                <a:latin typeface="UTM Avo" panose="02040603050506020204" pitchFamily="18" charset="0"/>
              </a:rPr>
              <a:t>bằng</a:t>
            </a:r>
            <a:r>
              <a:rPr lang="en-US" sz="1800" dirty="0" smtClean="0">
                <a:latin typeface="UTM Avo" panose="02040603050506020204" pitchFamily="18" charset="0"/>
              </a:rPr>
              <a:t> </a:t>
            </a:r>
            <a:r>
              <a:rPr lang="en-US" sz="1800" i="1" dirty="0" smtClean="0">
                <a:latin typeface="UTM Avo" panose="02040603050506020204" pitchFamily="18" charset="0"/>
              </a:rPr>
              <a:t>s</a:t>
            </a:r>
            <a:r>
              <a:rPr lang="en-US" sz="1800" dirty="0" smtClean="0">
                <a:latin typeface="UTM Avo" panose="02040603050506020204" pitchFamily="18" charset="0"/>
              </a:rPr>
              <a:t> </a:t>
            </a:r>
            <a:r>
              <a:rPr lang="en-US" sz="1800" dirty="0" err="1" smtClean="0">
                <a:latin typeface="UTM Avo" panose="02040603050506020204" pitchFamily="18" charset="0"/>
              </a:rPr>
              <a:t>hoặc</a:t>
            </a:r>
            <a:r>
              <a:rPr lang="en-US" sz="1800" dirty="0" smtClean="0">
                <a:latin typeface="UTM Avo" panose="02040603050506020204" pitchFamily="18" charset="0"/>
              </a:rPr>
              <a:t> </a:t>
            </a:r>
            <a:r>
              <a:rPr lang="en-US" sz="1800" i="1" dirty="0" smtClean="0">
                <a:latin typeface="UTM Avo" panose="02040603050506020204" pitchFamily="18" charset="0"/>
              </a:rPr>
              <a:t>x</a:t>
            </a:r>
            <a:endParaRPr lang="en-US" sz="1800" i="1" dirty="0" smtClean="0">
              <a:latin typeface="UTM Avo" panose="02040603050506020204" pitchFamily="18" charset="0"/>
            </a:endParaRPr>
          </a:p>
        </p:txBody>
      </p:sp>
      <p:sp>
        <p:nvSpPr>
          <p:cNvPr id="21" name="Rounded Rectangle 20"/>
          <p:cNvSpPr/>
          <p:nvPr/>
        </p:nvSpPr>
        <p:spPr>
          <a:xfrm>
            <a:off x="3459309" y="1128731"/>
            <a:ext cx="509576" cy="304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385144" y="1552921"/>
            <a:ext cx="544276" cy="304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999553" y="1585218"/>
            <a:ext cx="495812" cy="304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73029" y="1106476"/>
            <a:ext cx="873739" cy="369332"/>
          </a:xfrm>
          <a:prstGeom prst="rect">
            <a:avLst/>
          </a:prstGeom>
          <a:noFill/>
        </p:spPr>
        <p:txBody>
          <a:bodyPr wrap="square" rtlCol="0">
            <a:spAutoFit/>
          </a:bodyPr>
          <a:lstStyle/>
          <a:p>
            <a:r>
              <a:rPr lang="en-US" sz="1800" b="1" dirty="0" err="1" smtClean="0">
                <a:solidFill>
                  <a:schemeClr val="accent6">
                    <a:lumMod val="75000"/>
                  </a:schemeClr>
                </a:solidFill>
                <a:latin typeface="UTM Avo" panose="02040603050506020204" pitchFamily="18" charset="0"/>
              </a:rPr>
              <a:t>oanh</a:t>
            </a:r>
            <a:endParaRPr lang="en-US" sz="1800" b="1" dirty="0">
              <a:solidFill>
                <a:schemeClr val="accent6">
                  <a:lumMod val="75000"/>
                </a:schemeClr>
              </a:solidFill>
              <a:latin typeface="UTM Avo" panose="02040603050506020204" pitchFamily="18" charset="0"/>
            </a:endParaRPr>
          </a:p>
        </p:txBody>
      </p:sp>
      <p:sp>
        <p:nvSpPr>
          <p:cNvPr id="25" name="TextBox 24"/>
          <p:cNvSpPr txBox="1"/>
          <p:nvPr/>
        </p:nvSpPr>
        <p:spPr>
          <a:xfrm>
            <a:off x="1298881" y="1523453"/>
            <a:ext cx="766731" cy="369332"/>
          </a:xfrm>
          <a:prstGeom prst="rect">
            <a:avLst/>
          </a:prstGeom>
          <a:noFill/>
        </p:spPr>
        <p:txBody>
          <a:bodyPr wrap="square" rtlCol="0">
            <a:spAutoFit/>
          </a:bodyPr>
          <a:lstStyle/>
          <a:p>
            <a:r>
              <a:rPr lang="en-US" sz="1800" b="1" dirty="0" err="1" smtClean="0">
                <a:solidFill>
                  <a:schemeClr val="accent6">
                    <a:lumMod val="75000"/>
                  </a:schemeClr>
                </a:solidFill>
                <a:latin typeface="UTM Avo" panose="02040603050506020204" pitchFamily="18" charset="0"/>
              </a:rPr>
              <a:t>oanh</a:t>
            </a:r>
            <a:endParaRPr lang="en-US" sz="1800" b="1" dirty="0">
              <a:solidFill>
                <a:schemeClr val="accent6">
                  <a:lumMod val="75000"/>
                </a:schemeClr>
              </a:solidFill>
              <a:latin typeface="UTM Avo" panose="02040603050506020204" pitchFamily="18" charset="0"/>
            </a:endParaRPr>
          </a:p>
        </p:txBody>
      </p:sp>
      <p:sp>
        <p:nvSpPr>
          <p:cNvPr id="26" name="TextBox 25"/>
          <p:cNvSpPr txBox="1"/>
          <p:nvPr/>
        </p:nvSpPr>
        <p:spPr>
          <a:xfrm>
            <a:off x="2916076" y="1510086"/>
            <a:ext cx="873739" cy="369332"/>
          </a:xfrm>
          <a:prstGeom prst="rect">
            <a:avLst/>
          </a:prstGeom>
          <a:noFill/>
        </p:spPr>
        <p:txBody>
          <a:bodyPr wrap="square" rtlCol="0">
            <a:spAutoFit/>
          </a:bodyPr>
          <a:lstStyle/>
          <a:p>
            <a:r>
              <a:rPr lang="en-US" sz="1800" b="1" dirty="0" err="1" smtClean="0">
                <a:solidFill>
                  <a:schemeClr val="accent6">
                    <a:lumMod val="75000"/>
                  </a:schemeClr>
                </a:solidFill>
                <a:latin typeface="UTM Avo" panose="02040603050506020204" pitchFamily="18" charset="0"/>
              </a:rPr>
              <a:t>oanh</a:t>
            </a:r>
            <a:endParaRPr lang="en-US" sz="1800" b="1" dirty="0">
              <a:solidFill>
                <a:schemeClr val="accent6">
                  <a:lumMod val="75000"/>
                </a:schemeClr>
              </a:solidFill>
              <a:latin typeface="UTM Avo" panose="02040603050506020204" pitchFamily="18" charset="0"/>
            </a:endParaRPr>
          </a:p>
        </p:txBody>
      </p:sp>
      <p:pic>
        <p:nvPicPr>
          <p:cNvPr id="6" name="Picture 5" descr="Screen Clippi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2951" y="3004917"/>
            <a:ext cx="6037006" cy="1206097"/>
          </a:xfrm>
          <a:prstGeom prst="rect">
            <a:avLst/>
          </a:prstGeom>
        </p:spPr>
      </p:pic>
      <p:sp>
        <p:nvSpPr>
          <p:cNvPr id="27" name="Rectangle 26"/>
          <p:cNvSpPr/>
          <p:nvPr/>
        </p:nvSpPr>
        <p:spPr>
          <a:xfrm>
            <a:off x="412951" y="4065383"/>
            <a:ext cx="1825821" cy="507831"/>
          </a:xfrm>
          <a:prstGeom prst="rect">
            <a:avLst/>
          </a:prstGeom>
        </p:spPr>
        <p:txBody>
          <a:bodyPr wrap="square">
            <a:spAutoFit/>
          </a:bodyPr>
          <a:lstStyle/>
          <a:p>
            <a:pPr algn="just">
              <a:lnSpc>
                <a:spcPct val="150000"/>
              </a:lnSpc>
            </a:pPr>
            <a:r>
              <a:rPr lang="vi-VN" sz="1800" dirty="0">
                <a:latin typeface="UTM Avo" panose="02040603050506020204" pitchFamily="18" charset="0"/>
              </a:rPr>
              <a:t>     </a:t>
            </a:r>
            <a:r>
              <a:rPr lang="en-US" sz="1800" dirty="0" err="1" smtClean="0">
                <a:latin typeface="UTM Avo" panose="02040603050506020204" pitchFamily="18" charset="0"/>
              </a:rPr>
              <a:t>ốc</a:t>
            </a:r>
            <a:r>
              <a:rPr lang="en-US" sz="1800" dirty="0" smtClean="0">
                <a:latin typeface="UTM Avo" panose="02040603050506020204" pitchFamily="18" charset="0"/>
              </a:rPr>
              <a:t> </a:t>
            </a:r>
            <a:r>
              <a:rPr lang="en-US" sz="1800" b="1" dirty="0" err="1" smtClean="0">
                <a:solidFill>
                  <a:srgbClr val="FF0000"/>
                </a:solidFill>
                <a:latin typeface="UTM Avo" panose="02040603050506020204" pitchFamily="18" charset="0"/>
              </a:rPr>
              <a:t>s</a:t>
            </a:r>
            <a:r>
              <a:rPr lang="en-US" sz="1800" dirty="0" err="1" smtClean="0">
                <a:latin typeface="UTM Avo" panose="02040603050506020204" pitchFamily="18" charset="0"/>
              </a:rPr>
              <a:t>ên</a:t>
            </a:r>
            <a:endParaRPr lang="vi-VN" sz="1800" dirty="0"/>
          </a:p>
        </p:txBody>
      </p:sp>
      <p:sp>
        <p:nvSpPr>
          <p:cNvPr id="28" name="Rectangle 27">
            <a:hlinkClick r:id="rId2" action="ppaction://hlinksldjump"/>
          </p:cNvPr>
          <p:cNvSpPr/>
          <p:nvPr/>
        </p:nvSpPr>
        <p:spPr>
          <a:xfrm>
            <a:off x="1669544" y="4065383"/>
            <a:ext cx="1825821" cy="507831"/>
          </a:xfrm>
          <a:prstGeom prst="rect">
            <a:avLst/>
          </a:prstGeom>
        </p:spPr>
        <p:txBody>
          <a:bodyPr wrap="square">
            <a:spAutoFit/>
          </a:bodyPr>
          <a:lstStyle/>
          <a:p>
            <a:pPr algn="just">
              <a:lnSpc>
                <a:spcPct val="150000"/>
              </a:lnSpc>
            </a:pPr>
            <a:r>
              <a:rPr lang="vi-VN" sz="1800" dirty="0">
                <a:latin typeface="UTM Avo" panose="02040603050506020204" pitchFamily="18" charset="0"/>
              </a:rPr>
              <a:t>     </a:t>
            </a:r>
            <a:r>
              <a:rPr lang="en-US" sz="1800" dirty="0" err="1" smtClean="0">
                <a:latin typeface="UTM Avo" panose="02040603050506020204" pitchFamily="18" charset="0"/>
              </a:rPr>
              <a:t>cây</a:t>
            </a:r>
            <a:r>
              <a:rPr lang="en-US" sz="1800" dirty="0" smtClean="0">
                <a:latin typeface="UTM Avo" panose="02040603050506020204" pitchFamily="18" charset="0"/>
              </a:rPr>
              <a:t> </a:t>
            </a:r>
            <a:r>
              <a:rPr lang="en-US" sz="1800" b="1" dirty="0" err="1" smtClean="0">
                <a:solidFill>
                  <a:srgbClr val="FF0000"/>
                </a:solidFill>
                <a:latin typeface="UTM Avo" panose="02040603050506020204" pitchFamily="18" charset="0"/>
              </a:rPr>
              <a:t>x</a:t>
            </a:r>
            <a:r>
              <a:rPr lang="en-US" sz="1800" dirty="0" err="1" smtClean="0">
                <a:latin typeface="UTM Avo" panose="02040603050506020204" pitchFamily="18" charset="0"/>
              </a:rPr>
              <a:t>ấu</a:t>
            </a:r>
            <a:r>
              <a:rPr lang="en-US" sz="1800" dirty="0" smtClean="0">
                <a:latin typeface="UTM Avo" panose="02040603050506020204" pitchFamily="18" charset="0"/>
              </a:rPr>
              <a:t> </a:t>
            </a:r>
            <a:r>
              <a:rPr lang="en-US" sz="1800" dirty="0" err="1" smtClean="0">
                <a:latin typeface="UTM Avo" panose="02040603050506020204" pitchFamily="18" charset="0"/>
              </a:rPr>
              <a:t>hổ</a:t>
            </a:r>
            <a:endParaRPr lang="vi-VN" sz="1800" dirty="0"/>
          </a:p>
        </p:txBody>
      </p:sp>
      <p:sp>
        <p:nvSpPr>
          <p:cNvPr id="29" name="Rectangle 28"/>
          <p:cNvSpPr/>
          <p:nvPr/>
        </p:nvSpPr>
        <p:spPr>
          <a:xfrm>
            <a:off x="3353314" y="4065383"/>
            <a:ext cx="1825821" cy="507831"/>
          </a:xfrm>
          <a:prstGeom prst="rect">
            <a:avLst/>
          </a:prstGeom>
        </p:spPr>
        <p:txBody>
          <a:bodyPr wrap="square">
            <a:spAutoFit/>
          </a:bodyPr>
          <a:lstStyle/>
          <a:p>
            <a:pPr algn="just">
              <a:lnSpc>
                <a:spcPct val="150000"/>
              </a:lnSpc>
            </a:pPr>
            <a:r>
              <a:rPr lang="vi-VN" sz="1800" dirty="0">
                <a:latin typeface="UTM Avo" panose="02040603050506020204" pitchFamily="18" charset="0"/>
              </a:rPr>
              <a:t>     </a:t>
            </a:r>
            <a:r>
              <a:rPr lang="en-US" sz="1800" dirty="0" smtClean="0">
                <a:latin typeface="UTM Avo" panose="02040603050506020204" pitchFamily="18" charset="0"/>
              </a:rPr>
              <a:t>con </a:t>
            </a:r>
            <a:r>
              <a:rPr lang="en-US" sz="1800" b="1" dirty="0" err="1" smtClean="0">
                <a:solidFill>
                  <a:srgbClr val="FF0000"/>
                </a:solidFill>
                <a:latin typeface="UTM Avo" panose="02040603050506020204" pitchFamily="18" charset="0"/>
              </a:rPr>
              <a:t>s</a:t>
            </a:r>
            <a:r>
              <a:rPr lang="en-US" sz="1800" dirty="0" err="1" smtClean="0">
                <a:latin typeface="UTM Avo" panose="02040603050506020204" pitchFamily="18" charset="0"/>
              </a:rPr>
              <a:t>âu</a:t>
            </a:r>
            <a:endParaRPr lang="vi-VN" sz="1800" dirty="0"/>
          </a:p>
        </p:txBody>
      </p:sp>
      <p:sp>
        <p:nvSpPr>
          <p:cNvPr id="30" name="Rectangle 29"/>
          <p:cNvSpPr/>
          <p:nvPr/>
        </p:nvSpPr>
        <p:spPr>
          <a:xfrm>
            <a:off x="4691545" y="4065383"/>
            <a:ext cx="1825821" cy="507831"/>
          </a:xfrm>
          <a:prstGeom prst="rect">
            <a:avLst/>
          </a:prstGeom>
        </p:spPr>
        <p:txBody>
          <a:bodyPr wrap="square">
            <a:spAutoFit/>
          </a:bodyPr>
          <a:lstStyle/>
          <a:p>
            <a:pPr algn="just">
              <a:lnSpc>
                <a:spcPct val="150000"/>
              </a:lnSpc>
            </a:pPr>
            <a:r>
              <a:rPr lang="vi-VN" sz="1800" dirty="0">
                <a:latin typeface="UTM Avo" panose="02040603050506020204" pitchFamily="18" charset="0"/>
              </a:rPr>
              <a:t>     </a:t>
            </a:r>
            <a:r>
              <a:rPr lang="en-US" sz="1800" b="1" dirty="0" err="1" smtClean="0">
                <a:solidFill>
                  <a:srgbClr val="FF0000"/>
                </a:solidFill>
                <a:latin typeface="UTM Avo" panose="02040603050506020204" pitchFamily="18" charset="0"/>
              </a:rPr>
              <a:t>x</a:t>
            </a:r>
            <a:r>
              <a:rPr lang="en-US" sz="1800" dirty="0" err="1" smtClean="0">
                <a:latin typeface="UTM Avo" panose="02040603050506020204" pitchFamily="18" charset="0"/>
              </a:rPr>
              <a:t>ương</a:t>
            </a:r>
            <a:r>
              <a:rPr lang="en-US" sz="1800" dirty="0" smtClean="0">
                <a:latin typeface="UTM Avo" panose="02040603050506020204" pitchFamily="18" charset="0"/>
              </a:rPr>
              <a:t> </a:t>
            </a:r>
            <a:r>
              <a:rPr lang="en-US" sz="1800" dirty="0" err="1" smtClean="0">
                <a:latin typeface="UTM Avo" panose="02040603050506020204" pitchFamily="18" charset="0"/>
              </a:rPr>
              <a:t>rồng</a:t>
            </a:r>
            <a:endParaRPr lang="vi-VN"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
                                            <p:txEl>
                                              <p:pRg st="0" end="0"/>
                                            </p:txEl>
                                          </p:spTgt>
                                        </p:tgtEl>
                                        <p:attrNameLst>
                                          <p:attrName>style.visibility</p:attrName>
                                        </p:attrNameLst>
                                      </p:cBhvr>
                                      <p:to>
                                        <p:strVal val="visible"/>
                                      </p:to>
                                    </p:set>
                                    <p:animEffect transition="in" filter="fade">
                                      <p:cBhvr>
                                        <p:cTn id="54" dur="500"/>
                                        <p:tgtEl>
                                          <p:spTgt spid="10">
                                            <p:txEl>
                                              <p:pRg st="0" end="0"/>
                                            </p:txEl>
                                          </p:spTgt>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left)">
                                      <p:cBhvr>
                                        <p:cTn id="60" dur="500"/>
                                        <p:tgtEl>
                                          <p:spTgt spid="28"/>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left)">
                                      <p:cBhvr>
                                        <p:cTn id="6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animBg="1"/>
      <p:bldP spid="3" grpId="0"/>
      <p:bldP spid="10" grpId="0" uiExpand="1" build="p"/>
      <p:bldP spid="21" grpId="0" animBg="1"/>
      <p:bldP spid="22" grpId="0" animBg="1"/>
      <p:bldP spid="23" grpId="0" animBg="1"/>
      <p:bldP spid="24" grpId="0"/>
      <p:bldP spid="25" grpId="0"/>
      <p:bldP spid="26" grpId="0"/>
      <p:bldP spid="27" grpId="0"/>
      <p:bldP spid="28"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618694" y="2790831"/>
            <a:ext cx="2943095" cy="577787"/>
          </a:xfrm>
          <a:prstGeom prst="rect">
            <a:avLst/>
          </a:prstGeom>
        </p:spPr>
        <p:txBody>
          <a:bodyPr wrap="square">
            <a:spAutoFit/>
          </a:bodyPr>
          <a:lstStyle/>
          <a:p>
            <a:pPr algn="just">
              <a:lnSpc>
                <a:spcPct val="150000"/>
              </a:lnSpc>
            </a:pPr>
            <a:r>
              <a:rPr lang="en-US" sz="2400" b="1" smtClean="0">
                <a:solidFill>
                  <a:srgbClr val="FF0000"/>
                </a:solidFill>
                <a:latin typeface="UTM Avo" panose="02040603050506020204" pitchFamily="18" charset="0"/>
              </a:rPr>
              <a:t>                  thỏ</a:t>
            </a:r>
            <a:endParaRPr lang="en-US" sz="2400" b="1" dirty="0" smtClean="0">
              <a:solidFill>
                <a:srgbClr val="FF0000"/>
              </a:solidFill>
              <a:latin typeface="UTM Avo" panose="02040603050506020204" pitchFamily="18" charset="0"/>
            </a:endParaRPr>
          </a:p>
        </p:txBody>
      </p:sp>
      <p:sp>
        <p:nvSpPr>
          <p:cNvPr id="18" name="Rectangle 17"/>
          <p:cNvSpPr/>
          <p:nvPr/>
        </p:nvSpPr>
        <p:spPr>
          <a:xfrm>
            <a:off x="2481545" y="3336195"/>
            <a:ext cx="3919255" cy="646331"/>
          </a:xfrm>
          <a:prstGeom prst="rect">
            <a:avLst/>
          </a:prstGeom>
        </p:spPr>
        <p:txBody>
          <a:bodyPr wrap="square">
            <a:spAutoFit/>
          </a:bodyPr>
          <a:lstStyle/>
          <a:p>
            <a:pPr algn="just">
              <a:lnSpc>
                <a:spcPct val="150000"/>
              </a:lnSpc>
            </a:pPr>
            <a:r>
              <a:rPr lang="en-US" sz="2400" b="1" dirty="0" err="1" smtClean="0">
                <a:solidFill>
                  <a:srgbClr val="FF0000"/>
                </a:solidFill>
                <a:latin typeface="UTM Avo" panose="02040603050506020204" pitchFamily="18" charset="0"/>
              </a:rPr>
              <a:t>Khỏe</a:t>
            </a:r>
            <a:r>
              <a:rPr lang="en-US" sz="2400" b="1" dirty="0" smtClean="0">
                <a:solidFill>
                  <a:srgbClr val="FF0000"/>
                </a:solidFill>
                <a:latin typeface="UTM Avo" panose="02040603050506020204" pitchFamily="18" charset="0"/>
              </a:rPr>
              <a:t>                          </a:t>
            </a:r>
            <a:endParaRPr lang="en-US" sz="2400" b="1" dirty="0" smtClean="0">
              <a:solidFill>
                <a:srgbClr val="FF0000"/>
              </a:solidFill>
              <a:latin typeface="UTM Avo" panose="02040603050506020204" pitchFamily="18" charset="0"/>
            </a:endParaRPr>
          </a:p>
        </p:txBody>
      </p:sp>
      <p:sp>
        <p:nvSpPr>
          <p:cNvPr id="19" name="Rectangle 18"/>
          <p:cNvSpPr/>
          <p:nvPr/>
        </p:nvSpPr>
        <p:spPr>
          <a:xfrm>
            <a:off x="2481545" y="3882998"/>
            <a:ext cx="3995455" cy="646331"/>
          </a:xfrm>
          <a:prstGeom prst="rect">
            <a:avLst/>
          </a:prstGeom>
        </p:spPr>
        <p:txBody>
          <a:bodyPr wrap="square">
            <a:spAutoFit/>
          </a:bodyPr>
          <a:lstStyle/>
          <a:p>
            <a:pPr algn="just">
              <a:lnSpc>
                <a:spcPct val="150000"/>
              </a:lnSpc>
            </a:pPr>
            <a:r>
              <a:rPr lang="en-US" sz="2400" b="1" dirty="0" err="1" smtClean="0">
                <a:solidFill>
                  <a:srgbClr val="FF0000"/>
                </a:solidFill>
                <a:latin typeface="UTM Avo" panose="02040603050506020204" pitchFamily="18" charset="0"/>
              </a:rPr>
              <a:t>Dữ</a:t>
            </a:r>
            <a:endParaRPr lang="en-US" sz="2400" b="1" dirty="0" smtClean="0">
              <a:solidFill>
                <a:srgbClr val="FF0000"/>
              </a:solidFill>
              <a:latin typeface="UTM Avo" panose="02040603050506020204" pitchFamily="18" charset="0"/>
            </a:endParaRPr>
          </a:p>
        </p:txBody>
      </p:sp>
      <p:sp>
        <p:nvSpPr>
          <p:cNvPr id="30" name="Rectangle 29"/>
          <p:cNvSpPr/>
          <p:nvPr/>
        </p:nvSpPr>
        <p:spPr>
          <a:xfrm>
            <a:off x="2318656" y="2786870"/>
            <a:ext cx="2943095" cy="1754326"/>
          </a:xfrm>
          <a:prstGeom prst="rect">
            <a:avLst/>
          </a:prstGeom>
        </p:spPr>
        <p:txBody>
          <a:bodyPr wrap="square">
            <a:spAutoFit/>
          </a:bodyPr>
          <a:lstStyle/>
          <a:p>
            <a:pPr algn="just">
              <a:lnSpc>
                <a:spcPct val="150000"/>
              </a:lnSpc>
            </a:pPr>
            <a:r>
              <a:rPr lang="en-US" sz="2400" dirty="0" smtClean="0">
                <a:latin typeface="UTM Avo" panose="02040603050506020204" pitchFamily="18" charset="0"/>
              </a:rPr>
              <a:t>- </a:t>
            </a:r>
            <a:r>
              <a:rPr lang="en-US" sz="2400" err="1" smtClean="0">
                <a:latin typeface="UTM Avo" panose="02040603050506020204" pitchFamily="18" charset="0"/>
              </a:rPr>
              <a:t>Nhát</a:t>
            </a:r>
            <a:r>
              <a:rPr lang="en-US" sz="2400" smtClean="0">
                <a:latin typeface="UTM Avo" panose="02040603050506020204" pitchFamily="18" charset="0"/>
              </a:rPr>
              <a:t> như  </a:t>
            </a:r>
            <a:r>
              <a:rPr lang="en-US" sz="2400" b="1" smtClean="0">
                <a:latin typeface="UTM Avo" panose="02040603050506020204" pitchFamily="18" charset="0"/>
              </a:rPr>
              <a:t>tho</a:t>
            </a:r>
            <a:r>
              <a:rPr lang="en-US" sz="2400" dirty="0" smtClean="0">
                <a:latin typeface="UTM Avo" panose="02040603050506020204" pitchFamily="18" charset="0"/>
              </a:rPr>
              <a:t>.</a:t>
            </a:r>
            <a:endParaRPr lang="en-US" sz="2400" dirty="0" smtClean="0">
              <a:latin typeface="UTM Avo" panose="02040603050506020204" pitchFamily="18" charset="0"/>
            </a:endParaRPr>
          </a:p>
          <a:p>
            <a:pPr algn="just">
              <a:lnSpc>
                <a:spcPct val="150000"/>
              </a:lnSpc>
            </a:pPr>
            <a:r>
              <a:rPr lang="en-US" sz="2400" dirty="0" smtClean="0">
                <a:latin typeface="UTM Avo" panose="02040603050506020204" pitchFamily="18" charset="0"/>
              </a:rPr>
              <a:t>- </a:t>
            </a:r>
            <a:r>
              <a:rPr lang="en-US" sz="2400" b="1" dirty="0" err="1" smtClean="0">
                <a:latin typeface="UTM Avo" panose="02040603050506020204" pitchFamily="18" charset="0"/>
              </a:rPr>
              <a:t>Khoe</a:t>
            </a:r>
            <a:r>
              <a:rPr lang="en-US" sz="2400" dirty="0" smtClean="0">
                <a:latin typeface="UTM Avo" panose="02040603050506020204" pitchFamily="18" charset="0"/>
              </a:rPr>
              <a:t> </a:t>
            </a:r>
            <a:r>
              <a:rPr lang="en-US" sz="2400" dirty="0" err="1" smtClean="0">
                <a:latin typeface="UTM Avo" panose="02040603050506020204" pitchFamily="18" charset="0"/>
              </a:rPr>
              <a:t>như</a:t>
            </a:r>
            <a:r>
              <a:rPr lang="en-US" sz="2400" dirty="0" smtClean="0">
                <a:latin typeface="UTM Avo" panose="02040603050506020204" pitchFamily="18" charset="0"/>
              </a:rPr>
              <a:t> </a:t>
            </a:r>
            <a:r>
              <a:rPr lang="en-US" sz="2400" dirty="0" err="1" smtClean="0">
                <a:latin typeface="UTM Avo" panose="02040603050506020204" pitchFamily="18" charset="0"/>
              </a:rPr>
              <a:t>trâu</a:t>
            </a:r>
            <a:r>
              <a:rPr lang="en-US" sz="2400" dirty="0" smtClean="0">
                <a:latin typeface="UTM Avo" panose="02040603050506020204" pitchFamily="18" charset="0"/>
              </a:rPr>
              <a:t>.</a:t>
            </a:r>
            <a:endParaRPr lang="en-US" sz="2400" dirty="0" smtClean="0">
              <a:latin typeface="UTM Avo" panose="02040603050506020204" pitchFamily="18" charset="0"/>
            </a:endParaRPr>
          </a:p>
          <a:p>
            <a:pPr algn="just">
              <a:lnSpc>
                <a:spcPct val="150000"/>
              </a:lnSpc>
            </a:pPr>
            <a:r>
              <a:rPr lang="en-US" sz="2400" dirty="0" smtClean="0">
                <a:latin typeface="UTM Avo" panose="02040603050506020204" pitchFamily="18" charset="0"/>
              </a:rPr>
              <a:t>- </a:t>
            </a:r>
            <a:r>
              <a:rPr lang="en-US" sz="2400" b="1" dirty="0" err="1" smtClean="0">
                <a:latin typeface="UTM Avo" panose="02040603050506020204" pitchFamily="18" charset="0"/>
              </a:rPr>
              <a:t>Dư</a:t>
            </a:r>
            <a:r>
              <a:rPr lang="en-US" sz="2400" dirty="0" smtClean="0">
                <a:latin typeface="UTM Avo" panose="02040603050506020204" pitchFamily="18" charset="0"/>
              </a:rPr>
              <a:t> </a:t>
            </a:r>
            <a:r>
              <a:rPr lang="en-US" sz="2400" dirty="0" err="1" smtClean="0">
                <a:latin typeface="UTM Avo" panose="02040603050506020204" pitchFamily="18" charset="0"/>
              </a:rPr>
              <a:t>như</a:t>
            </a:r>
            <a:r>
              <a:rPr lang="en-US" sz="2400" dirty="0" smtClean="0">
                <a:latin typeface="UTM Avo" panose="02040603050506020204" pitchFamily="18" charset="0"/>
              </a:rPr>
              <a:t> </a:t>
            </a:r>
            <a:r>
              <a:rPr lang="en-US" sz="2400" dirty="0" err="1" smtClean="0">
                <a:latin typeface="UTM Avo" panose="02040603050506020204" pitchFamily="18" charset="0"/>
              </a:rPr>
              <a:t>hổ</a:t>
            </a:r>
            <a:r>
              <a:rPr lang="en-US" sz="2400" dirty="0" smtClean="0">
                <a:latin typeface="UTM Avo" panose="02040603050506020204" pitchFamily="18" charset="0"/>
              </a:rPr>
              <a:t>.</a:t>
            </a:r>
            <a:endParaRPr lang="en-US" sz="2400" dirty="0" smtClean="0">
              <a:latin typeface="UTM Avo" panose="02040603050506020204" pitchFamily="18" charset="0"/>
            </a:endParaRPr>
          </a:p>
        </p:txBody>
      </p:sp>
      <p:sp>
        <p:nvSpPr>
          <p:cNvPr id="2" name="TextBox 1"/>
          <p:cNvSpPr txBox="1"/>
          <p:nvPr/>
        </p:nvSpPr>
        <p:spPr>
          <a:xfrm>
            <a:off x="471948" y="605623"/>
            <a:ext cx="5928852" cy="1338828"/>
          </a:xfrm>
          <a:prstGeom prst="rect">
            <a:avLst/>
          </a:prstGeom>
          <a:noFill/>
        </p:spPr>
        <p:txBody>
          <a:bodyPr wrap="square" rtlCol="0">
            <a:spAutoFit/>
          </a:bodyPr>
          <a:lstStyle/>
          <a:p>
            <a:pPr algn="just">
              <a:lnSpc>
                <a:spcPct val="150000"/>
              </a:lnSpc>
            </a:pPr>
            <a:r>
              <a:rPr lang="en-US" sz="1800" b="1" dirty="0" smtClean="0">
                <a:latin typeface="UTM Avo" panose="02040603050506020204" pitchFamily="18" charset="0"/>
              </a:rPr>
              <a:t>2.</a:t>
            </a:r>
            <a:r>
              <a:rPr lang="en-US" sz="1800" dirty="0" smtClean="0">
                <a:latin typeface="UTM Avo" panose="02040603050506020204" pitchFamily="18" charset="0"/>
              </a:rPr>
              <a:t> </a:t>
            </a:r>
            <a:r>
              <a:rPr lang="en-US" sz="1800" dirty="0" err="1" smtClean="0">
                <a:latin typeface="UTM Avo" panose="02040603050506020204" pitchFamily="18" charset="0"/>
              </a:rPr>
              <a:t>Chọn</a:t>
            </a:r>
            <a:r>
              <a:rPr lang="en-US" sz="1800" dirty="0" smtClean="0">
                <a:latin typeface="UTM Avo" panose="02040603050506020204" pitchFamily="18" charset="0"/>
              </a:rPr>
              <a:t> </a:t>
            </a:r>
            <a:r>
              <a:rPr lang="en-US" sz="1800" i="1" dirty="0" err="1" smtClean="0">
                <a:latin typeface="UTM Avo" panose="02040603050506020204" pitchFamily="18" charset="0"/>
              </a:rPr>
              <a:t>oanh</a:t>
            </a:r>
            <a:r>
              <a:rPr lang="en-US" sz="1800" dirty="0" smtClean="0">
                <a:latin typeface="UTM Avo" panose="02040603050506020204" pitchFamily="18" charset="0"/>
              </a:rPr>
              <a:t> </a:t>
            </a:r>
            <a:r>
              <a:rPr lang="en-US" sz="1800" dirty="0" err="1" smtClean="0">
                <a:latin typeface="UTM Avo" panose="02040603050506020204" pitchFamily="18" charset="0"/>
              </a:rPr>
              <a:t>hoặc</a:t>
            </a:r>
            <a:r>
              <a:rPr lang="en-US" sz="1800" dirty="0" smtClean="0">
                <a:latin typeface="UTM Avo" panose="02040603050506020204" pitchFamily="18" charset="0"/>
              </a:rPr>
              <a:t> </a:t>
            </a:r>
            <a:r>
              <a:rPr lang="en-US" sz="1800" i="1" dirty="0" err="1" smtClean="0">
                <a:latin typeface="UTM Avo" panose="02040603050506020204" pitchFamily="18" charset="0"/>
              </a:rPr>
              <a:t>oach</a:t>
            </a:r>
            <a:r>
              <a:rPr lang="en-US" sz="1800" dirty="0" smtClean="0">
                <a:latin typeface="UTM Avo" panose="02040603050506020204" pitchFamily="18" charset="0"/>
              </a:rPr>
              <a:t> </a:t>
            </a:r>
            <a:r>
              <a:rPr lang="en-US" sz="1800" dirty="0" err="1" smtClean="0">
                <a:latin typeface="UTM Avo" panose="02040603050506020204" pitchFamily="18" charset="0"/>
              </a:rPr>
              <a:t>thay</a:t>
            </a:r>
            <a:r>
              <a:rPr lang="en-US" sz="1800" dirty="0" smtClean="0">
                <a:latin typeface="UTM Avo" panose="02040603050506020204" pitchFamily="18" charset="0"/>
              </a:rPr>
              <a:t> </a:t>
            </a:r>
            <a:r>
              <a:rPr lang="en-US" sz="1800" dirty="0" err="1" smtClean="0">
                <a:latin typeface="UTM Avo" panose="02040603050506020204" pitchFamily="18" charset="0"/>
              </a:rPr>
              <a:t>cho</a:t>
            </a:r>
            <a:r>
              <a:rPr lang="en-US" sz="1800" dirty="0" smtClean="0">
                <a:latin typeface="UTM Avo" panose="02040603050506020204" pitchFamily="18" charset="0"/>
              </a:rPr>
              <a:t> ô </a:t>
            </a:r>
            <a:r>
              <a:rPr lang="en-US" sz="1800" dirty="0" err="1" smtClean="0">
                <a:latin typeface="UTM Avo" panose="02040603050506020204" pitchFamily="18" charset="0"/>
              </a:rPr>
              <a:t>vuông</a:t>
            </a:r>
            <a:r>
              <a:rPr lang="en-US" sz="1800" dirty="0" smtClean="0">
                <a:latin typeface="UTM Avo" panose="02040603050506020204" pitchFamily="18" charset="0"/>
              </a:rPr>
              <a:t>.</a:t>
            </a:r>
            <a:endParaRPr lang="en-US" sz="1800" dirty="0" smtClean="0">
              <a:latin typeface="UTM Avo" panose="02040603050506020204" pitchFamily="18" charset="0"/>
            </a:endParaRPr>
          </a:p>
          <a:p>
            <a:pPr algn="just">
              <a:lnSpc>
                <a:spcPct val="150000"/>
              </a:lnSpc>
            </a:pPr>
            <a:r>
              <a:rPr lang="en-US" sz="1800" dirty="0" smtClean="0">
                <a:latin typeface="UTM Avo" panose="02040603050506020204" pitchFamily="18" charset="0"/>
              </a:rPr>
              <a:t>      </a:t>
            </a:r>
            <a:r>
              <a:rPr lang="en-US" sz="1800" dirty="0" err="1" smtClean="0">
                <a:latin typeface="UTM Avo" panose="02040603050506020204" pitchFamily="18" charset="0"/>
              </a:rPr>
              <a:t>thu</a:t>
            </a:r>
            <a:r>
              <a:rPr lang="en-US" sz="1800" dirty="0" smtClean="0">
                <a:latin typeface="UTM Avo" panose="02040603050506020204" pitchFamily="18" charset="0"/>
              </a:rPr>
              <a:t> h </a:t>
            </a:r>
            <a:r>
              <a:rPr lang="en-US" sz="1800" dirty="0" err="1" smtClean="0">
                <a:latin typeface="UTM Avo" panose="02040603050506020204" pitchFamily="18" charset="0"/>
              </a:rPr>
              <a:t>oạch</a:t>
            </a:r>
            <a:r>
              <a:rPr lang="en-US" sz="1800" dirty="0" smtClean="0">
                <a:latin typeface="UTM Avo" panose="02040603050506020204" pitchFamily="18" charset="0"/>
              </a:rPr>
              <a:t>                    </a:t>
            </a:r>
            <a:r>
              <a:rPr lang="en-US" sz="1800" dirty="0" err="1" smtClean="0">
                <a:latin typeface="UTM Avo" panose="02040603050506020204" pitchFamily="18" charset="0"/>
              </a:rPr>
              <a:t>mới</a:t>
            </a:r>
            <a:r>
              <a:rPr lang="en-US" sz="1800" dirty="0" smtClean="0">
                <a:latin typeface="UTM Avo" panose="02040603050506020204" pitchFamily="18" charset="0"/>
              </a:rPr>
              <a:t> t </a:t>
            </a:r>
            <a:r>
              <a:rPr lang="en-US" sz="1800" dirty="0" err="1" smtClean="0">
                <a:latin typeface="UTM Avo" panose="02040603050506020204" pitchFamily="18" charset="0"/>
              </a:rPr>
              <a:t>oanh</a:t>
            </a:r>
            <a:endParaRPr lang="en-US" sz="1800" dirty="0" smtClean="0">
              <a:latin typeface="UTM Avo" panose="02040603050506020204" pitchFamily="18" charset="0"/>
            </a:endParaRPr>
          </a:p>
          <a:p>
            <a:pPr algn="just">
              <a:lnSpc>
                <a:spcPct val="150000"/>
              </a:lnSpc>
            </a:pPr>
            <a:r>
              <a:rPr lang="en-US" sz="1800" dirty="0">
                <a:latin typeface="UTM Avo" panose="02040603050506020204" pitchFamily="18" charset="0"/>
              </a:rPr>
              <a:t> </a:t>
            </a:r>
            <a:r>
              <a:rPr lang="en-US" sz="1800" dirty="0" smtClean="0">
                <a:latin typeface="UTM Avo" panose="02040603050506020204" pitchFamily="18" charset="0"/>
              </a:rPr>
              <a:t>     </a:t>
            </a:r>
            <a:r>
              <a:rPr lang="en-US" sz="1800" dirty="0" err="1" smtClean="0">
                <a:latin typeface="UTM Avo" panose="02040603050506020204" pitchFamily="18" charset="0"/>
              </a:rPr>
              <a:t>chim</a:t>
            </a:r>
            <a:r>
              <a:rPr lang="en-US" sz="1800" dirty="0" smtClean="0">
                <a:latin typeface="UTM Avo" panose="02040603050506020204" pitchFamily="18" charset="0"/>
              </a:rPr>
              <a:t> </a:t>
            </a:r>
            <a:r>
              <a:rPr lang="en-US" sz="1800" dirty="0" err="1" smtClean="0">
                <a:latin typeface="UTM Avo" panose="02040603050506020204" pitchFamily="18" charset="0"/>
              </a:rPr>
              <a:t>oanh</a:t>
            </a:r>
            <a:r>
              <a:rPr lang="en-US" sz="1800" dirty="0" smtClean="0">
                <a:latin typeface="UTM Avo" panose="02040603050506020204" pitchFamily="18" charset="0"/>
              </a:rPr>
              <a:t>                    l </a:t>
            </a:r>
            <a:r>
              <a:rPr lang="en-US" sz="1800" dirty="0" err="1" smtClean="0">
                <a:latin typeface="UTM Avo" panose="02040603050506020204" pitchFamily="18" charset="0"/>
              </a:rPr>
              <a:t>oanh</a:t>
            </a:r>
            <a:r>
              <a:rPr lang="en-US" sz="1800" dirty="0" smtClean="0">
                <a:latin typeface="UTM Avo" panose="02040603050506020204" pitchFamily="18" charset="0"/>
              </a:rPr>
              <a:t>  </a:t>
            </a:r>
            <a:r>
              <a:rPr lang="en-US" sz="1800" dirty="0" err="1" smtClean="0">
                <a:latin typeface="UTM Avo" panose="02040603050506020204" pitchFamily="18" charset="0"/>
              </a:rPr>
              <a:t>quanh</a:t>
            </a:r>
            <a:endParaRPr lang="en-US" sz="1800" dirty="0" smtClean="0">
              <a:latin typeface="UTM Avo" panose="02040603050506020204" pitchFamily="18" charset="0"/>
            </a:endParaRPr>
          </a:p>
        </p:txBody>
      </p:sp>
      <p:sp>
        <p:nvSpPr>
          <p:cNvPr id="5" name="Rounded Rectangle 4"/>
          <p:cNvSpPr/>
          <p:nvPr/>
        </p:nvSpPr>
        <p:spPr>
          <a:xfrm>
            <a:off x="1521336" y="1140254"/>
            <a:ext cx="661012" cy="304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466184" y="1096859"/>
            <a:ext cx="873739" cy="369332"/>
          </a:xfrm>
          <a:prstGeom prst="rect">
            <a:avLst/>
          </a:prstGeom>
          <a:noFill/>
        </p:spPr>
        <p:txBody>
          <a:bodyPr wrap="square" rtlCol="0">
            <a:spAutoFit/>
          </a:bodyPr>
          <a:lstStyle/>
          <a:p>
            <a:r>
              <a:rPr lang="en-US" sz="1800" b="1" dirty="0" err="1" smtClean="0">
                <a:solidFill>
                  <a:schemeClr val="accent6">
                    <a:lumMod val="75000"/>
                  </a:schemeClr>
                </a:solidFill>
                <a:latin typeface="UTM Avo" panose="02040603050506020204" pitchFamily="18" charset="0"/>
              </a:rPr>
              <a:t>oạch</a:t>
            </a:r>
            <a:endParaRPr lang="en-US" sz="1800" b="1" dirty="0">
              <a:solidFill>
                <a:schemeClr val="accent6">
                  <a:lumMod val="75000"/>
                </a:schemeClr>
              </a:solidFill>
              <a:latin typeface="UTM Avo" panose="02040603050506020204" pitchFamily="18" charset="0"/>
            </a:endParaRPr>
          </a:p>
        </p:txBody>
      </p:sp>
      <p:sp>
        <p:nvSpPr>
          <p:cNvPr id="10" name="TextBox 9"/>
          <p:cNvSpPr txBox="1"/>
          <p:nvPr/>
        </p:nvSpPr>
        <p:spPr>
          <a:xfrm>
            <a:off x="471948" y="2140385"/>
            <a:ext cx="5928852" cy="453073"/>
          </a:xfrm>
          <a:prstGeom prst="rect">
            <a:avLst/>
          </a:prstGeom>
          <a:noFill/>
        </p:spPr>
        <p:txBody>
          <a:bodyPr wrap="square" rtlCol="0">
            <a:spAutoFit/>
          </a:bodyPr>
          <a:lstStyle/>
          <a:p>
            <a:pPr algn="just">
              <a:lnSpc>
                <a:spcPct val="150000"/>
              </a:lnSpc>
            </a:pPr>
            <a:r>
              <a:rPr lang="en-US" sz="1800" b="1" dirty="0">
                <a:latin typeface="UTM Avo" panose="02040603050506020204" pitchFamily="18" charset="0"/>
              </a:rPr>
              <a:t>3</a:t>
            </a:r>
            <a:r>
              <a:rPr lang="en-US" sz="1800" b="1" dirty="0" smtClean="0">
                <a:latin typeface="UTM Avo" panose="02040603050506020204" pitchFamily="18" charset="0"/>
              </a:rPr>
              <a:t>.</a:t>
            </a:r>
            <a:r>
              <a:rPr lang="en-US" sz="1800" dirty="0" smtClean="0">
                <a:latin typeface="UTM Avo" panose="02040603050506020204" pitchFamily="18" charset="0"/>
              </a:rPr>
              <a:t> </a:t>
            </a:r>
            <a:r>
              <a:rPr lang="en-US" sz="1800" dirty="0" err="1" smtClean="0">
                <a:latin typeface="UTM Avo" panose="02040603050506020204" pitchFamily="18" charset="0"/>
              </a:rPr>
              <a:t>Chọn</a:t>
            </a:r>
            <a:r>
              <a:rPr lang="en-US" sz="1800" dirty="0" smtClean="0">
                <a:latin typeface="UTM Avo" panose="02040603050506020204" pitchFamily="18" charset="0"/>
              </a:rPr>
              <a:t> </a:t>
            </a:r>
            <a:r>
              <a:rPr lang="en-US" sz="1800" dirty="0" err="1" smtClean="0">
                <a:latin typeface="UTM Avo" panose="02040603050506020204" pitchFamily="18" charset="0"/>
              </a:rPr>
              <a:t>dấu</a:t>
            </a:r>
            <a:r>
              <a:rPr lang="en-US" sz="1800" dirty="0" smtClean="0">
                <a:latin typeface="UTM Avo" panose="02040603050506020204" pitchFamily="18" charset="0"/>
              </a:rPr>
              <a:t> </a:t>
            </a:r>
            <a:r>
              <a:rPr lang="en-US" sz="1800" dirty="0" err="1" smtClean="0">
                <a:latin typeface="UTM Avo" panose="02040603050506020204" pitchFamily="18" charset="0"/>
              </a:rPr>
              <a:t>hỏi</a:t>
            </a:r>
            <a:r>
              <a:rPr lang="en-US" sz="1800" dirty="0" smtClean="0">
                <a:latin typeface="UTM Avo" panose="02040603050506020204" pitchFamily="18" charset="0"/>
              </a:rPr>
              <a:t> </a:t>
            </a:r>
            <a:r>
              <a:rPr lang="en-US" sz="1800" dirty="0" err="1" smtClean="0">
                <a:latin typeface="UTM Avo" panose="02040603050506020204" pitchFamily="18" charset="0"/>
              </a:rPr>
              <a:t>hoặc</a:t>
            </a:r>
            <a:r>
              <a:rPr lang="en-US" sz="1800" dirty="0" smtClean="0">
                <a:latin typeface="UTM Avo" panose="02040603050506020204" pitchFamily="18" charset="0"/>
              </a:rPr>
              <a:t> </a:t>
            </a:r>
            <a:r>
              <a:rPr lang="en-US" sz="1800" dirty="0" err="1" smtClean="0">
                <a:latin typeface="UTM Avo" panose="02040603050506020204" pitchFamily="18" charset="0"/>
              </a:rPr>
              <a:t>dấu</a:t>
            </a:r>
            <a:r>
              <a:rPr lang="en-US" sz="1800" dirty="0" smtClean="0">
                <a:latin typeface="UTM Avo" panose="02040603050506020204" pitchFamily="18" charset="0"/>
              </a:rPr>
              <a:t> </a:t>
            </a:r>
            <a:r>
              <a:rPr lang="en-US" sz="1800" dirty="0" err="1" smtClean="0">
                <a:latin typeface="UTM Avo" panose="02040603050506020204" pitchFamily="18" charset="0"/>
              </a:rPr>
              <a:t>ngã</a:t>
            </a:r>
            <a:r>
              <a:rPr lang="en-US" sz="1800" dirty="0" smtClean="0">
                <a:latin typeface="UTM Avo" panose="02040603050506020204" pitchFamily="18" charset="0"/>
              </a:rPr>
              <a:t> </a:t>
            </a:r>
            <a:r>
              <a:rPr lang="en-US" sz="1800" dirty="0" err="1" smtClean="0">
                <a:latin typeface="UTM Avo" panose="02040603050506020204" pitchFamily="18" charset="0"/>
              </a:rPr>
              <a:t>cho</a:t>
            </a:r>
            <a:r>
              <a:rPr lang="en-US" sz="1800" dirty="0" smtClean="0">
                <a:latin typeface="UTM Avo" panose="02040603050506020204" pitchFamily="18" charset="0"/>
              </a:rPr>
              <a:t> </a:t>
            </a:r>
            <a:r>
              <a:rPr lang="en-US" sz="1800" dirty="0" err="1" smtClean="0">
                <a:latin typeface="UTM Avo" panose="02040603050506020204" pitchFamily="18" charset="0"/>
              </a:rPr>
              <a:t>chữ</a:t>
            </a:r>
            <a:r>
              <a:rPr lang="en-US" sz="1800" dirty="0" smtClean="0">
                <a:latin typeface="UTM Avo" panose="02040603050506020204" pitchFamily="18" charset="0"/>
              </a:rPr>
              <a:t> in </a:t>
            </a:r>
            <a:r>
              <a:rPr lang="en-US" sz="1800" dirty="0" err="1" smtClean="0">
                <a:latin typeface="UTM Avo" panose="02040603050506020204" pitchFamily="18" charset="0"/>
              </a:rPr>
              <a:t>đậm</a:t>
            </a:r>
            <a:endParaRPr lang="en-US" sz="1800" i="1" dirty="0" smtClean="0">
              <a:latin typeface="UTM Avo" panose="02040603050506020204" pitchFamily="18" charset="0"/>
            </a:endParaRPr>
          </a:p>
        </p:txBody>
      </p:sp>
      <p:sp>
        <p:nvSpPr>
          <p:cNvPr id="21" name="Rounded Rectangle 20"/>
          <p:cNvSpPr/>
          <p:nvPr/>
        </p:nvSpPr>
        <p:spPr>
          <a:xfrm>
            <a:off x="4030106" y="1140254"/>
            <a:ext cx="661012" cy="304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521336" y="1552921"/>
            <a:ext cx="661012" cy="304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3495365" y="1542352"/>
            <a:ext cx="661012" cy="304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972408" y="1096859"/>
            <a:ext cx="873739" cy="369332"/>
          </a:xfrm>
          <a:prstGeom prst="rect">
            <a:avLst/>
          </a:prstGeom>
          <a:noFill/>
        </p:spPr>
        <p:txBody>
          <a:bodyPr wrap="square" rtlCol="0">
            <a:spAutoFit/>
          </a:bodyPr>
          <a:lstStyle/>
          <a:p>
            <a:r>
              <a:rPr lang="en-US" sz="1800" b="1" dirty="0" err="1" smtClean="0">
                <a:solidFill>
                  <a:schemeClr val="accent6">
                    <a:lumMod val="75000"/>
                  </a:schemeClr>
                </a:solidFill>
                <a:latin typeface="UTM Avo" panose="02040603050506020204" pitchFamily="18" charset="0"/>
              </a:rPr>
              <a:t>oanh</a:t>
            </a:r>
            <a:endParaRPr lang="en-US" sz="1800" b="1" dirty="0">
              <a:solidFill>
                <a:schemeClr val="accent6">
                  <a:lumMod val="75000"/>
                </a:schemeClr>
              </a:solidFill>
              <a:latin typeface="UTM Avo" panose="02040603050506020204" pitchFamily="18" charset="0"/>
            </a:endParaRPr>
          </a:p>
        </p:txBody>
      </p:sp>
      <p:sp>
        <p:nvSpPr>
          <p:cNvPr id="25" name="TextBox 24"/>
          <p:cNvSpPr txBox="1"/>
          <p:nvPr/>
        </p:nvSpPr>
        <p:spPr>
          <a:xfrm>
            <a:off x="1466183" y="1506264"/>
            <a:ext cx="873739" cy="369332"/>
          </a:xfrm>
          <a:prstGeom prst="rect">
            <a:avLst/>
          </a:prstGeom>
          <a:noFill/>
        </p:spPr>
        <p:txBody>
          <a:bodyPr wrap="square" rtlCol="0">
            <a:spAutoFit/>
          </a:bodyPr>
          <a:lstStyle/>
          <a:p>
            <a:r>
              <a:rPr lang="en-US" sz="1800" b="1" dirty="0" err="1" smtClean="0">
                <a:solidFill>
                  <a:schemeClr val="accent6">
                    <a:lumMod val="75000"/>
                  </a:schemeClr>
                </a:solidFill>
                <a:latin typeface="UTM Avo" panose="02040603050506020204" pitchFamily="18" charset="0"/>
              </a:rPr>
              <a:t>oanh</a:t>
            </a:r>
            <a:endParaRPr lang="en-US" sz="1800" b="1" dirty="0">
              <a:solidFill>
                <a:schemeClr val="accent6">
                  <a:lumMod val="75000"/>
                </a:schemeClr>
              </a:solidFill>
              <a:latin typeface="UTM Avo" panose="02040603050506020204" pitchFamily="18" charset="0"/>
            </a:endParaRPr>
          </a:p>
        </p:txBody>
      </p:sp>
      <p:sp>
        <p:nvSpPr>
          <p:cNvPr id="26" name="TextBox 25"/>
          <p:cNvSpPr txBox="1"/>
          <p:nvPr/>
        </p:nvSpPr>
        <p:spPr>
          <a:xfrm>
            <a:off x="3431454" y="1506264"/>
            <a:ext cx="873739" cy="369332"/>
          </a:xfrm>
          <a:prstGeom prst="rect">
            <a:avLst/>
          </a:prstGeom>
          <a:noFill/>
        </p:spPr>
        <p:txBody>
          <a:bodyPr wrap="square" rtlCol="0">
            <a:spAutoFit/>
          </a:bodyPr>
          <a:lstStyle/>
          <a:p>
            <a:r>
              <a:rPr lang="en-US" sz="1800" b="1" dirty="0" err="1" smtClean="0">
                <a:solidFill>
                  <a:schemeClr val="accent6">
                    <a:lumMod val="75000"/>
                  </a:schemeClr>
                </a:solidFill>
                <a:latin typeface="UTM Avo" panose="02040603050506020204" pitchFamily="18" charset="0"/>
              </a:rPr>
              <a:t>oanh</a:t>
            </a:r>
            <a:endParaRPr lang="en-US" sz="1800" b="1" dirty="0">
              <a:solidFill>
                <a:schemeClr val="accent6">
                  <a:lumMod val="75000"/>
                </a:schemeClr>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
                                            <p:txEl>
                                              <p:pRg st="0" end="0"/>
                                            </p:txEl>
                                          </p:spTgt>
                                        </p:tgtEl>
                                        <p:attrNameLst>
                                          <p:attrName>style.visibility</p:attrName>
                                        </p:attrNameLst>
                                      </p:cBhvr>
                                      <p:to>
                                        <p:strVal val="visible"/>
                                      </p:to>
                                    </p:set>
                                    <p:animEffect transition="in" filter="fade">
                                      <p:cBhvr>
                                        <p:cTn id="54" dur="500"/>
                                        <p:tgtEl>
                                          <p:spTgt spid="10">
                                            <p:txEl>
                                              <p:pRg st="0" end="0"/>
                                            </p:txEl>
                                          </p:spTgt>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30" grpId="0"/>
      <p:bldP spid="2" grpId="0" uiExpand="1" build="p"/>
      <p:bldP spid="5" grpId="0" animBg="1"/>
      <p:bldP spid="3" grpId="0"/>
      <p:bldP spid="10" grpId="0" uiExpand="1" build="p"/>
      <p:bldP spid="21" grpId="0" animBg="1"/>
      <p:bldP spid="22" grpId="0" animBg="1"/>
      <p:bldP spid="23" grpId="0" animBg="1"/>
      <p:bldP spid="24"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931611" y="1390819"/>
            <a:ext cx="4405927" cy="3318271"/>
            <a:chOff x="1417547" y="1264224"/>
            <a:chExt cx="4405927" cy="3318271"/>
          </a:xfrm>
        </p:grpSpPr>
        <p:pic>
          <p:nvPicPr>
            <p:cNvPr id="24" name="Picture 23"/>
            <p:cNvPicPr>
              <a:picLocks noChangeAspect="1"/>
            </p:cNvPicPr>
            <p:nvPr/>
          </p:nvPicPr>
          <p:blipFill>
            <a:blip r:embed="rId1">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30" name="TextBox 29"/>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31" name="TextBox 30"/>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3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295467" y="522835"/>
            <a:ext cx="1963303" cy="584775"/>
            <a:chOff x="295467" y="624435"/>
            <a:chExt cx="1963303" cy="584775"/>
          </a:xfrm>
        </p:grpSpPr>
        <p:sp>
          <p:nvSpPr>
            <p:cNvPr id="26" name="TextBox 25"/>
            <p:cNvSpPr txBox="1"/>
            <p:nvPr/>
          </p:nvSpPr>
          <p:spPr>
            <a:xfrm>
              <a:off x="327365" y="624435"/>
              <a:ext cx="1931405" cy="584775"/>
            </a:xfrm>
            <a:prstGeom prst="rect">
              <a:avLst/>
            </a:prstGeom>
            <a:noFill/>
          </p:spPr>
          <p:txBody>
            <a:bodyPr wrap="square" rtlCol="0">
              <a:spAutoFit/>
            </a:bodyPr>
            <a:lstStyle/>
            <a:p>
              <a:r>
                <a:rPr lang="en-US" sz="3200" dirty="0">
                  <a:solidFill>
                    <a:schemeClr val="bg1">
                      <a:lumMod val="25000"/>
                    </a:schemeClr>
                  </a:solidFill>
                  <a:latin typeface="UTM Cookies" panose="02040603050506020204" pitchFamily="18" charset="0"/>
                </a:rPr>
                <a:t>BÀI </a:t>
              </a:r>
              <a:r>
                <a:rPr lang="en-US" sz="3200" dirty="0" smtClean="0">
                  <a:solidFill>
                    <a:schemeClr val="bg1">
                      <a:lumMod val="25000"/>
                    </a:schemeClr>
                  </a:solidFill>
                  <a:latin typeface="UTM Cookies" panose="02040603050506020204" pitchFamily="18" charset="0"/>
                </a:rPr>
                <a:t>16 </a:t>
              </a:r>
              <a:endParaRPr lang="en-US" sz="3200" dirty="0">
                <a:solidFill>
                  <a:schemeClr val="bg1">
                    <a:lumMod val="25000"/>
                  </a:schemeClr>
                </a:solidFill>
                <a:latin typeface="UTM Cookies" panose="02040603050506020204" pitchFamily="18" charset="0"/>
              </a:endParaRPr>
            </a:p>
          </p:txBody>
        </p:sp>
        <p:sp>
          <p:nvSpPr>
            <p:cNvPr id="27" name="TextBox 26"/>
            <p:cNvSpPr txBox="1"/>
            <p:nvPr/>
          </p:nvSpPr>
          <p:spPr>
            <a:xfrm>
              <a:off x="295467" y="624435"/>
              <a:ext cx="1439308" cy="584775"/>
            </a:xfrm>
            <a:prstGeom prst="rect">
              <a:avLst/>
            </a:prstGeom>
            <a:noFill/>
          </p:spPr>
          <p:txBody>
            <a:bodyPr wrap="square" rtlCol="0">
              <a:spAutoFit/>
            </a:bodyPr>
            <a:lstStyle/>
            <a:p>
              <a:r>
                <a:rPr lang="en-US" sz="3200" dirty="0">
                  <a:solidFill>
                    <a:srgbClr val="7EA131"/>
                  </a:solidFill>
                  <a:latin typeface="UTM Cookies" panose="02040603050506020204" pitchFamily="18" charset="0"/>
                </a:rPr>
                <a:t>BÀI </a:t>
              </a:r>
              <a:r>
                <a:rPr lang="en-US" sz="3200" dirty="0" smtClean="0">
                  <a:solidFill>
                    <a:srgbClr val="7EA131"/>
                  </a:solidFill>
                  <a:latin typeface="UTM Cookies" panose="02040603050506020204" pitchFamily="18" charset="0"/>
                </a:rPr>
                <a:t>16</a:t>
              </a:r>
              <a:endParaRPr lang="en-US" sz="3200" dirty="0">
                <a:solidFill>
                  <a:srgbClr val="7EA131"/>
                </a:solidFill>
                <a:latin typeface="UTM Cookies" panose="02040603050506020204" pitchFamily="18" charset="0"/>
              </a:endParaRPr>
            </a:p>
          </p:txBody>
        </p:sp>
      </p:grpSp>
      <p:sp>
        <p:nvSpPr>
          <p:cNvPr id="28" name="TextBox 27"/>
          <p:cNvSpPr txBox="1"/>
          <p:nvPr/>
        </p:nvSpPr>
        <p:spPr>
          <a:xfrm>
            <a:off x="1734775" y="510748"/>
            <a:ext cx="4672489" cy="646331"/>
          </a:xfrm>
          <a:prstGeom prst="rect">
            <a:avLst/>
          </a:prstGeom>
          <a:noFill/>
        </p:spPr>
        <p:txBody>
          <a:bodyPr wrap="square" rtlCol="0">
            <a:spAutoFit/>
          </a:bodyPr>
          <a:lstStyle/>
          <a:p>
            <a:pPr algn="ctr"/>
            <a:r>
              <a:rPr lang="en-US" sz="3600" dirty="0" smtClean="0">
                <a:ln>
                  <a:solidFill>
                    <a:schemeClr val="bg1">
                      <a:lumMod val="25000"/>
                    </a:schemeClr>
                  </a:solidFill>
                </a:ln>
                <a:solidFill>
                  <a:schemeClr val="accent1"/>
                </a:solidFill>
                <a:latin typeface="UTM Cookies" panose="02040603050506020204" pitchFamily="18" charset="0"/>
              </a:rPr>
              <a:t>TẠM BIỆT CÁNH CAM</a:t>
            </a:r>
            <a:endParaRPr lang="en-US" sz="3600" dirty="0">
              <a:ln>
                <a:solidFill>
                  <a:schemeClr val="bg1">
                    <a:lumMod val="25000"/>
                  </a:schemeClr>
                </a:solidFill>
              </a:ln>
              <a:solidFill>
                <a:schemeClr val="accent1"/>
              </a:solidFill>
              <a:latin typeface="UTM Cookies" panose="02040603050506020204" pitchFamily="18" charset="0"/>
            </a:endParaRPr>
          </a:p>
        </p:txBody>
      </p:sp>
      <p:pic>
        <p:nvPicPr>
          <p:cNvPr id="29" name="Picture 6" descr="Family Tree Drawing png download - 1104*633 - Free Transparent Cartoon png  Download. - CleanPNG / Kiss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46" b="90000" l="9444" r="90000"/>
                    </a14:imgEffect>
                  </a14:imgLayer>
                </a14:imgProps>
              </a:ext>
              <a:ext uri="{28A0092B-C50C-407E-A947-70E740481C1C}">
                <a14:useLocalDpi xmlns:a14="http://schemas.microsoft.com/office/drawing/2010/main" val="0"/>
              </a:ext>
            </a:extLst>
          </a:blip>
          <a:srcRect/>
          <a:stretch>
            <a:fillRect/>
          </a:stretch>
        </p:blipFill>
        <p:spPr bwMode="auto">
          <a:xfrm>
            <a:off x="142375" y="921490"/>
            <a:ext cx="1339101" cy="9337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95467" y="522835"/>
            <a:ext cx="1963303" cy="584775"/>
            <a:chOff x="295467" y="624435"/>
            <a:chExt cx="1963303" cy="584775"/>
          </a:xfrm>
        </p:grpSpPr>
        <p:sp>
          <p:nvSpPr>
            <p:cNvPr id="3" name="TextBox 2"/>
            <p:cNvSpPr txBox="1"/>
            <p:nvPr/>
          </p:nvSpPr>
          <p:spPr>
            <a:xfrm>
              <a:off x="327365" y="624435"/>
              <a:ext cx="1931405" cy="584775"/>
            </a:xfrm>
            <a:prstGeom prst="rect">
              <a:avLst/>
            </a:prstGeom>
            <a:noFill/>
          </p:spPr>
          <p:txBody>
            <a:bodyPr wrap="square" rtlCol="0">
              <a:spAutoFit/>
            </a:bodyPr>
            <a:lstStyle/>
            <a:p>
              <a:r>
                <a:rPr lang="en-US" sz="3200" dirty="0">
                  <a:solidFill>
                    <a:schemeClr val="bg1">
                      <a:lumMod val="25000"/>
                    </a:schemeClr>
                  </a:solidFill>
                  <a:latin typeface="UTM Cookies" panose="02040603050506020204" pitchFamily="18" charset="0"/>
                </a:rPr>
                <a:t>BÀI </a:t>
              </a:r>
              <a:r>
                <a:rPr lang="en-US" sz="3200" dirty="0" smtClean="0">
                  <a:solidFill>
                    <a:schemeClr val="bg1">
                      <a:lumMod val="25000"/>
                    </a:schemeClr>
                  </a:solidFill>
                  <a:latin typeface="UTM Cookies" panose="02040603050506020204" pitchFamily="18" charset="0"/>
                </a:rPr>
                <a:t>16 </a:t>
              </a:r>
              <a:endParaRPr lang="en-US" sz="3200" dirty="0">
                <a:solidFill>
                  <a:schemeClr val="bg1">
                    <a:lumMod val="25000"/>
                  </a:schemeClr>
                </a:solidFill>
                <a:latin typeface="UTM Cookies" panose="02040603050506020204" pitchFamily="18" charset="0"/>
              </a:endParaRPr>
            </a:p>
          </p:txBody>
        </p:sp>
        <p:sp>
          <p:nvSpPr>
            <p:cNvPr id="4" name="TextBox 3"/>
            <p:cNvSpPr txBox="1"/>
            <p:nvPr/>
          </p:nvSpPr>
          <p:spPr>
            <a:xfrm>
              <a:off x="295467" y="624435"/>
              <a:ext cx="1439308" cy="584775"/>
            </a:xfrm>
            <a:prstGeom prst="rect">
              <a:avLst/>
            </a:prstGeom>
            <a:noFill/>
          </p:spPr>
          <p:txBody>
            <a:bodyPr wrap="square" rtlCol="0">
              <a:spAutoFit/>
            </a:bodyPr>
            <a:lstStyle/>
            <a:p>
              <a:r>
                <a:rPr lang="en-US" sz="3200" dirty="0">
                  <a:solidFill>
                    <a:srgbClr val="7EA131"/>
                  </a:solidFill>
                  <a:latin typeface="UTM Cookies" panose="02040603050506020204" pitchFamily="18" charset="0"/>
                </a:rPr>
                <a:t>BÀI </a:t>
              </a:r>
              <a:r>
                <a:rPr lang="en-US" sz="3200" dirty="0" smtClean="0">
                  <a:solidFill>
                    <a:srgbClr val="7EA131"/>
                  </a:solidFill>
                  <a:latin typeface="UTM Cookies" panose="02040603050506020204" pitchFamily="18" charset="0"/>
                </a:rPr>
                <a:t>16</a:t>
              </a:r>
              <a:endParaRPr lang="en-US" sz="3200" dirty="0">
                <a:solidFill>
                  <a:srgbClr val="7EA131"/>
                </a:solidFill>
                <a:latin typeface="UTM Cookies" panose="02040603050506020204" pitchFamily="18" charset="0"/>
              </a:endParaRPr>
            </a:p>
          </p:txBody>
        </p:sp>
      </p:grpSp>
      <p:sp>
        <p:nvSpPr>
          <p:cNvPr id="5" name="TextBox 4"/>
          <p:cNvSpPr txBox="1"/>
          <p:nvPr/>
        </p:nvSpPr>
        <p:spPr>
          <a:xfrm>
            <a:off x="1734775" y="510748"/>
            <a:ext cx="4672489" cy="646331"/>
          </a:xfrm>
          <a:prstGeom prst="rect">
            <a:avLst/>
          </a:prstGeom>
          <a:noFill/>
        </p:spPr>
        <p:txBody>
          <a:bodyPr wrap="square" rtlCol="0">
            <a:spAutoFit/>
          </a:bodyPr>
          <a:lstStyle/>
          <a:p>
            <a:pPr algn="ctr"/>
            <a:r>
              <a:rPr lang="en-US" sz="3600" dirty="0" smtClean="0">
                <a:ln>
                  <a:solidFill>
                    <a:schemeClr val="bg1">
                      <a:lumMod val="25000"/>
                    </a:schemeClr>
                  </a:solidFill>
                </a:ln>
                <a:solidFill>
                  <a:schemeClr val="accent1"/>
                </a:solidFill>
                <a:latin typeface="UTM Cookies" panose="02040603050506020204" pitchFamily="18" charset="0"/>
              </a:rPr>
              <a:t>TẠM BIỆT CÁNH CAM</a:t>
            </a:r>
            <a:endParaRPr lang="en-US" sz="3600" dirty="0">
              <a:ln>
                <a:solidFill>
                  <a:schemeClr val="bg1">
                    <a:lumMod val="25000"/>
                  </a:schemeClr>
                </a:solidFill>
              </a:ln>
              <a:solidFill>
                <a:schemeClr val="accent1"/>
              </a:solidFill>
              <a:latin typeface="UTM Cookies" panose="02040603050506020204" pitchFamily="18" charset="0"/>
            </a:endParaRPr>
          </a:p>
        </p:txBody>
      </p:sp>
      <p:sp>
        <p:nvSpPr>
          <p:cNvPr id="18" name="TextBox 17"/>
          <p:cNvSpPr txBox="1"/>
          <p:nvPr/>
        </p:nvSpPr>
        <p:spPr>
          <a:xfrm>
            <a:off x="1674448" y="1418308"/>
            <a:ext cx="4732817" cy="656590"/>
          </a:xfrm>
          <a:prstGeom prst="rect">
            <a:avLst/>
          </a:prstGeom>
          <a:noFill/>
        </p:spPr>
        <p:txBody>
          <a:bodyPr wrap="square" rtlCol="0">
            <a:spAutoFit/>
          </a:bodyPr>
          <a:lstStyle/>
          <a:p>
            <a:pPr algn="just">
              <a:lnSpc>
                <a:spcPts val="2200"/>
              </a:lnSpc>
            </a:pPr>
            <a:r>
              <a:rPr lang="en-US" sz="1600" dirty="0" err="1" smtClean="0">
                <a:latin typeface="UTM Avo" panose="02040603050506020204" pitchFamily="18" charset="0"/>
              </a:rPr>
              <a:t>Nhìn</a:t>
            </a:r>
            <a:r>
              <a:rPr lang="en-US" sz="1600" dirty="0" smtClean="0">
                <a:latin typeface="UTM Avo" panose="02040603050506020204" pitchFamily="18" charset="0"/>
              </a:rPr>
              <a:t> </a:t>
            </a:r>
            <a:r>
              <a:rPr lang="en-US" sz="1600" dirty="0" err="1" smtClean="0">
                <a:latin typeface="UTM Avo" panose="02040603050506020204" pitchFamily="18" charset="0"/>
              </a:rPr>
              <a:t>tranh</a:t>
            </a:r>
            <a:r>
              <a:rPr lang="en-US" sz="1600" dirty="0" smtClean="0">
                <a:latin typeface="UTM Avo" panose="02040603050506020204" pitchFamily="18" charset="0"/>
              </a:rPr>
              <a:t> </a:t>
            </a:r>
            <a:r>
              <a:rPr lang="en-US" sz="1600" dirty="0" err="1" smtClean="0">
                <a:latin typeface="UTM Avo" panose="02040603050506020204" pitchFamily="18" charset="0"/>
              </a:rPr>
              <a:t>và</a:t>
            </a:r>
            <a:r>
              <a:rPr lang="en-US" sz="1600" dirty="0" smtClean="0">
                <a:latin typeface="UTM Avo" panose="02040603050506020204" pitchFamily="18" charset="0"/>
              </a:rPr>
              <a:t> </a:t>
            </a:r>
            <a:r>
              <a:rPr lang="en-US" sz="1600" dirty="0" err="1" smtClean="0">
                <a:latin typeface="UTM Avo" panose="02040603050506020204" pitchFamily="18" charset="0"/>
              </a:rPr>
              <a:t>đoán</a:t>
            </a:r>
            <a:r>
              <a:rPr lang="en-US" sz="1600" dirty="0" smtClean="0">
                <a:latin typeface="UTM Avo" panose="02040603050506020204" pitchFamily="18" charset="0"/>
              </a:rPr>
              <a:t> </a:t>
            </a:r>
            <a:r>
              <a:rPr lang="en-US" sz="1600" dirty="0" err="1" smtClean="0">
                <a:latin typeface="UTM Avo" panose="02040603050506020204" pitchFamily="18" charset="0"/>
              </a:rPr>
              <a:t>xem</a:t>
            </a:r>
            <a:r>
              <a:rPr lang="en-US" sz="1600" dirty="0" smtClean="0">
                <a:latin typeface="UTM Avo" panose="02040603050506020204" pitchFamily="18" charset="0"/>
              </a:rPr>
              <a:t> </a:t>
            </a:r>
            <a:r>
              <a:rPr lang="en-US" sz="1600" dirty="0" err="1" smtClean="0">
                <a:latin typeface="UTM Avo" panose="02040603050506020204" pitchFamily="18" charset="0"/>
              </a:rPr>
              <a:t>chuyện</a:t>
            </a:r>
            <a:r>
              <a:rPr lang="en-US" sz="1600" dirty="0" smtClean="0">
                <a:latin typeface="UTM Avo" panose="02040603050506020204" pitchFamily="18" charset="0"/>
              </a:rPr>
              <a:t> </a:t>
            </a:r>
            <a:r>
              <a:rPr lang="en-US" sz="1600" dirty="0" err="1" smtClean="0">
                <a:latin typeface="UTM Avo" panose="02040603050506020204" pitchFamily="18" charset="0"/>
              </a:rPr>
              <a:t>gì</a:t>
            </a:r>
            <a:r>
              <a:rPr lang="en-US" sz="1600" dirty="0" smtClean="0">
                <a:latin typeface="UTM Avo" panose="02040603050506020204" pitchFamily="18" charset="0"/>
              </a:rPr>
              <a:t> </a:t>
            </a:r>
            <a:r>
              <a:rPr lang="en-US" sz="1600" dirty="0" err="1" smtClean="0">
                <a:latin typeface="UTM Avo" panose="02040603050506020204" pitchFamily="18" charset="0"/>
              </a:rPr>
              <a:t>đã</a:t>
            </a:r>
            <a:r>
              <a:rPr lang="en-US" sz="1600" dirty="0" smtClean="0">
                <a:latin typeface="UTM Avo" panose="02040603050506020204" pitchFamily="18" charset="0"/>
              </a:rPr>
              <a:t> </a:t>
            </a:r>
            <a:r>
              <a:rPr lang="en-US" sz="1600" dirty="0" err="1" smtClean="0">
                <a:latin typeface="UTM Avo" panose="02040603050506020204" pitchFamily="18" charset="0"/>
              </a:rPr>
              <a:t>xảy</a:t>
            </a:r>
            <a:r>
              <a:rPr lang="en-US" sz="1600" dirty="0" smtClean="0">
                <a:latin typeface="UTM Avo" panose="02040603050506020204" pitchFamily="18" charset="0"/>
              </a:rPr>
              <a:t> </a:t>
            </a:r>
            <a:r>
              <a:rPr lang="en-US" sz="1600" dirty="0" err="1" smtClean="0">
                <a:latin typeface="UTM Avo" panose="02040603050506020204" pitchFamily="18" charset="0"/>
              </a:rPr>
              <a:t>ra</a:t>
            </a:r>
            <a:r>
              <a:rPr lang="en-US" sz="1600" dirty="0" smtClean="0">
                <a:latin typeface="UTM Avo" panose="02040603050506020204" pitchFamily="18" charset="0"/>
              </a:rPr>
              <a:t> </a:t>
            </a:r>
            <a:r>
              <a:rPr lang="en-US" sz="1600" dirty="0" err="1" smtClean="0">
                <a:latin typeface="UTM Avo" panose="02040603050506020204" pitchFamily="18" charset="0"/>
              </a:rPr>
              <a:t>với</a:t>
            </a:r>
            <a:r>
              <a:rPr lang="en-US" sz="1600" dirty="0" smtClean="0">
                <a:latin typeface="UTM Avo" panose="02040603050506020204" pitchFamily="18" charset="0"/>
              </a:rPr>
              <a:t> </a:t>
            </a:r>
            <a:r>
              <a:rPr lang="en-US" sz="1600" dirty="0" err="1" smtClean="0">
                <a:latin typeface="UTM Avo" panose="02040603050506020204" pitchFamily="18" charset="0"/>
              </a:rPr>
              <a:t>cánh</a:t>
            </a:r>
            <a:r>
              <a:rPr lang="en-US" sz="1600" dirty="0" smtClean="0">
                <a:latin typeface="UTM Avo" panose="02040603050506020204" pitchFamily="18" charset="0"/>
              </a:rPr>
              <a:t> cam?</a:t>
            </a:r>
            <a:endParaRPr lang="vi-VN" sz="1600" dirty="0">
              <a:latin typeface="UTM Avo" panose="02040603050506020204" pitchFamily="18" charset="0"/>
            </a:endParaRPr>
          </a:p>
        </p:txBody>
      </p:sp>
      <p:pic>
        <p:nvPicPr>
          <p:cNvPr id="1030" name="Picture 6" descr="Family Tree Drawing png download - 1104*633 - Free Transparent Cartoon png  Download. - CleanPNG / KissPNG"/>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8846" b="90000" l="9444" r="90000"/>
                    </a14:imgEffect>
                  </a14:imgLayer>
                </a14:imgProps>
              </a:ext>
              <a:ext uri="{28A0092B-C50C-407E-A947-70E740481C1C}">
                <a14:useLocalDpi xmlns:a14="http://schemas.microsoft.com/office/drawing/2010/main" val="0"/>
              </a:ext>
            </a:extLst>
          </a:blip>
          <a:srcRect/>
          <a:stretch>
            <a:fillRect/>
          </a:stretch>
        </p:blipFill>
        <p:spPr bwMode="auto">
          <a:xfrm>
            <a:off x="142375" y="921490"/>
            <a:ext cx="1339101" cy="933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26" y="2116427"/>
            <a:ext cx="5499574" cy="258757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3726" y="551503"/>
            <a:ext cx="6076623" cy="507831"/>
          </a:xfrm>
          <a:prstGeom prst="rect">
            <a:avLst/>
          </a:prstGeom>
          <a:noFill/>
        </p:spPr>
        <p:txBody>
          <a:bodyPr wrap="square" rtlCol="0">
            <a:spAutoFit/>
          </a:bodyPr>
          <a:lstStyle/>
          <a:p>
            <a:pPr algn="just">
              <a:lnSpc>
                <a:spcPct val="150000"/>
              </a:lnSpc>
            </a:pPr>
            <a:r>
              <a:rPr lang="en-US" sz="2000" b="1" dirty="0" smtClean="0">
                <a:latin typeface="UTM Avo" panose="02040603050506020204" pitchFamily="18" charset="0"/>
              </a:rPr>
              <a:t>1. </a:t>
            </a:r>
            <a:r>
              <a:rPr lang="en-US" sz="2000" dirty="0" err="1" smtClean="0">
                <a:latin typeface="UTM Avo" panose="02040603050506020204" pitchFamily="18" charset="0"/>
              </a:rPr>
              <a:t>Tìm</a:t>
            </a:r>
            <a:r>
              <a:rPr lang="en-US" sz="2000" dirty="0" smtClean="0">
                <a:latin typeface="UTM Avo" panose="02040603050506020204" pitchFamily="18" charset="0"/>
              </a:rPr>
              <a:t> </a:t>
            </a:r>
            <a:r>
              <a:rPr lang="en-US" sz="2000" dirty="0" err="1" smtClean="0">
                <a:latin typeface="UTM Avo" panose="02040603050506020204" pitchFamily="18" charset="0"/>
              </a:rPr>
              <a:t>từ</a:t>
            </a:r>
            <a:r>
              <a:rPr lang="en-US" sz="2000" dirty="0" smtClean="0">
                <a:latin typeface="UTM Avo" panose="02040603050506020204" pitchFamily="18" charset="0"/>
              </a:rPr>
              <a:t> </a:t>
            </a:r>
            <a:r>
              <a:rPr lang="en-US" sz="2000" dirty="0" err="1" smtClean="0">
                <a:latin typeface="UTM Avo" panose="02040603050506020204" pitchFamily="18" charset="0"/>
              </a:rPr>
              <a:t>ngữ</a:t>
            </a:r>
            <a:r>
              <a:rPr lang="en-US" sz="2000" dirty="0" smtClean="0">
                <a:latin typeface="UTM Avo" panose="02040603050506020204" pitchFamily="18" charset="0"/>
              </a:rPr>
              <a:t> </a:t>
            </a:r>
            <a:r>
              <a:rPr lang="en-US" sz="2000" dirty="0" err="1" smtClean="0">
                <a:latin typeface="UTM Avo" panose="02040603050506020204" pitchFamily="18" charset="0"/>
              </a:rPr>
              <a:t>chỉ</a:t>
            </a:r>
            <a:r>
              <a:rPr lang="en-US" sz="2000" dirty="0" smtClean="0">
                <a:latin typeface="UTM Avo" panose="02040603050506020204" pitchFamily="18" charset="0"/>
              </a:rPr>
              <a:t> </a:t>
            </a:r>
            <a:r>
              <a:rPr lang="en-US" sz="2000" dirty="0" err="1" smtClean="0">
                <a:latin typeface="UTM Avo" panose="02040603050506020204" pitchFamily="18" charset="0"/>
              </a:rPr>
              <a:t>loài</a:t>
            </a:r>
            <a:r>
              <a:rPr lang="en-US" sz="2000" dirty="0" smtClean="0">
                <a:latin typeface="UTM Avo" panose="02040603050506020204" pitchFamily="18" charset="0"/>
              </a:rPr>
              <a:t> </a:t>
            </a:r>
            <a:r>
              <a:rPr lang="en-US" sz="2000" dirty="0" err="1" smtClean="0">
                <a:latin typeface="UTM Avo" panose="02040603050506020204" pitchFamily="18" charset="0"/>
              </a:rPr>
              <a:t>vật</a:t>
            </a:r>
            <a:r>
              <a:rPr lang="en-US" sz="2000" dirty="0" smtClean="0">
                <a:latin typeface="UTM Avo" panose="02040603050506020204" pitchFamily="18" charset="0"/>
              </a:rPr>
              <a:t> </a:t>
            </a:r>
            <a:r>
              <a:rPr lang="en-US" sz="2000" dirty="0" err="1" smtClean="0">
                <a:latin typeface="UTM Avo" panose="02040603050506020204" pitchFamily="18" charset="0"/>
              </a:rPr>
              <a:t>trong</a:t>
            </a:r>
            <a:r>
              <a:rPr lang="en-US" sz="2000" dirty="0" smtClean="0">
                <a:latin typeface="UTM Avo" panose="02040603050506020204" pitchFamily="18" charset="0"/>
              </a:rPr>
              <a:t> </a:t>
            </a:r>
            <a:r>
              <a:rPr lang="en-US" sz="2000" dirty="0" err="1" smtClean="0">
                <a:latin typeface="UTM Avo" panose="02040603050506020204" pitchFamily="18" charset="0"/>
              </a:rPr>
              <a:t>đoạn</a:t>
            </a:r>
            <a:r>
              <a:rPr lang="en-US" sz="2000" dirty="0" smtClean="0">
                <a:latin typeface="UTM Avo" panose="02040603050506020204" pitchFamily="18" charset="0"/>
              </a:rPr>
              <a:t> </a:t>
            </a:r>
            <a:r>
              <a:rPr lang="en-US" sz="2000" dirty="0" err="1" smtClean="0">
                <a:latin typeface="UTM Avo" panose="02040603050506020204" pitchFamily="18" charset="0"/>
              </a:rPr>
              <a:t>sau</a:t>
            </a:r>
            <a:r>
              <a:rPr lang="en-US" sz="2000" dirty="0" smtClean="0">
                <a:latin typeface="UTM Avo" panose="02040603050506020204" pitchFamily="18" charset="0"/>
              </a:rPr>
              <a:t>:</a:t>
            </a:r>
            <a:endParaRPr lang="vi-VN" sz="2000" dirty="0">
              <a:latin typeface="UTM Avo" panose="02040603050506020204" pitchFamily="18" charset="0"/>
            </a:endParaRPr>
          </a:p>
        </p:txBody>
      </p:sp>
      <p:sp>
        <p:nvSpPr>
          <p:cNvPr id="27" name="TextBox 26"/>
          <p:cNvSpPr txBox="1"/>
          <p:nvPr/>
        </p:nvSpPr>
        <p:spPr>
          <a:xfrm>
            <a:off x="799867" y="1279090"/>
            <a:ext cx="2680750" cy="3323987"/>
          </a:xfrm>
          <a:prstGeom prst="rect">
            <a:avLst/>
          </a:prstGeom>
          <a:noFill/>
        </p:spPr>
        <p:txBody>
          <a:bodyPr wrap="square" rtlCol="0">
            <a:spAutoFit/>
          </a:bodyPr>
          <a:lstStyle/>
          <a:p>
            <a:pPr algn="just">
              <a:lnSpc>
                <a:spcPct val="150000"/>
              </a:lnSpc>
            </a:pPr>
            <a:r>
              <a:rPr lang="en-US" sz="2000" dirty="0" err="1" smtClean="0">
                <a:latin typeface="UTM Avo" panose="02040603050506020204" pitchFamily="18" charset="0"/>
              </a:rPr>
              <a:t>Rền</a:t>
            </a:r>
            <a:r>
              <a:rPr lang="en-US" sz="2000" dirty="0" smtClean="0">
                <a:latin typeface="UTM Avo" panose="02040603050506020204" pitchFamily="18" charset="0"/>
              </a:rPr>
              <a:t> </a:t>
            </a:r>
            <a:r>
              <a:rPr lang="en-US" sz="2000" dirty="0" err="1" smtClean="0">
                <a:latin typeface="UTM Avo" panose="02040603050506020204" pitchFamily="18" charset="0"/>
              </a:rPr>
              <a:t>rĩ</a:t>
            </a:r>
            <a:r>
              <a:rPr lang="en-US" sz="2000" dirty="0" smtClean="0">
                <a:latin typeface="UTM Avo" panose="02040603050506020204" pitchFamily="18" charset="0"/>
              </a:rPr>
              <a:t> </a:t>
            </a:r>
            <a:r>
              <a:rPr lang="en-US" sz="2000" dirty="0" err="1" smtClean="0">
                <a:latin typeface="UTM Avo" panose="02040603050506020204" pitchFamily="18" charset="0"/>
              </a:rPr>
              <a:t>kéo</a:t>
            </a:r>
            <a:r>
              <a:rPr lang="en-US" sz="2000" dirty="0" smtClean="0">
                <a:latin typeface="UTM Avo" panose="02040603050506020204" pitchFamily="18" charset="0"/>
              </a:rPr>
              <a:t> </a:t>
            </a:r>
            <a:r>
              <a:rPr lang="en-US" sz="2000" dirty="0" err="1" smtClean="0">
                <a:latin typeface="UTM Avo" panose="02040603050506020204" pitchFamily="18" charset="0"/>
              </a:rPr>
              <a:t>đàn</a:t>
            </a:r>
            <a:endParaRPr lang="en-US" sz="2000" dirty="0" smtClean="0">
              <a:latin typeface="UTM Avo" panose="02040603050506020204" pitchFamily="18" charset="0"/>
            </a:endParaRPr>
          </a:p>
          <a:p>
            <a:pPr algn="just">
              <a:lnSpc>
                <a:spcPct val="150000"/>
              </a:lnSpc>
            </a:pPr>
            <a:r>
              <a:rPr lang="en-US" sz="2000" dirty="0" err="1" smtClean="0">
                <a:latin typeface="UTM Avo" panose="02040603050506020204" pitchFamily="18" charset="0"/>
              </a:rPr>
              <a:t>Đúng</a:t>
            </a:r>
            <a:r>
              <a:rPr lang="en-US" sz="2000" dirty="0" smtClean="0">
                <a:latin typeface="UTM Avo" panose="02040603050506020204" pitchFamily="18" charset="0"/>
              </a:rPr>
              <a:t> </a:t>
            </a:r>
            <a:r>
              <a:rPr lang="en-US" sz="2000" dirty="0" err="1" smtClean="0">
                <a:latin typeface="UTM Avo" panose="02040603050506020204" pitchFamily="18" charset="0"/>
              </a:rPr>
              <a:t>là</a:t>
            </a:r>
            <a:r>
              <a:rPr lang="en-US" sz="2000" dirty="0" smtClean="0">
                <a:latin typeface="UTM Avo" panose="02040603050506020204" pitchFamily="18" charset="0"/>
              </a:rPr>
              <a:t> </a:t>
            </a:r>
            <a:r>
              <a:rPr lang="en-US" sz="2000" dirty="0" err="1" smtClean="0">
                <a:latin typeface="UTM Avo" panose="02040603050506020204" pitchFamily="18" charset="0"/>
              </a:rPr>
              <a:t>anh</a:t>
            </a:r>
            <a:r>
              <a:rPr lang="en-US" sz="2000" dirty="0" smtClean="0">
                <a:latin typeface="UTM Avo" panose="02040603050506020204" pitchFamily="18" charset="0"/>
              </a:rPr>
              <a:t> </a:t>
            </a:r>
            <a:r>
              <a:rPr lang="en-US" sz="2000" dirty="0" err="1" smtClean="0">
                <a:latin typeface="UTM Avo" panose="02040603050506020204" pitchFamily="18" charset="0"/>
              </a:rPr>
              <a:t>dế</a:t>
            </a:r>
            <a:endParaRPr lang="en-US" sz="2000" dirty="0" smtClean="0">
              <a:latin typeface="UTM Avo" panose="02040603050506020204" pitchFamily="18" charset="0"/>
            </a:endParaRPr>
          </a:p>
          <a:p>
            <a:pPr algn="just">
              <a:lnSpc>
                <a:spcPct val="150000"/>
              </a:lnSpc>
            </a:pPr>
            <a:r>
              <a:rPr lang="en-US" sz="2000" dirty="0" err="1" smtClean="0">
                <a:latin typeface="UTM Avo" panose="02040603050506020204" pitchFamily="18" charset="0"/>
              </a:rPr>
              <a:t>Suốt</a:t>
            </a:r>
            <a:r>
              <a:rPr lang="en-US" sz="2000" dirty="0" smtClean="0">
                <a:latin typeface="UTM Avo" panose="02040603050506020204" pitchFamily="18" charset="0"/>
              </a:rPr>
              <a:t> </a:t>
            </a:r>
            <a:r>
              <a:rPr lang="en-US" sz="2000" dirty="0" err="1" smtClean="0">
                <a:latin typeface="UTM Avo" panose="02040603050506020204" pitchFamily="18" charset="0"/>
              </a:rPr>
              <a:t>đời</a:t>
            </a:r>
            <a:r>
              <a:rPr lang="en-US" sz="2000" dirty="0" smtClean="0">
                <a:latin typeface="UTM Avo" panose="02040603050506020204" pitchFamily="18" charset="0"/>
              </a:rPr>
              <a:t> </a:t>
            </a:r>
            <a:r>
              <a:rPr lang="en-US" sz="2000" dirty="0" err="1" smtClean="0">
                <a:latin typeface="UTM Avo" panose="02040603050506020204" pitchFamily="18" charset="0"/>
              </a:rPr>
              <a:t>chậm</a:t>
            </a:r>
            <a:r>
              <a:rPr lang="en-US" sz="2000" dirty="0" smtClean="0">
                <a:latin typeface="UTM Avo" panose="02040603050506020204" pitchFamily="18" charset="0"/>
              </a:rPr>
              <a:t> </a:t>
            </a:r>
            <a:r>
              <a:rPr lang="en-US" sz="2000" dirty="0" err="1" smtClean="0">
                <a:latin typeface="UTM Avo" panose="02040603050506020204" pitchFamily="18" charset="0"/>
              </a:rPr>
              <a:t>trễ</a:t>
            </a:r>
            <a:endParaRPr lang="en-US" sz="2000" dirty="0" smtClean="0">
              <a:latin typeface="UTM Avo" panose="02040603050506020204" pitchFamily="18" charset="0"/>
            </a:endParaRPr>
          </a:p>
          <a:p>
            <a:pPr algn="just">
              <a:lnSpc>
                <a:spcPct val="150000"/>
              </a:lnSpc>
            </a:pPr>
            <a:r>
              <a:rPr lang="en-US" sz="2000" dirty="0" err="1" smtClean="0">
                <a:latin typeface="UTM Avo" panose="02040603050506020204" pitchFamily="18" charset="0"/>
              </a:rPr>
              <a:t>Là</a:t>
            </a:r>
            <a:r>
              <a:rPr lang="en-US" sz="2000" dirty="0" smtClean="0">
                <a:latin typeface="UTM Avo" panose="02040603050506020204" pitchFamily="18" charset="0"/>
              </a:rPr>
              <a:t> </a:t>
            </a:r>
            <a:r>
              <a:rPr lang="en-US" sz="2000" dirty="0" err="1" smtClean="0">
                <a:latin typeface="UTM Avo" panose="02040603050506020204" pitchFamily="18" charset="0"/>
              </a:rPr>
              <a:t>họ</a:t>
            </a:r>
            <a:r>
              <a:rPr lang="en-US" sz="2000" dirty="0" smtClean="0">
                <a:latin typeface="UTM Avo" panose="02040603050506020204" pitchFamily="18" charset="0"/>
              </a:rPr>
              <a:t> </a:t>
            </a:r>
            <a:r>
              <a:rPr lang="en-US" sz="2000" dirty="0" err="1" smtClean="0">
                <a:latin typeface="UTM Avo" panose="02040603050506020204" pitchFamily="18" charset="0"/>
              </a:rPr>
              <a:t>nhà</a:t>
            </a:r>
            <a:r>
              <a:rPr lang="en-US" sz="2000" dirty="0" smtClean="0">
                <a:latin typeface="UTM Avo" panose="02040603050506020204" pitchFamily="18" charset="0"/>
              </a:rPr>
              <a:t> </a:t>
            </a:r>
            <a:r>
              <a:rPr lang="en-US" sz="2000" dirty="0" err="1" smtClean="0">
                <a:latin typeface="UTM Avo" panose="02040603050506020204" pitchFamily="18" charset="0"/>
              </a:rPr>
              <a:t>sên</a:t>
            </a:r>
            <a:endParaRPr lang="en-US" sz="2000" dirty="0" smtClean="0">
              <a:latin typeface="UTM Avo" panose="02040603050506020204" pitchFamily="18" charset="0"/>
            </a:endParaRPr>
          </a:p>
          <a:p>
            <a:pPr algn="just">
              <a:lnSpc>
                <a:spcPct val="150000"/>
              </a:lnSpc>
            </a:pPr>
            <a:r>
              <a:rPr lang="en-US" sz="2000" dirty="0" err="1" smtClean="0">
                <a:latin typeface="UTM Avo" panose="02040603050506020204" pitchFamily="18" charset="0"/>
              </a:rPr>
              <a:t>Đêm</a:t>
            </a:r>
            <a:r>
              <a:rPr lang="en-US" sz="2000" dirty="0" smtClean="0">
                <a:latin typeface="UTM Avo" panose="02040603050506020204" pitchFamily="18" charset="0"/>
              </a:rPr>
              <a:t> </a:t>
            </a:r>
            <a:r>
              <a:rPr lang="en-US" sz="2000" dirty="0" err="1" smtClean="0">
                <a:latin typeface="UTM Avo" panose="02040603050506020204" pitchFamily="18" charset="0"/>
              </a:rPr>
              <a:t>thắp</a:t>
            </a:r>
            <a:r>
              <a:rPr lang="en-US" sz="2000" dirty="0" smtClean="0">
                <a:latin typeface="UTM Avo" panose="02040603050506020204" pitchFamily="18" charset="0"/>
              </a:rPr>
              <a:t> </a:t>
            </a:r>
            <a:r>
              <a:rPr lang="en-US" sz="2000" dirty="0" err="1" smtClean="0">
                <a:latin typeface="UTM Avo" panose="02040603050506020204" pitchFamily="18" charset="0"/>
              </a:rPr>
              <a:t>đèn</a:t>
            </a:r>
            <a:r>
              <a:rPr lang="en-US" sz="2000" dirty="0" smtClean="0">
                <a:latin typeface="UTM Avo" panose="02040603050506020204" pitchFamily="18" charset="0"/>
              </a:rPr>
              <a:t> </a:t>
            </a:r>
            <a:r>
              <a:rPr lang="en-US" sz="2000" dirty="0" err="1" smtClean="0">
                <a:latin typeface="UTM Avo" panose="02040603050506020204" pitchFamily="18" charset="0"/>
              </a:rPr>
              <a:t>lên</a:t>
            </a:r>
            <a:endParaRPr lang="en-US" sz="2000" dirty="0" smtClean="0">
              <a:latin typeface="UTM Avo" panose="02040603050506020204" pitchFamily="18" charset="0"/>
            </a:endParaRPr>
          </a:p>
          <a:p>
            <a:pPr algn="just">
              <a:lnSpc>
                <a:spcPct val="150000"/>
              </a:lnSpc>
            </a:pPr>
            <a:r>
              <a:rPr lang="en-US" sz="2000" dirty="0" err="1" smtClean="0">
                <a:latin typeface="UTM Avo" panose="02040603050506020204" pitchFamily="18" charset="0"/>
              </a:rPr>
              <a:t>Là</a:t>
            </a:r>
            <a:r>
              <a:rPr lang="en-US" sz="2000" dirty="0" smtClean="0">
                <a:latin typeface="UTM Avo" panose="02040603050506020204" pitchFamily="18" charset="0"/>
              </a:rPr>
              <a:t> </a:t>
            </a:r>
            <a:r>
              <a:rPr lang="en-US" sz="2000" dirty="0" err="1" smtClean="0">
                <a:latin typeface="UTM Avo" panose="02040603050506020204" pitchFamily="18" charset="0"/>
              </a:rPr>
              <a:t>cô</a:t>
            </a:r>
            <a:r>
              <a:rPr lang="en-US" sz="2000" dirty="0" smtClean="0">
                <a:latin typeface="UTM Avo" panose="02040603050506020204" pitchFamily="18" charset="0"/>
              </a:rPr>
              <a:t> </a:t>
            </a:r>
            <a:r>
              <a:rPr lang="en-US" sz="2000" dirty="0" err="1" smtClean="0">
                <a:latin typeface="UTM Avo" panose="02040603050506020204" pitchFamily="18" charset="0"/>
              </a:rPr>
              <a:t>đom</a:t>
            </a:r>
            <a:r>
              <a:rPr lang="en-US" sz="2000" dirty="0" smtClean="0">
                <a:latin typeface="UTM Avo" panose="02040603050506020204" pitchFamily="18" charset="0"/>
              </a:rPr>
              <a:t> </a:t>
            </a:r>
            <a:r>
              <a:rPr lang="en-US" sz="2000" dirty="0" err="1" smtClean="0">
                <a:latin typeface="UTM Avo" panose="02040603050506020204" pitchFamily="18" charset="0"/>
              </a:rPr>
              <a:t>đóm</a:t>
            </a:r>
            <a:endParaRPr lang="en-US" sz="2000" dirty="0" smtClean="0">
              <a:latin typeface="UTM Avo" panose="02040603050506020204" pitchFamily="18" charset="0"/>
            </a:endParaRPr>
          </a:p>
          <a:p>
            <a:pPr algn="r">
              <a:lnSpc>
                <a:spcPct val="150000"/>
              </a:lnSpc>
            </a:pPr>
            <a:r>
              <a:rPr lang="en-US" sz="1800" i="1" dirty="0" smtClean="0">
                <a:latin typeface="UTM Avo" panose="02040603050506020204" pitchFamily="18" charset="0"/>
              </a:rPr>
              <a:t>(</a:t>
            </a:r>
            <a:r>
              <a:rPr lang="en-US" sz="1800" i="1" dirty="0" err="1" smtClean="0">
                <a:latin typeface="UTM Avo" panose="02040603050506020204" pitchFamily="18" charset="0"/>
              </a:rPr>
              <a:t>Vè</a:t>
            </a:r>
            <a:r>
              <a:rPr lang="en-US" sz="1800" i="1" dirty="0" smtClean="0">
                <a:latin typeface="UTM Avo" panose="02040603050506020204" pitchFamily="18" charset="0"/>
              </a:rPr>
              <a:t> </a:t>
            </a:r>
            <a:r>
              <a:rPr lang="en-US" sz="1800" i="1" dirty="0" err="1" smtClean="0">
                <a:latin typeface="UTM Avo" panose="02040603050506020204" pitchFamily="18" charset="0"/>
              </a:rPr>
              <a:t>loài</a:t>
            </a:r>
            <a:r>
              <a:rPr lang="en-US" sz="1800" i="1" dirty="0" smtClean="0">
                <a:latin typeface="UTM Avo" panose="02040603050506020204" pitchFamily="18" charset="0"/>
              </a:rPr>
              <a:t> </a:t>
            </a:r>
            <a:r>
              <a:rPr lang="en-US" sz="1800" i="1" dirty="0" err="1" smtClean="0">
                <a:latin typeface="UTM Avo" panose="02040603050506020204" pitchFamily="18" charset="0"/>
              </a:rPr>
              <a:t>vật</a:t>
            </a:r>
            <a:r>
              <a:rPr lang="en-US" sz="1800" i="1" dirty="0" smtClean="0">
                <a:latin typeface="UTM Avo" panose="02040603050506020204" pitchFamily="18" charset="0"/>
              </a:rPr>
              <a:t>)</a:t>
            </a:r>
            <a:endParaRPr lang="vi-VN" sz="1800" i="1" dirty="0">
              <a:latin typeface="UTM Avo" panose="02040603050506020204" pitchFamily="18" charset="0"/>
            </a:endParaRPr>
          </a:p>
        </p:txBody>
      </p:sp>
      <p:pic>
        <p:nvPicPr>
          <p:cNvPr id="6" name="Picture 5" descr="Screen Clippi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29507" y="1641986"/>
            <a:ext cx="3033109" cy="2142793"/>
          </a:xfrm>
          <a:prstGeom prst="rect">
            <a:avLst/>
          </a:prstGeom>
        </p:spPr>
      </p:pic>
      <p:cxnSp>
        <p:nvCxnSpPr>
          <p:cNvPr id="10" name="Straight Connector 9"/>
          <p:cNvCxnSpPr/>
          <p:nvPr/>
        </p:nvCxnSpPr>
        <p:spPr>
          <a:xfrm>
            <a:off x="2517058" y="2182762"/>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192593" y="3097162"/>
            <a:ext cx="4227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651819" y="4011562"/>
            <a:ext cx="12585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316546" y="1967243"/>
            <a:ext cx="2799120" cy="424174"/>
          </a:xfrm>
          <a:prstGeom prst="roundRect">
            <a:avLst>
              <a:gd name="adj" fmla="val 50000"/>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err="1" smtClean="0">
                <a:solidFill>
                  <a:srgbClr val="000000"/>
                </a:solidFill>
                <a:latin typeface="UTM Avo" panose="02040603050506020204" pitchFamily="18" charset="0"/>
              </a:rPr>
              <a:t>báo</a:t>
            </a:r>
            <a:r>
              <a:rPr lang="en-US" sz="2000" dirty="0" smtClean="0">
                <a:solidFill>
                  <a:srgbClr val="000000"/>
                </a:solidFill>
                <a:latin typeface="UTM Avo" panose="02040603050506020204" pitchFamily="18" charset="0"/>
              </a:rPr>
              <a:t> </a:t>
            </a:r>
            <a:r>
              <a:rPr lang="en-US" sz="2000" dirty="0" err="1" smtClean="0">
                <a:solidFill>
                  <a:srgbClr val="000000"/>
                </a:solidFill>
                <a:latin typeface="UTM Avo" panose="02040603050506020204" pitchFamily="18" charset="0"/>
              </a:rPr>
              <a:t>mùa</a:t>
            </a:r>
            <a:r>
              <a:rPr lang="en-US" sz="2000" dirty="0" smtClean="0">
                <a:solidFill>
                  <a:srgbClr val="000000"/>
                </a:solidFill>
                <a:latin typeface="UTM Avo" panose="02040603050506020204" pitchFamily="18" charset="0"/>
              </a:rPr>
              <a:t> </a:t>
            </a:r>
            <a:r>
              <a:rPr lang="en-US" sz="2000" dirty="0" err="1" smtClean="0">
                <a:solidFill>
                  <a:srgbClr val="000000"/>
                </a:solidFill>
                <a:latin typeface="UTM Avo" panose="02040603050506020204" pitchFamily="18" charset="0"/>
              </a:rPr>
              <a:t>hè</a:t>
            </a:r>
            <a:r>
              <a:rPr lang="en-US" sz="2000" dirty="0" smtClean="0">
                <a:solidFill>
                  <a:srgbClr val="000000"/>
                </a:solidFill>
                <a:latin typeface="UTM Avo" panose="02040603050506020204" pitchFamily="18" charset="0"/>
              </a:rPr>
              <a:t> </a:t>
            </a:r>
            <a:r>
              <a:rPr lang="en-US" sz="2000" dirty="0" err="1" smtClean="0">
                <a:solidFill>
                  <a:srgbClr val="000000"/>
                </a:solidFill>
                <a:latin typeface="UTM Avo" panose="02040603050506020204" pitchFamily="18" charset="0"/>
              </a:rPr>
              <a:t>tới</a:t>
            </a:r>
            <a:r>
              <a:rPr lang="en-US" sz="2000" dirty="0" smtClean="0">
                <a:solidFill>
                  <a:srgbClr val="000000"/>
                </a:solidFill>
                <a:latin typeface="UTM Avo" panose="02040603050506020204" pitchFamily="18" charset="0"/>
              </a:rPr>
              <a:t>.</a:t>
            </a:r>
            <a:endParaRPr lang="en-US" sz="2000" dirty="0">
              <a:solidFill>
                <a:srgbClr val="000000"/>
              </a:solidFill>
              <a:latin typeface="UTM Avo" panose="02040603050506020204" pitchFamily="18" charset="0"/>
            </a:endParaRPr>
          </a:p>
        </p:txBody>
      </p:sp>
      <p:sp>
        <p:nvSpPr>
          <p:cNvPr id="8" name="Rounded Rectangle 7"/>
          <p:cNvSpPr/>
          <p:nvPr/>
        </p:nvSpPr>
        <p:spPr>
          <a:xfrm>
            <a:off x="3316545" y="2687603"/>
            <a:ext cx="2799120" cy="424174"/>
          </a:xfrm>
          <a:prstGeom prst="roundRect">
            <a:avLst>
              <a:gd name="adj" fmla="val 50000"/>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err="1" smtClean="0">
                <a:solidFill>
                  <a:srgbClr val="000000"/>
                </a:solidFill>
                <a:latin typeface="UTM Avo" panose="02040603050506020204" pitchFamily="18" charset="0"/>
              </a:rPr>
              <a:t>bắt</a:t>
            </a:r>
            <a:r>
              <a:rPr lang="en-US" sz="2000" dirty="0" smtClean="0">
                <a:solidFill>
                  <a:srgbClr val="000000"/>
                </a:solidFill>
                <a:latin typeface="UTM Avo" panose="02040603050506020204" pitchFamily="18" charset="0"/>
              </a:rPr>
              <a:t> </a:t>
            </a:r>
            <a:r>
              <a:rPr lang="en-US" sz="2000" dirty="0" err="1" smtClean="0">
                <a:solidFill>
                  <a:srgbClr val="000000"/>
                </a:solidFill>
                <a:latin typeface="UTM Avo" panose="02040603050506020204" pitchFamily="18" charset="0"/>
              </a:rPr>
              <a:t>sâu</a:t>
            </a:r>
            <a:r>
              <a:rPr lang="en-US" sz="2000" dirty="0" smtClean="0">
                <a:solidFill>
                  <a:srgbClr val="000000"/>
                </a:solidFill>
                <a:latin typeface="UTM Avo" panose="02040603050506020204" pitchFamily="18" charset="0"/>
              </a:rPr>
              <a:t> </a:t>
            </a:r>
            <a:r>
              <a:rPr lang="en-US" sz="2000" dirty="0" err="1" smtClean="0">
                <a:solidFill>
                  <a:srgbClr val="000000"/>
                </a:solidFill>
                <a:latin typeface="UTM Avo" panose="02040603050506020204" pitchFamily="18" charset="0"/>
              </a:rPr>
              <a:t>cho</a:t>
            </a:r>
            <a:r>
              <a:rPr lang="en-US" sz="2000" dirty="0" smtClean="0">
                <a:solidFill>
                  <a:srgbClr val="000000"/>
                </a:solidFill>
                <a:latin typeface="UTM Avo" panose="02040603050506020204" pitchFamily="18" charset="0"/>
              </a:rPr>
              <a:t> </a:t>
            </a:r>
            <a:r>
              <a:rPr lang="en-US" sz="2000" dirty="0" err="1" smtClean="0">
                <a:solidFill>
                  <a:srgbClr val="000000"/>
                </a:solidFill>
                <a:latin typeface="UTM Avo" panose="02040603050506020204" pitchFamily="18" charset="0"/>
              </a:rPr>
              <a:t>lá</a:t>
            </a:r>
            <a:r>
              <a:rPr lang="en-US" sz="2000" dirty="0" smtClean="0">
                <a:solidFill>
                  <a:srgbClr val="000000"/>
                </a:solidFill>
                <a:latin typeface="UTM Avo" panose="02040603050506020204" pitchFamily="18" charset="0"/>
              </a:rPr>
              <a:t>.</a:t>
            </a:r>
            <a:endParaRPr lang="en-US" sz="2000" dirty="0">
              <a:solidFill>
                <a:srgbClr val="000000"/>
              </a:solidFill>
              <a:latin typeface="UTM Avo" panose="02040603050506020204" pitchFamily="18" charset="0"/>
            </a:endParaRPr>
          </a:p>
        </p:txBody>
      </p:sp>
      <p:sp>
        <p:nvSpPr>
          <p:cNvPr id="9" name="Rounded Rectangle 8"/>
          <p:cNvSpPr/>
          <p:nvPr/>
        </p:nvSpPr>
        <p:spPr>
          <a:xfrm>
            <a:off x="3316544" y="3407963"/>
            <a:ext cx="2799120" cy="424174"/>
          </a:xfrm>
          <a:prstGeom prst="roundRect">
            <a:avLst>
              <a:gd name="adj" fmla="val 50000"/>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err="1" smtClean="0">
                <a:solidFill>
                  <a:srgbClr val="000000"/>
                </a:solidFill>
                <a:latin typeface="UTM Avo" panose="02040603050506020204" pitchFamily="18" charset="0"/>
              </a:rPr>
              <a:t>làm</a:t>
            </a:r>
            <a:r>
              <a:rPr lang="en-US" sz="2000" dirty="0" smtClean="0">
                <a:solidFill>
                  <a:srgbClr val="000000"/>
                </a:solidFill>
                <a:latin typeface="UTM Avo" panose="02040603050506020204" pitchFamily="18" charset="0"/>
              </a:rPr>
              <a:t> </a:t>
            </a:r>
            <a:r>
              <a:rPr lang="en-US" sz="2000" dirty="0" err="1" smtClean="0">
                <a:solidFill>
                  <a:srgbClr val="000000"/>
                </a:solidFill>
                <a:latin typeface="UTM Avo" panose="02040603050506020204" pitchFamily="18" charset="0"/>
              </a:rPr>
              <a:t>ra</a:t>
            </a:r>
            <a:r>
              <a:rPr lang="en-US" sz="2000" dirty="0" smtClean="0">
                <a:solidFill>
                  <a:srgbClr val="000000"/>
                </a:solidFill>
                <a:latin typeface="UTM Avo" panose="02040603050506020204" pitchFamily="18" charset="0"/>
              </a:rPr>
              <a:t> </a:t>
            </a:r>
            <a:r>
              <a:rPr lang="en-US" sz="2000" dirty="0" err="1" smtClean="0">
                <a:solidFill>
                  <a:srgbClr val="000000"/>
                </a:solidFill>
                <a:latin typeface="UTM Avo" panose="02040603050506020204" pitchFamily="18" charset="0"/>
              </a:rPr>
              <a:t>mật</a:t>
            </a:r>
            <a:r>
              <a:rPr lang="en-US" sz="2000" dirty="0" smtClean="0">
                <a:solidFill>
                  <a:srgbClr val="000000"/>
                </a:solidFill>
                <a:latin typeface="UTM Avo" panose="02040603050506020204" pitchFamily="18" charset="0"/>
              </a:rPr>
              <a:t> </a:t>
            </a:r>
            <a:r>
              <a:rPr lang="en-US" sz="2000" dirty="0" err="1" smtClean="0">
                <a:solidFill>
                  <a:srgbClr val="000000"/>
                </a:solidFill>
                <a:latin typeface="UTM Avo" panose="02040603050506020204" pitchFamily="18" charset="0"/>
              </a:rPr>
              <a:t>ngọt</a:t>
            </a:r>
            <a:r>
              <a:rPr lang="en-US" sz="2000" dirty="0" smtClean="0">
                <a:solidFill>
                  <a:srgbClr val="000000"/>
                </a:solidFill>
                <a:latin typeface="UTM Avo" panose="02040603050506020204" pitchFamily="18" charset="0"/>
              </a:rPr>
              <a:t>.</a:t>
            </a:r>
            <a:endParaRPr lang="en-US" sz="2000" dirty="0">
              <a:solidFill>
                <a:srgbClr val="000000"/>
              </a:solidFill>
              <a:latin typeface="UTM Avo" panose="02040603050506020204" pitchFamily="18" charset="0"/>
            </a:endParaRPr>
          </a:p>
        </p:txBody>
      </p:sp>
      <p:sp>
        <p:nvSpPr>
          <p:cNvPr id="2" name="TextBox 1"/>
          <p:cNvSpPr txBox="1"/>
          <p:nvPr/>
        </p:nvSpPr>
        <p:spPr>
          <a:xfrm>
            <a:off x="537468" y="457549"/>
            <a:ext cx="6076623" cy="493148"/>
          </a:xfrm>
          <a:prstGeom prst="rect">
            <a:avLst/>
          </a:prstGeom>
          <a:noFill/>
        </p:spPr>
        <p:txBody>
          <a:bodyPr wrap="square" rtlCol="0">
            <a:spAutoFit/>
          </a:bodyPr>
          <a:lstStyle/>
          <a:p>
            <a:pPr algn="just">
              <a:lnSpc>
                <a:spcPct val="150000"/>
              </a:lnSpc>
            </a:pPr>
            <a:r>
              <a:rPr lang="en-US" sz="2000" b="1" dirty="0" smtClean="0">
                <a:latin typeface="UTM Avo" panose="02040603050506020204" pitchFamily="18" charset="0"/>
              </a:rPr>
              <a:t>2. </a:t>
            </a:r>
            <a:r>
              <a:rPr lang="en-US" sz="2000" dirty="0" err="1" smtClean="0">
                <a:latin typeface="UTM Avo" panose="02040603050506020204" pitchFamily="18" charset="0"/>
              </a:rPr>
              <a:t>Chọn</a:t>
            </a:r>
            <a:r>
              <a:rPr lang="en-US" sz="2000" dirty="0" smtClean="0">
                <a:latin typeface="UTM Avo" panose="02040603050506020204" pitchFamily="18" charset="0"/>
              </a:rPr>
              <a:t> </a:t>
            </a:r>
            <a:r>
              <a:rPr lang="en-US" sz="2000" dirty="0" err="1" smtClean="0">
                <a:latin typeface="UTM Avo" panose="02040603050506020204" pitchFamily="18" charset="0"/>
              </a:rPr>
              <a:t>từ</a:t>
            </a:r>
            <a:r>
              <a:rPr lang="en-US" sz="2000" dirty="0" smtClean="0">
                <a:latin typeface="UTM Avo" panose="02040603050506020204" pitchFamily="18" charset="0"/>
              </a:rPr>
              <a:t> </a:t>
            </a:r>
            <a:r>
              <a:rPr lang="en-US" sz="2000" dirty="0" err="1" smtClean="0">
                <a:latin typeface="UTM Avo" panose="02040603050506020204" pitchFamily="18" charset="0"/>
              </a:rPr>
              <a:t>ngữ</a:t>
            </a:r>
            <a:r>
              <a:rPr lang="en-US" sz="2000" dirty="0" smtClean="0">
                <a:latin typeface="UTM Avo" panose="02040603050506020204" pitchFamily="18" charset="0"/>
              </a:rPr>
              <a:t> </a:t>
            </a:r>
            <a:r>
              <a:rPr lang="en-US" sz="2000" dirty="0" err="1" smtClean="0">
                <a:latin typeface="UTM Avo" panose="02040603050506020204" pitchFamily="18" charset="0"/>
              </a:rPr>
              <a:t>phù</a:t>
            </a:r>
            <a:r>
              <a:rPr lang="en-US" sz="2000" dirty="0" smtClean="0">
                <a:latin typeface="UTM Avo" panose="02040603050506020204" pitchFamily="18" charset="0"/>
              </a:rPr>
              <a:t> </a:t>
            </a:r>
            <a:r>
              <a:rPr lang="en-US" sz="2000" dirty="0" err="1" smtClean="0">
                <a:latin typeface="UTM Avo" panose="02040603050506020204" pitchFamily="18" charset="0"/>
              </a:rPr>
              <a:t>hợp</a:t>
            </a:r>
            <a:r>
              <a:rPr lang="en-US" sz="2000" dirty="0" smtClean="0">
                <a:latin typeface="UTM Avo" panose="02040603050506020204" pitchFamily="18" charset="0"/>
              </a:rPr>
              <a:t> </a:t>
            </a:r>
            <a:r>
              <a:rPr lang="en-US" sz="2000" dirty="0" err="1" smtClean="0">
                <a:latin typeface="UTM Avo" panose="02040603050506020204" pitchFamily="18" charset="0"/>
              </a:rPr>
              <a:t>thay</a:t>
            </a:r>
            <a:r>
              <a:rPr lang="en-US" sz="2000" dirty="0" smtClean="0">
                <a:latin typeface="UTM Avo" panose="02040603050506020204" pitchFamily="18" charset="0"/>
              </a:rPr>
              <a:t> </a:t>
            </a:r>
            <a:r>
              <a:rPr lang="en-US" sz="2000" dirty="0" err="1" smtClean="0">
                <a:latin typeface="UTM Avo" panose="02040603050506020204" pitchFamily="18" charset="0"/>
              </a:rPr>
              <a:t>cho</a:t>
            </a:r>
            <a:r>
              <a:rPr lang="en-US" sz="2000" dirty="0" smtClean="0">
                <a:latin typeface="UTM Avo" panose="02040603050506020204" pitchFamily="18" charset="0"/>
              </a:rPr>
              <a:t> ô </a:t>
            </a:r>
            <a:r>
              <a:rPr lang="en-US" sz="2000" dirty="0" err="1" smtClean="0">
                <a:latin typeface="UTM Avo" panose="02040603050506020204" pitchFamily="18" charset="0"/>
              </a:rPr>
              <a:t>vuông</a:t>
            </a:r>
            <a:endParaRPr lang="vi-VN" sz="2000" dirty="0">
              <a:latin typeface="UTM Avo" panose="02040603050506020204" pitchFamily="18" charset="0"/>
            </a:endParaRPr>
          </a:p>
        </p:txBody>
      </p:sp>
      <p:sp>
        <p:nvSpPr>
          <p:cNvPr id="3" name="Rounded Rectangle 2"/>
          <p:cNvSpPr/>
          <p:nvPr/>
        </p:nvSpPr>
        <p:spPr>
          <a:xfrm>
            <a:off x="838815" y="1967243"/>
            <a:ext cx="1638915" cy="424174"/>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err="1" smtClean="0">
                <a:solidFill>
                  <a:srgbClr val="000000"/>
                </a:solidFill>
                <a:latin typeface="UTM Avo" panose="02040603050506020204" pitchFamily="18" charset="0"/>
              </a:rPr>
              <a:t>Ve</a:t>
            </a:r>
            <a:r>
              <a:rPr lang="en-US" sz="2000" dirty="0" smtClean="0">
                <a:solidFill>
                  <a:srgbClr val="000000"/>
                </a:solidFill>
                <a:latin typeface="UTM Avo" panose="02040603050506020204" pitchFamily="18" charset="0"/>
              </a:rPr>
              <a:t> </a:t>
            </a:r>
            <a:r>
              <a:rPr lang="en-US" sz="2000" dirty="0" err="1" smtClean="0">
                <a:solidFill>
                  <a:srgbClr val="000000"/>
                </a:solidFill>
                <a:latin typeface="UTM Avo" panose="02040603050506020204" pitchFamily="18" charset="0"/>
              </a:rPr>
              <a:t>sầu</a:t>
            </a:r>
            <a:endParaRPr lang="en-US" sz="2000" dirty="0">
              <a:solidFill>
                <a:srgbClr val="000000"/>
              </a:solidFill>
              <a:latin typeface="UTM Avo" panose="02040603050506020204" pitchFamily="18" charset="0"/>
            </a:endParaRPr>
          </a:p>
        </p:txBody>
      </p:sp>
      <p:sp>
        <p:nvSpPr>
          <p:cNvPr id="16" name="Rounded Rectangle 15"/>
          <p:cNvSpPr/>
          <p:nvPr/>
        </p:nvSpPr>
        <p:spPr>
          <a:xfrm>
            <a:off x="838814" y="2687603"/>
            <a:ext cx="1638915" cy="424174"/>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smtClean="0">
                <a:solidFill>
                  <a:srgbClr val="000000"/>
                </a:solidFill>
                <a:latin typeface="UTM Avo" panose="02040603050506020204" pitchFamily="18" charset="0"/>
              </a:rPr>
              <a:t>Ong</a:t>
            </a:r>
            <a:endParaRPr lang="en-US" sz="2000" dirty="0">
              <a:solidFill>
                <a:srgbClr val="000000"/>
              </a:solidFill>
              <a:latin typeface="UTM Avo" panose="02040603050506020204" pitchFamily="18" charset="0"/>
            </a:endParaRPr>
          </a:p>
        </p:txBody>
      </p:sp>
      <p:sp>
        <p:nvSpPr>
          <p:cNvPr id="17" name="Rounded Rectangle 16"/>
          <p:cNvSpPr/>
          <p:nvPr/>
        </p:nvSpPr>
        <p:spPr>
          <a:xfrm>
            <a:off x="838813" y="3407963"/>
            <a:ext cx="1638915" cy="424174"/>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err="1" smtClean="0">
                <a:solidFill>
                  <a:srgbClr val="000000"/>
                </a:solidFill>
                <a:latin typeface="UTM Avo" panose="02040603050506020204" pitchFamily="18" charset="0"/>
              </a:rPr>
              <a:t>Chim</a:t>
            </a:r>
            <a:r>
              <a:rPr lang="en-US" sz="2000" dirty="0" smtClean="0">
                <a:solidFill>
                  <a:srgbClr val="000000"/>
                </a:solidFill>
                <a:latin typeface="UTM Avo" panose="02040603050506020204" pitchFamily="18" charset="0"/>
              </a:rPr>
              <a:t> </a:t>
            </a:r>
            <a:r>
              <a:rPr lang="en-US" sz="2000" dirty="0" err="1" smtClean="0">
                <a:solidFill>
                  <a:srgbClr val="000000"/>
                </a:solidFill>
                <a:latin typeface="UTM Avo" panose="02040603050506020204" pitchFamily="18" charset="0"/>
              </a:rPr>
              <a:t>sâu</a:t>
            </a:r>
            <a:endParaRPr lang="en-US" sz="2000" dirty="0">
              <a:solidFill>
                <a:srgbClr val="000000"/>
              </a:solidFill>
              <a:latin typeface="UTM Avo" panose="02040603050506020204" pitchFamily="18" charset="0"/>
            </a:endParaRPr>
          </a:p>
        </p:txBody>
      </p:sp>
      <p:sp>
        <p:nvSpPr>
          <p:cNvPr id="4" name="Oval 3"/>
          <p:cNvSpPr/>
          <p:nvPr/>
        </p:nvSpPr>
        <p:spPr>
          <a:xfrm>
            <a:off x="1378051" y="1234560"/>
            <a:ext cx="560438" cy="560438"/>
          </a:xfrm>
          <a:prstGeom prst="ellipse">
            <a:avLst/>
          </a:prstGeom>
          <a:solidFill>
            <a:schemeClr val="accent2"/>
          </a:solidFill>
          <a:ln w="41275" cmpd="dbl">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00"/>
                </a:solidFill>
                <a:latin typeface="UTM Avo" panose="02040603050506020204" pitchFamily="18" charset="0"/>
              </a:rPr>
              <a:t>A</a:t>
            </a:r>
            <a:endParaRPr lang="en-US" sz="2400" dirty="0">
              <a:solidFill>
                <a:srgbClr val="000000"/>
              </a:solidFill>
              <a:latin typeface="UTM Avo" panose="02040603050506020204" pitchFamily="18" charset="0"/>
            </a:endParaRPr>
          </a:p>
        </p:txBody>
      </p:sp>
      <p:sp>
        <p:nvSpPr>
          <p:cNvPr id="11" name="Oval 10"/>
          <p:cNvSpPr/>
          <p:nvPr/>
        </p:nvSpPr>
        <p:spPr>
          <a:xfrm>
            <a:off x="4435885" y="1234560"/>
            <a:ext cx="560438" cy="560438"/>
          </a:xfrm>
          <a:prstGeom prst="ellipse">
            <a:avLst/>
          </a:prstGeom>
          <a:solidFill>
            <a:schemeClr val="accent2"/>
          </a:solidFill>
          <a:ln w="41275" cmpd="dbl">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00"/>
                </a:solidFill>
                <a:latin typeface="UTM Avo" panose="02040603050506020204" pitchFamily="18" charset="0"/>
              </a:rPr>
              <a:t>B</a:t>
            </a:r>
            <a:endParaRPr lang="en-US" sz="2400" dirty="0">
              <a:solidFill>
                <a:srgbClr val="000000"/>
              </a:solidFill>
              <a:latin typeface="UTM Avo" panose="02040603050506020204" pitchFamily="18" charset="0"/>
            </a:endParaRPr>
          </a:p>
        </p:txBody>
      </p:sp>
      <p:cxnSp>
        <p:nvCxnSpPr>
          <p:cNvPr id="6" name="Straight Connector 5"/>
          <p:cNvCxnSpPr>
            <a:stCxn id="3" idx="3"/>
            <a:endCxn id="7" idx="1"/>
          </p:cNvCxnSpPr>
          <p:nvPr/>
        </p:nvCxnSpPr>
        <p:spPr>
          <a:xfrm>
            <a:off x="2477730" y="2179330"/>
            <a:ext cx="83881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6" idx="3"/>
            <a:endCxn id="9" idx="1"/>
          </p:cNvCxnSpPr>
          <p:nvPr/>
        </p:nvCxnSpPr>
        <p:spPr>
          <a:xfrm>
            <a:off x="2477729" y="2899690"/>
            <a:ext cx="838815" cy="72036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7" idx="3"/>
            <a:endCxn id="8" idx="1"/>
          </p:cNvCxnSpPr>
          <p:nvPr/>
        </p:nvCxnSpPr>
        <p:spPr>
          <a:xfrm flipV="1">
            <a:off x="2477728" y="2899690"/>
            <a:ext cx="838817" cy="72036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par>
                                <p:cTn id="64" presetID="42" presetClass="path" presetSubtype="0" accel="50000" decel="50000" fill="hold" grpId="1" nodeType="withEffect">
                                  <p:stCondLst>
                                    <p:cond delay="0"/>
                                  </p:stCondLst>
                                  <p:childTnLst>
                                    <p:animMotion origin="layout" path="M 1.11022E-16 3.20988E-6 L -0.17431 0.00092 " pathEditMode="relative" rAng="0" ptsTypes="AA">
                                      <p:cBhvr>
                                        <p:cTn id="65" dur="1000" fill="hold"/>
                                        <p:tgtEl>
                                          <p:spTgt spid="7"/>
                                        </p:tgtEl>
                                        <p:attrNameLst>
                                          <p:attrName>ppt_x</p:attrName>
                                          <p:attrName>ppt_y</p:attrName>
                                        </p:attrNameLst>
                                      </p:cBhvr>
                                      <p:rCtr x="-8727" y="31"/>
                                    </p:animMotion>
                                  </p:childTnLst>
                                </p:cTn>
                              </p:par>
                              <p:par>
                                <p:cTn id="66" presetID="42" presetClass="path" presetSubtype="0" accel="50000" decel="50000" fill="hold" grpId="1" nodeType="withEffect">
                                  <p:stCondLst>
                                    <p:cond delay="0"/>
                                  </p:stCondLst>
                                  <p:childTnLst>
                                    <p:animMotion origin="layout" path="M 1.11022E-16 -2.46914E-7 L -0.17986 0.14012 " pathEditMode="relative" rAng="0" ptsTypes="AA">
                                      <p:cBhvr>
                                        <p:cTn id="67" dur="1000" fill="hold"/>
                                        <p:tgtEl>
                                          <p:spTgt spid="8"/>
                                        </p:tgtEl>
                                        <p:attrNameLst>
                                          <p:attrName>ppt_x</p:attrName>
                                          <p:attrName>ppt_y</p:attrName>
                                        </p:attrNameLst>
                                      </p:cBhvr>
                                      <p:rCtr x="-9005" y="7006"/>
                                    </p:animMotion>
                                  </p:childTnLst>
                                </p:cTn>
                              </p:par>
                              <p:par>
                                <p:cTn id="68" presetID="42" presetClass="path" presetSubtype="0" accel="50000" decel="50000" fill="hold" grpId="1" nodeType="withEffect">
                                  <p:stCondLst>
                                    <p:cond delay="0"/>
                                  </p:stCondLst>
                                  <p:childTnLst>
                                    <p:animMotion origin="layout" path="M 1.11022E-16 -3.7037E-6 L -0.16991 -0.13981 " pathEditMode="relative" rAng="0" ptsTypes="AA">
                                      <p:cBhvr>
                                        <p:cTn id="69" dur="1000" fill="hold"/>
                                        <p:tgtEl>
                                          <p:spTgt spid="9"/>
                                        </p:tgtEl>
                                        <p:attrNameLst>
                                          <p:attrName>ppt_x</p:attrName>
                                          <p:attrName>ppt_y</p:attrName>
                                        </p:attrNameLst>
                                      </p:cBhvr>
                                      <p:rCtr x="-8495" y="-70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2" grpId="0" build="p"/>
      <p:bldP spid="3" grpId="0" animBg="1"/>
      <p:bldP spid="16" grpId="0" animBg="1"/>
      <p:bldP spid="17" grpId="0" animBg="1"/>
      <p:bldP spid="4"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rotWithShape="1">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r="67675"/>
          <a:stretch>
            <a:fillRect/>
          </a:stretch>
        </p:blipFill>
        <p:spPr>
          <a:xfrm>
            <a:off x="547137" y="386131"/>
            <a:ext cx="1929881" cy="1445125"/>
          </a:xfrm>
          <a:prstGeom prst="roundRect">
            <a:avLst>
              <a:gd name="adj" fmla="val 12449"/>
            </a:avLst>
          </a:prstGeom>
        </p:spPr>
      </p:pic>
      <p:pic>
        <p:nvPicPr>
          <p:cNvPr id="7" name="Picture 6" descr="Screen Clipping"/>
          <p:cNvPicPr>
            <a:picLocks noChangeAspect="1"/>
          </p:cNvPicPr>
          <p:nvPr/>
        </p:nvPicPr>
        <p:blipFill rotWithShape="1">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l="32773" r="40497"/>
          <a:stretch>
            <a:fillRect/>
          </a:stretch>
        </p:blipFill>
        <p:spPr>
          <a:xfrm>
            <a:off x="714161" y="1831256"/>
            <a:ext cx="1595831" cy="1445125"/>
          </a:xfrm>
          <a:prstGeom prst="rect">
            <a:avLst/>
          </a:prstGeom>
        </p:spPr>
      </p:pic>
      <p:pic>
        <p:nvPicPr>
          <p:cNvPr id="8" name="Picture 7" descr="Screen Clipping"/>
          <p:cNvPicPr>
            <a:picLocks noChangeAspect="1"/>
          </p:cNvPicPr>
          <p:nvPr/>
        </p:nvPicPr>
        <p:blipFill rotWithShape="1">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l="59947" r="148"/>
          <a:stretch>
            <a:fillRect/>
          </a:stretch>
        </p:blipFill>
        <p:spPr>
          <a:xfrm>
            <a:off x="593226" y="3276381"/>
            <a:ext cx="2382412" cy="1445125"/>
          </a:xfrm>
          <a:prstGeom prst="roundRect">
            <a:avLst>
              <a:gd name="adj" fmla="val 20885"/>
            </a:avLst>
          </a:prstGeom>
        </p:spPr>
      </p:pic>
      <p:sp>
        <p:nvSpPr>
          <p:cNvPr id="9" name="TextBox 8"/>
          <p:cNvSpPr txBox="1"/>
          <p:nvPr/>
        </p:nvSpPr>
        <p:spPr>
          <a:xfrm>
            <a:off x="2627890" y="600861"/>
            <a:ext cx="3447790" cy="1015663"/>
          </a:xfrm>
          <a:prstGeom prst="rect">
            <a:avLst/>
          </a:prstGeom>
          <a:noFill/>
        </p:spPr>
        <p:txBody>
          <a:bodyPr wrap="square" rtlCol="0">
            <a:spAutoFit/>
          </a:bodyPr>
          <a:lstStyle/>
          <a:p>
            <a:pPr>
              <a:lnSpc>
                <a:spcPct val="150000"/>
              </a:lnSpc>
            </a:pP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Chuột</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sống</a:t>
            </a:r>
            <a:r>
              <a:rPr lang="en-US" sz="2000" dirty="0" smtClean="0">
                <a:solidFill>
                  <a:srgbClr val="C00000"/>
                </a:solidFill>
                <a:latin typeface="UTM Avo" panose="02040603050506020204" pitchFamily="18" charset="0"/>
              </a:rPr>
              <a:t> ở </a:t>
            </a:r>
            <a:r>
              <a:rPr lang="en-US" sz="2000" dirty="0" err="1" smtClean="0">
                <a:solidFill>
                  <a:srgbClr val="C00000"/>
                </a:solidFill>
                <a:latin typeface="UTM Avo" panose="02040603050506020204" pitchFamily="18" charset="0"/>
              </a:rPr>
              <a:t>đâu</a:t>
            </a:r>
            <a:r>
              <a:rPr lang="en-US" sz="2000" dirty="0" smtClean="0">
                <a:solidFill>
                  <a:srgbClr val="C00000"/>
                </a:solidFill>
                <a:latin typeface="UTM Avo" panose="02040603050506020204" pitchFamily="18" charset="0"/>
              </a:rPr>
              <a:t>?</a:t>
            </a:r>
            <a:endParaRPr lang="en-US" sz="2000" dirty="0" smtClean="0">
              <a:solidFill>
                <a:srgbClr val="C00000"/>
              </a:solidFill>
              <a:latin typeface="UTM Avo" panose="02040603050506020204" pitchFamily="18" charset="0"/>
            </a:endParaRPr>
          </a:p>
          <a:p>
            <a:pPr>
              <a:lnSpc>
                <a:spcPct val="150000"/>
              </a:lnSpc>
            </a:pP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Chuột</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sống</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trong</a:t>
            </a:r>
            <a:r>
              <a:rPr lang="en-US" sz="2000" dirty="0" smtClean="0">
                <a:solidFill>
                  <a:srgbClr val="C00000"/>
                </a:solidFill>
                <a:latin typeface="UTM Avo" panose="02040603050506020204" pitchFamily="18" charset="0"/>
              </a:rPr>
              <a:t> hang.</a:t>
            </a:r>
            <a:endParaRPr lang="en-US" sz="2000" dirty="0" smtClean="0">
              <a:solidFill>
                <a:srgbClr val="C00000"/>
              </a:solidFill>
              <a:latin typeface="UTM Avo" panose="02040603050506020204" pitchFamily="18" charset="0"/>
            </a:endParaRPr>
          </a:p>
        </p:txBody>
      </p:sp>
      <p:sp>
        <p:nvSpPr>
          <p:cNvPr id="10" name="TextBox 9"/>
          <p:cNvSpPr txBox="1"/>
          <p:nvPr/>
        </p:nvSpPr>
        <p:spPr>
          <a:xfrm>
            <a:off x="2627890" y="2045987"/>
            <a:ext cx="3447790" cy="950325"/>
          </a:xfrm>
          <a:prstGeom prst="rect">
            <a:avLst/>
          </a:prstGeom>
          <a:noFill/>
        </p:spPr>
        <p:txBody>
          <a:bodyPr wrap="square" rtlCol="0">
            <a:spAutoFit/>
          </a:bodyPr>
          <a:lstStyle/>
          <a:p>
            <a:pPr>
              <a:lnSpc>
                <a:spcPct val="150000"/>
              </a:lnSpc>
            </a:pP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Ốc</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sên</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bò</a:t>
            </a:r>
            <a:r>
              <a:rPr lang="en-US" sz="2000" dirty="0" smtClean="0">
                <a:solidFill>
                  <a:srgbClr val="C00000"/>
                </a:solidFill>
                <a:latin typeface="UTM Avo" panose="02040603050506020204" pitchFamily="18" charset="0"/>
              </a:rPr>
              <a:t> ở </a:t>
            </a:r>
            <a:r>
              <a:rPr lang="en-US" sz="2000" dirty="0" err="1" smtClean="0">
                <a:solidFill>
                  <a:srgbClr val="C00000"/>
                </a:solidFill>
                <a:latin typeface="UTM Avo" panose="02040603050506020204" pitchFamily="18" charset="0"/>
              </a:rPr>
              <a:t>đâu</a:t>
            </a:r>
            <a:r>
              <a:rPr lang="en-US" sz="2000" dirty="0" smtClean="0">
                <a:solidFill>
                  <a:srgbClr val="C00000"/>
                </a:solidFill>
                <a:latin typeface="UTM Avo" panose="02040603050506020204" pitchFamily="18" charset="0"/>
              </a:rPr>
              <a:t>?</a:t>
            </a:r>
            <a:endParaRPr lang="en-US" sz="2000" dirty="0" smtClean="0">
              <a:solidFill>
                <a:srgbClr val="C00000"/>
              </a:solidFill>
              <a:latin typeface="UTM Avo" panose="02040603050506020204" pitchFamily="18" charset="0"/>
            </a:endParaRPr>
          </a:p>
          <a:p>
            <a:pPr>
              <a:lnSpc>
                <a:spcPct val="150000"/>
              </a:lnSpc>
            </a:pP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Ốc</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sên</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bò</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trên</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lá</a:t>
            </a:r>
            <a:r>
              <a:rPr lang="en-US" sz="2000" dirty="0" smtClean="0">
                <a:solidFill>
                  <a:srgbClr val="C00000"/>
                </a:solidFill>
                <a:latin typeface="UTM Avo" panose="02040603050506020204" pitchFamily="18" charset="0"/>
              </a:rPr>
              <a:t>.</a:t>
            </a:r>
            <a:endParaRPr lang="en-US" sz="2000" dirty="0" smtClean="0">
              <a:solidFill>
                <a:srgbClr val="C00000"/>
              </a:solidFill>
              <a:latin typeface="UTM Avo" panose="02040603050506020204" pitchFamily="18" charset="0"/>
            </a:endParaRPr>
          </a:p>
        </p:txBody>
      </p:sp>
      <p:sp>
        <p:nvSpPr>
          <p:cNvPr id="11" name="TextBox 10"/>
          <p:cNvSpPr txBox="1"/>
          <p:nvPr/>
        </p:nvSpPr>
        <p:spPr>
          <a:xfrm>
            <a:off x="3003810" y="3276381"/>
            <a:ext cx="3854190" cy="1476375"/>
          </a:xfrm>
          <a:prstGeom prst="rect">
            <a:avLst/>
          </a:prstGeom>
          <a:noFill/>
        </p:spPr>
        <p:txBody>
          <a:bodyPr wrap="square" rtlCol="0">
            <a:spAutoFit/>
          </a:bodyPr>
          <a:lstStyle/>
          <a:p>
            <a:pPr>
              <a:lnSpc>
                <a:spcPct val="150000"/>
              </a:lnSpc>
            </a:pP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Nhện</a:t>
            </a:r>
            <a:r>
              <a:rPr lang="en-US" sz="2000" dirty="0" smtClean="0">
                <a:solidFill>
                  <a:srgbClr val="C00000"/>
                </a:solidFill>
                <a:latin typeface="UTM Avo" panose="02040603050506020204" pitchFamily="18" charset="0"/>
              </a:rPr>
              <a:t> </a:t>
            </a:r>
            <a:r>
              <a:rPr lang="vi-VN" altLang="en-US" sz="2000" dirty="0" smtClean="0">
                <a:solidFill>
                  <a:srgbClr val="C00000"/>
                </a:solidFill>
                <a:latin typeface="UTM Avo" panose="02040603050506020204" pitchFamily="18" charset="0"/>
              </a:rPr>
              <a:t>gi</a:t>
            </a:r>
            <a:r>
              <a:rPr lang="en-US" sz="2000" dirty="0" err="1" smtClean="0">
                <a:solidFill>
                  <a:srgbClr val="C00000"/>
                </a:solidFill>
                <a:latin typeface="UTM Avo" panose="02040603050506020204" pitchFamily="18" charset="0"/>
              </a:rPr>
              <a:t>ăng</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tơ</a:t>
            </a:r>
            <a:r>
              <a:rPr lang="en-US" sz="2000" dirty="0" smtClean="0">
                <a:solidFill>
                  <a:srgbClr val="C00000"/>
                </a:solidFill>
                <a:latin typeface="UTM Avo" panose="02040603050506020204" pitchFamily="18" charset="0"/>
              </a:rPr>
              <a:t> ở </a:t>
            </a:r>
            <a:r>
              <a:rPr lang="en-US" sz="2000" dirty="0" err="1" smtClean="0">
                <a:solidFill>
                  <a:srgbClr val="C00000"/>
                </a:solidFill>
                <a:latin typeface="UTM Avo" panose="02040603050506020204" pitchFamily="18" charset="0"/>
              </a:rPr>
              <a:t>đâu</a:t>
            </a:r>
            <a:r>
              <a:rPr lang="en-US" sz="2000" dirty="0" smtClean="0">
                <a:solidFill>
                  <a:srgbClr val="C00000"/>
                </a:solidFill>
                <a:latin typeface="UTM Avo" panose="02040603050506020204" pitchFamily="18" charset="0"/>
              </a:rPr>
              <a:t>?</a:t>
            </a:r>
            <a:endParaRPr lang="en-US" sz="2000" dirty="0" smtClean="0">
              <a:solidFill>
                <a:srgbClr val="C00000"/>
              </a:solidFill>
              <a:latin typeface="UTM Avo" panose="02040603050506020204" pitchFamily="18" charset="0"/>
            </a:endParaRPr>
          </a:p>
          <a:p>
            <a:pPr>
              <a:lnSpc>
                <a:spcPct val="150000"/>
              </a:lnSpc>
            </a:pP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Nhện</a:t>
            </a:r>
            <a:r>
              <a:rPr lang="en-US" sz="2000" dirty="0" smtClean="0">
                <a:solidFill>
                  <a:srgbClr val="C00000"/>
                </a:solidFill>
                <a:latin typeface="UTM Avo" panose="02040603050506020204" pitchFamily="18" charset="0"/>
              </a:rPr>
              <a:t> </a:t>
            </a:r>
            <a:r>
              <a:rPr lang="vi-VN" altLang="en-US" sz="2000" dirty="0" smtClean="0">
                <a:solidFill>
                  <a:srgbClr val="C00000"/>
                </a:solidFill>
                <a:latin typeface="UTM Avo" panose="02040603050506020204" pitchFamily="18" charset="0"/>
              </a:rPr>
              <a:t>gi</a:t>
            </a:r>
            <a:r>
              <a:rPr lang="en-US" sz="2000" dirty="0" err="1" smtClean="0">
                <a:solidFill>
                  <a:srgbClr val="C00000"/>
                </a:solidFill>
                <a:latin typeface="UTM Avo" panose="02040603050506020204" pitchFamily="18" charset="0"/>
              </a:rPr>
              <a:t>ăng</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tơ</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trên</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cành</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cây</a:t>
            </a:r>
            <a:endParaRPr lang="en-US" sz="2000" dirty="0" smtClean="0">
              <a:solidFill>
                <a:srgbClr val="C00000"/>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1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3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fade">
                                      <p:cBhvr>
                                        <p:cTn id="31" dur="500"/>
                                        <p:tgtEl>
                                          <p:spTgt spid="10">
                                            <p:txEl>
                                              <p:pRg st="1" end="1"/>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fade">
                                      <p:cBhvr>
                                        <p:cTn id="40"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931611" y="1390819"/>
            <a:ext cx="4405927" cy="3318271"/>
            <a:chOff x="1417547" y="1264224"/>
            <a:chExt cx="4405927" cy="3318271"/>
          </a:xfrm>
        </p:grpSpPr>
        <p:pic>
          <p:nvPicPr>
            <p:cNvPr id="26" name="Picture 25"/>
            <p:cNvPicPr>
              <a:picLocks noChangeAspect="1"/>
            </p:cNvPicPr>
            <p:nvPr/>
          </p:nvPicPr>
          <p:blipFill>
            <a:blip r:embed="rId1">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7" name="TextBox 26"/>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28" name="TextBox 27"/>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29"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295467" y="522835"/>
            <a:ext cx="1963303" cy="584775"/>
            <a:chOff x="295467" y="624435"/>
            <a:chExt cx="1963303" cy="584775"/>
          </a:xfrm>
        </p:grpSpPr>
        <p:sp>
          <p:nvSpPr>
            <p:cNvPr id="24" name="TextBox 23"/>
            <p:cNvSpPr txBox="1"/>
            <p:nvPr/>
          </p:nvSpPr>
          <p:spPr>
            <a:xfrm>
              <a:off x="327365" y="624435"/>
              <a:ext cx="1931405" cy="584775"/>
            </a:xfrm>
            <a:prstGeom prst="rect">
              <a:avLst/>
            </a:prstGeom>
            <a:noFill/>
          </p:spPr>
          <p:txBody>
            <a:bodyPr wrap="square" rtlCol="0">
              <a:spAutoFit/>
            </a:bodyPr>
            <a:lstStyle/>
            <a:p>
              <a:r>
                <a:rPr lang="en-US" sz="3200" dirty="0">
                  <a:solidFill>
                    <a:schemeClr val="bg1">
                      <a:lumMod val="25000"/>
                    </a:schemeClr>
                  </a:solidFill>
                  <a:latin typeface="UTM Cookies" panose="02040603050506020204" pitchFamily="18" charset="0"/>
                </a:rPr>
                <a:t>BÀI </a:t>
              </a:r>
              <a:r>
                <a:rPr lang="en-US" sz="3200" dirty="0" smtClean="0">
                  <a:solidFill>
                    <a:schemeClr val="bg1">
                      <a:lumMod val="25000"/>
                    </a:schemeClr>
                  </a:solidFill>
                  <a:latin typeface="UTM Cookies" panose="02040603050506020204" pitchFamily="18" charset="0"/>
                </a:rPr>
                <a:t>16 </a:t>
              </a:r>
              <a:endParaRPr lang="en-US" sz="3200" dirty="0">
                <a:solidFill>
                  <a:schemeClr val="bg1">
                    <a:lumMod val="25000"/>
                  </a:schemeClr>
                </a:solidFill>
                <a:latin typeface="UTM Cookies" panose="02040603050506020204" pitchFamily="18" charset="0"/>
              </a:endParaRPr>
            </a:p>
          </p:txBody>
        </p:sp>
        <p:sp>
          <p:nvSpPr>
            <p:cNvPr id="30" name="TextBox 29"/>
            <p:cNvSpPr txBox="1"/>
            <p:nvPr/>
          </p:nvSpPr>
          <p:spPr>
            <a:xfrm>
              <a:off x="295467" y="624435"/>
              <a:ext cx="1439308" cy="584775"/>
            </a:xfrm>
            <a:prstGeom prst="rect">
              <a:avLst/>
            </a:prstGeom>
            <a:noFill/>
          </p:spPr>
          <p:txBody>
            <a:bodyPr wrap="square" rtlCol="0">
              <a:spAutoFit/>
            </a:bodyPr>
            <a:lstStyle/>
            <a:p>
              <a:r>
                <a:rPr lang="en-US" sz="3200" dirty="0">
                  <a:solidFill>
                    <a:srgbClr val="7EA131"/>
                  </a:solidFill>
                  <a:latin typeface="UTM Cookies" panose="02040603050506020204" pitchFamily="18" charset="0"/>
                </a:rPr>
                <a:t>BÀI </a:t>
              </a:r>
              <a:r>
                <a:rPr lang="en-US" sz="3200" dirty="0" smtClean="0">
                  <a:solidFill>
                    <a:srgbClr val="7EA131"/>
                  </a:solidFill>
                  <a:latin typeface="UTM Cookies" panose="02040603050506020204" pitchFamily="18" charset="0"/>
                </a:rPr>
                <a:t>16</a:t>
              </a:r>
              <a:endParaRPr lang="en-US" sz="3200" dirty="0">
                <a:solidFill>
                  <a:srgbClr val="7EA131"/>
                </a:solidFill>
                <a:latin typeface="UTM Cookies" panose="02040603050506020204" pitchFamily="18" charset="0"/>
              </a:endParaRPr>
            </a:p>
          </p:txBody>
        </p:sp>
      </p:grpSp>
      <p:sp>
        <p:nvSpPr>
          <p:cNvPr id="31" name="TextBox 30"/>
          <p:cNvSpPr txBox="1"/>
          <p:nvPr/>
        </p:nvSpPr>
        <p:spPr>
          <a:xfrm>
            <a:off x="1734775" y="510748"/>
            <a:ext cx="4672489" cy="646331"/>
          </a:xfrm>
          <a:prstGeom prst="rect">
            <a:avLst/>
          </a:prstGeom>
          <a:noFill/>
        </p:spPr>
        <p:txBody>
          <a:bodyPr wrap="square" rtlCol="0">
            <a:spAutoFit/>
          </a:bodyPr>
          <a:lstStyle/>
          <a:p>
            <a:pPr algn="ctr"/>
            <a:r>
              <a:rPr lang="en-US" sz="3600" dirty="0" smtClean="0">
                <a:ln>
                  <a:solidFill>
                    <a:schemeClr val="bg1">
                      <a:lumMod val="25000"/>
                    </a:schemeClr>
                  </a:solidFill>
                </a:ln>
                <a:solidFill>
                  <a:schemeClr val="accent1"/>
                </a:solidFill>
                <a:latin typeface="UTM Cookies" panose="02040603050506020204" pitchFamily="18" charset="0"/>
              </a:rPr>
              <a:t>TẠM BIỆT CÁNH CAM</a:t>
            </a:r>
            <a:endParaRPr lang="en-US" sz="3600" dirty="0">
              <a:ln>
                <a:solidFill>
                  <a:schemeClr val="bg1">
                    <a:lumMod val="25000"/>
                  </a:schemeClr>
                </a:solidFill>
              </a:ln>
              <a:solidFill>
                <a:schemeClr val="accent1"/>
              </a:solidFill>
              <a:latin typeface="UTM Cookies" panose="02040603050506020204" pitchFamily="18" charset="0"/>
            </a:endParaRPr>
          </a:p>
        </p:txBody>
      </p:sp>
      <p:pic>
        <p:nvPicPr>
          <p:cNvPr id="32" name="Picture 6" descr="Family Tree Drawing png download - 1104*633 - Free Transparent Cartoon png  Download. - CleanPNG / Kiss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46" b="90000" l="9444" r="90000"/>
                    </a14:imgEffect>
                  </a14:imgLayer>
                </a14:imgProps>
              </a:ext>
              <a:ext uri="{28A0092B-C50C-407E-A947-70E740481C1C}">
                <a14:useLocalDpi xmlns:a14="http://schemas.microsoft.com/office/drawing/2010/main" val="0"/>
              </a:ext>
            </a:extLst>
          </a:blip>
          <a:srcRect/>
          <a:stretch>
            <a:fillRect/>
          </a:stretch>
        </p:blipFill>
        <p:spPr bwMode="auto">
          <a:xfrm>
            <a:off x="142375" y="921490"/>
            <a:ext cx="1339101" cy="9337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537" y="532581"/>
            <a:ext cx="6016932" cy="923330"/>
          </a:xfrm>
          <a:prstGeom prst="rect">
            <a:avLst/>
          </a:prstGeom>
          <a:noFill/>
        </p:spPr>
        <p:txBody>
          <a:bodyPr wrap="square" rtlCol="0">
            <a:spAutoFit/>
          </a:bodyPr>
          <a:lstStyle/>
          <a:p>
            <a:pPr>
              <a:lnSpc>
                <a:spcPct val="150000"/>
              </a:lnSpc>
            </a:pPr>
            <a:r>
              <a:rPr lang="en-US" sz="1800" b="1" dirty="0">
                <a:latin typeface="UTM Avo" panose="02040603050506020204" pitchFamily="18" charset="0"/>
              </a:rPr>
              <a:t>1</a:t>
            </a:r>
            <a:r>
              <a:rPr lang="en-US" sz="1800" dirty="0" smtClean="0">
                <a:latin typeface="UTM Avo" panose="02040603050506020204" pitchFamily="18" charset="0"/>
              </a:rPr>
              <a:t>. </a:t>
            </a:r>
            <a:r>
              <a:rPr lang="en-US" sz="1800" dirty="0" err="1" smtClean="0">
                <a:latin typeface="UTM Avo" panose="02040603050506020204" pitchFamily="18" charset="0"/>
              </a:rPr>
              <a:t>Quan</a:t>
            </a:r>
            <a:r>
              <a:rPr lang="en-US" sz="1800" dirty="0" smtClean="0">
                <a:latin typeface="UTM Avo" panose="02040603050506020204" pitchFamily="18" charset="0"/>
              </a:rPr>
              <a:t> </a:t>
            </a:r>
            <a:r>
              <a:rPr lang="en-US" sz="1800" dirty="0" err="1" smtClean="0">
                <a:latin typeface="UTM Avo" panose="02040603050506020204" pitchFamily="18" charset="0"/>
              </a:rPr>
              <a:t>sát</a:t>
            </a:r>
            <a:r>
              <a:rPr lang="en-US" sz="1800" dirty="0" smtClean="0">
                <a:latin typeface="UTM Avo" panose="02040603050506020204" pitchFamily="18" charset="0"/>
              </a:rPr>
              <a:t> </a:t>
            </a:r>
            <a:r>
              <a:rPr lang="en-US" sz="1800" dirty="0" err="1" smtClean="0">
                <a:latin typeface="UTM Avo" panose="02040603050506020204" pitchFamily="18" charset="0"/>
              </a:rPr>
              <a:t>tranh</a:t>
            </a:r>
            <a:r>
              <a:rPr lang="en-US" sz="1800" dirty="0" smtClean="0">
                <a:latin typeface="UTM Avo" panose="02040603050506020204" pitchFamily="18" charset="0"/>
              </a:rPr>
              <a:t> </a:t>
            </a:r>
            <a:r>
              <a:rPr lang="en-US" sz="1800" dirty="0" err="1" smtClean="0">
                <a:latin typeface="UTM Avo" panose="02040603050506020204" pitchFamily="18" charset="0"/>
              </a:rPr>
              <a:t>và</a:t>
            </a:r>
            <a:r>
              <a:rPr lang="en-US" sz="1800" dirty="0" smtClean="0">
                <a:latin typeface="UTM Avo" panose="02040603050506020204" pitchFamily="18" charset="0"/>
              </a:rPr>
              <a:t> </a:t>
            </a:r>
            <a:r>
              <a:rPr lang="en-US" sz="1800" dirty="0" err="1" smtClean="0">
                <a:latin typeface="UTM Avo" panose="02040603050506020204" pitchFamily="18" charset="0"/>
              </a:rPr>
              <a:t>nói</a:t>
            </a:r>
            <a:r>
              <a:rPr lang="en-US" sz="1800" dirty="0" smtClean="0">
                <a:latin typeface="UTM Avo" panose="02040603050506020204" pitchFamily="18" charset="0"/>
              </a:rPr>
              <a:t> </a:t>
            </a:r>
            <a:r>
              <a:rPr lang="en-US" sz="1800" dirty="0" err="1" smtClean="0">
                <a:latin typeface="UTM Avo" panose="02040603050506020204" pitchFamily="18" charset="0"/>
              </a:rPr>
              <a:t>về</a:t>
            </a:r>
            <a:r>
              <a:rPr lang="en-US" sz="1800" dirty="0" smtClean="0">
                <a:latin typeface="UTM Avo" panose="02040603050506020204" pitchFamily="18" charset="0"/>
              </a:rPr>
              <a:t> </a:t>
            </a:r>
            <a:r>
              <a:rPr lang="en-US" sz="1800" dirty="0" err="1" smtClean="0">
                <a:latin typeface="UTM Avo" panose="02040603050506020204" pitchFamily="18" charset="0"/>
              </a:rPr>
              <a:t>việc</a:t>
            </a:r>
            <a:r>
              <a:rPr lang="en-US" sz="1800" dirty="0" smtClean="0">
                <a:latin typeface="UTM Avo" panose="02040603050506020204" pitchFamily="18" charset="0"/>
              </a:rPr>
              <a:t> </a:t>
            </a:r>
            <a:r>
              <a:rPr lang="en-US" sz="1800" dirty="0" err="1" smtClean="0">
                <a:latin typeface="UTM Avo" panose="02040603050506020204" pitchFamily="18" charset="0"/>
              </a:rPr>
              <a:t>làm</a:t>
            </a:r>
            <a:r>
              <a:rPr lang="en-US" sz="1800" dirty="0" smtClean="0">
                <a:latin typeface="UTM Avo" panose="02040603050506020204" pitchFamily="18" charset="0"/>
              </a:rPr>
              <a:t> </a:t>
            </a:r>
            <a:r>
              <a:rPr lang="en-US" sz="1800" dirty="0" err="1" smtClean="0">
                <a:latin typeface="UTM Avo" panose="02040603050506020204" pitchFamily="18" charset="0"/>
              </a:rPr>
              <a:t>của</a:t>
            </a:r>
            <a:r>
              <a:rPr lang="en-US" sz="1800" dirty="0" smtClean="0">
                <a:latin typeface="UTM Avo" panose="02040603050506020204" pitchFamily="18" charset="0"/>
              </a:rPr>
              <a:t> </a:t>
            </a:r>
            <a:r>
              <a:rPr lang="en-US" sz="1800" dirty="0" err="1" smtClean="0">
                <a:latin typeface="UTM Avo" panose="02040603050506020204" pitchFamily="18" charset="0"/>
              </a:rPr>
              <a:t>từng</a:t>
            </a:r>
            <a:r>
              <a:rPr lang="en-US" sz="1800" dirty="0" smtClean="0">
                <a:latin typeface="UTM Avo" panose="02040603050506020204" pitchFamily="18" charset="0"/>
              </a:rPr>
              <a:t> </a:t>
            </a:r>
            <a:r>
              <a:rPr lang="en-US" sz="1800" dirty="0" err="1" smtClean="0">
                <a:latin typeface="UTM Avo" panose="02040603050506020204" pitchFamily="18" charset="0"/>
              </a:rPr>
              <a:t>người</a:t>
            </a:r>
            <a:r>
              <a:rPr lang="en-US" sz="1800" dirty="0" smtClean="0">
                <a:latin typeface="UTM Avo" panose="02040603050506020204" pitchFamily="18" charset="0"/>
              </a:rPr>
              <a:t> </a:t>
            </a:r>
            <a:r>
              <a:rPr lang="en-US" sz="1800" dirty="0" err="1" smtClean="0">
                <a:latin typeface="UTM Avo" panose="02040603050506020204" pitchFamily="18" charset="0"/>
              </a:rPr>
              <a:t>trong</a:t>
            </a:r>
            <a:r>
              <a:rPr lang="en-US" sz="1800" dirty="0" smtClean="0">
                <a:latin typeface="UTM Avo" panose="02040603050506020204" pitchFamily="18" charset="0"/>
              </a:rPr>
              <a:t> </a:t>
            </a:r>
            <a:r>
              <a:rPr lang="en-US" sz="1800" dirty="0" err="1" smtClean="0">
                <a:latin typeface="UTM Avo" panose="02040603050506020204" pitchFamily="18" charset="0"/>
              </a:rPr>
              <a:t>tranh</a:t>
            </a:r>
            <a:endParaRPr lang="en-US" sz="1800" dirty="0" smtClean="0">
              <a:latin typeface="UTM Avo" panose="02040603050506020204" pitchFamily="18" charset="0"/>
            </a:endParaRPr>
          </a:p>
        </p:txBody>
      </p:sp>
      <p:pic>
        <p:nvPicPr>
          <p:cNvPr id="3" name="Picture 2" descr="Screen Clipping"/>
          <p:cNvPicPr>
            <a:picLocks noChangeAspect="1"/>
          </p:cNvPicPr>
          <p:nvPr/>
        </p:nvPicPr>
        <p:blipFill>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tretch>
            <a:fillRect/>
          </a:stretch>
        </p:blipFill>
        <p:spPr>
          <a:xfrm>
            <a:off x="537906" y="1455911"/>
            <a:ext cx="5850194" cy="1860630"/>
          </a:xfrm>
          <a:prstGeom prst="rect">
            <a:avLst/>
          </a:prstGeom>
        </p:spPr>
      </p:pic>
      <p:sp>
        <p:nvSpPr>
          <p:cNvPr id="9" name="TextBox 8"/>
          <p:cNvSpPr txBox="1"/>
          <p:nvPr/>
        </p:nvSpPr>
        <p:spPr>
          <a:xfrm>
            <a:off x="759761" y="3196361"/>
            <a:ext cx="2711026" cy="1015663"/>
          </a:xfrm>
          <a:prstGeom prst="rect">
            <a:avLst/>
          </a:prstGeom>
          <a:noFill/>
        </p:spPr>
        <p:txBody>
          <a:bodyPr wrap="square" rtlCol="0">
            <a:spAutoFit/>
          </a:bodyPr>
          <a:lstStyle/>
          <a:p>
            <a:pPr>
              <a:lnSpc>
                <a:spcPct val="150000"/>
              </a:lnSpc>
            </a:pPr>
            <a:r>
              <a:rPr lang="en-US" sz="2000" dirty="0" smtClean="0">
                <a:solidFill>
                  <a:srgbClr val="C00000"/>
                </a:solidFill>
                <a:latin typeface="UTM Avo" panose="02040603050506020204" pitchFamily="18" charset="0"/>
              </a:rPr>
              <a:t>Hai </a:t>
            </a:r>
            <a:r>
              <a:rPr lang="en-US" sz="2000" dirty="0" err="1" smtClean="0">
                <a:solidFill>
                  <a:srgbClr val="C00000"/>
                </a:solidFill>
                <a:latin typeface="UTM Avo" panose="02040603050506020204" pitchFamily="18" charset="0"/>
              </a:rPr>
              <a:t>bạn</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nhỏ</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đang</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nhổ</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cây</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hái</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hoa</a:t>
            </a:r>
            <a:r>
              <a:rPr lang="en-US" sz="2000" dirty="0" smtClean="0">
                <a:solidFill>
                  <a:srgbClr val="C00000"/>
                </a:solidFill>
                <a:latin typeface="UTM Avo" panose="02040603050506020204" pitchFamily="18" charset="0"/>
              </a:rPr>
              <a:t>.</a:t>
            </a:r>
            <a:endParaRPr lang="en-US" sz="2000" dirty="0" smtClean="0">
              <a:solidFill>
                <a:srgbClr val="C00000"/>
              </a:solidFill>
              <a:latin typeface="UTM Avo" panose="02040603050506020204" pitchFamily="18" charset="0"/>
            </a:endParaRPr>
          </a:p>
        </p:txBody>
      </p:sp>
      <p:sp>
        <p:nvSpPr>
          <p:cNvPr id="10" name="TextBox 9"/>
          <p:cNvSpPr txBox="1"/>
          <p:nvPr/>
        </p:nvSpPr>
        <p:spPr>
          <a:xfrm>
            <a:off x="3677074" y="3196361"/>
            <a:ext cx="2711026" cy="1015663"/>
          </a:xfrm>
          <a:prstGeom prst="rect">
            <a:avLst/>
          </a:prstGeom>
          <a:noFill/>
        </p:spPr>
        <p:txBody>
          <a:bodyPr wrap="square" rtlCol="0">
            <a:spAutoFit/>
          </a:bodyPr>
          <a:lstStyle/>
          <a:p>
            <a:pPr>
              <a:lnSpc>
                <a:spcPct val="150000"/>
              </a:lnSpc>
            </a:pPr>
            <a:r>
              <a:rPr lang="en-US" sz="2000" dirty="0" smtClean="0">
                <a:solidFill>
                  <a:srgbClr val="C00000"/>
                </a:solidFill>
                <a:latin typeface="UTM Avo" panose="02040603050506020204" pitchFamily="18" charset="0"/>
              </a:rPr>
              <a:t>Hai </a:t>
            </a:r>
            <a:r>
              <a:rPr lang="en-US" sz="2000" dirty="0" err="1" smtClean="0">
                <a:solidFill>
                  <a:srgbClr val="C00000"/>
                </a:solidFill>
                <a:latin typeface="UTM Avo" panose="02040603050506020204" pitchFamily="18" charset="0"/>
              </a:rPr>
              <a:t>bạn</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nhỏ</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đang</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trồng</a:t>
            </a:r>
            <a:r>
              <a:rPr lang="en-US" sz="2000" dirty="0" smtClean="0">
                <a:solidFill>
                  <a:srgbClr val="C00000"/>
                </a:solidFill>
                <a:latin typeface="UTM Avo" panose="02040603050506020204" pitchFamily="18" charset="0"/>
              </a:rPr>
              <a:t> </a:t>
            </a:r>
            <a:r>
              <a:rPr lang="en-US" sz="2000" dirty="0" err="1" smtClean="0">
                <a:solidFill>
                  <a:srgbClr val="C00000"/>
                </a:solidFill>
                <a:latin typeface="UTM Avo" panose="02040603050506020204" pitchFamily="18" charset="0"/>
              </a:rPr>
              <a:t>cây</a:t>
            </a:r>
            <a:r>
              <a:rPr lang="en-US" sz="2000" dirty="0" smtClean="0">
                <a:solidFill>
                  <a:srgbClr val="C00000"/>
                </a:solidFill>
                <a:latin typeface="UTM Avo" panose="02040603050506020204" pitchFamily="18" charset="0"/>
              </a:rPr>
              <a:t>.</a:t>
            </a:r>
            <a:endParaRPr lang="en-US" sz="2000" dirty="0" smtClean="0">
              <a:solidFill>
                <a:srgbClr val="C00000"/>
              </a:solidFill>
              <a:latin typeface="UTM Avo" panose="02040603050506020204" pitchFamily="18" charset="0"/>
            </a:endParaRPr>
          </a:p>
        </p:txBody>
      </p:sp>
      <p:pic>
        <p:nvPicPr>
          <p:cNvPr id="11" name="Picture 2" descr="Tick Stock Illustrations – 82,642 Tick Stock Illustrations, Vectors &amp;amp;  Clipart - Dreamstim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3500" b="90000" l="54750" r="90500"/>
                    </a14:imgEffect>
                  </a14:imgLayer>
                </a14:imgProps>
              </a:ext>
              <a:ext uri="{28A0092B-C50C-407E-A947-70E740481C1C}">
                <a14:useLocalDpi xmlns:a14="http://schemas.microsoft.com/office/drawing/2010/main" val="0"/>
              </a:ext>
            </a:extLst>
          </a:blip>
          <a:srcRect l="52245" t="55355" r="7565" b="10193"/>
          <a:stretch>
            <a:fillRect/>
          </a:stretch>
        </p:blipFill>
        <p:spPr bwMode="auto">
          <a:xfrm>
            <a:off x="2598561" y="2568861"/>
            <a:ext cx="872226" cy="747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ick Stock Illustrations – 82,642 Tick Stock Illustrations, Vectors &amp;amp;  Clipart - Dreamstime"/>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500" b="42000" l="55625" r="90250"/>
                    </a14:imgEffect>
                  </a14:imgLayer>
                </a14:imgProps>
              </a:ext>
              <a:ext uri="{28A0092B-C50C-407E-A947-70E740481C1C}">
                <a14:useLocalDpi xmlns:a14="http://schemas.microsoft.com/office/drawing/2010/main" val="0"/>
              </a:ext>
            </a:extLst>
          </a:blip>
          <a:srcRect l="55625" t="10167" r="9219" b="58000"/>
          <a:stretch>
            <a:fillRect/>
          </a:stretch>
        </p:blipFill>
        <p:spPr bwMode="auto">
          <a:xfrm>
            <a:off x="5648409" y="2607807"/>
            <a:ext cx="739691" cy="669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build="p"/>
      <p:bldP spid="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736" y="532581"/>
            <a:ext cx="6507804" cy="553998"/>
          </a:xfrm>
          <a:prstGeom prst="rect">
            <a:avLst/>
          </a:prstGeom>
          <a:noFill/>
        </p:spPr>
        <p:txBody>
          <a:bodyPr wrap="square" rtlCol="0">
            <a:spAutoFit/>
          </a:bodyPr>
          <a:lstStyle/>
          <a:p>
            <a:pPr>
              <a:lnSpc>
                <a:spcPct val="150000"/>
              </a:lnSpc>
            </a:pPr>
            <a:r>
              <a:rPr lang="en-US" sz="2000" b="1" dirty="0">
                <a:latin typeface="UTM Avo" panose="02040603050506020204" pitchFamily="18" charset="0"/>
              </a:rPr>
              <a:t>2</a:t>
            </a:r>
            <a:r>
              <a:rPr lang="en-US" sz="2000" dirty="0" smtClean="0">
                <a:latin typeface="UTM Avo" panose="02040603050506020204" pitchFamily="18" charset="0"/>
              </a:rPr>
              <a:t>. </a:t>
            </a:r>
            <a:r>
              <a:rPr lang="en-US" sz="2000" dirty="0" err="1">
                <a:latin typeface="UTM Avo" panose="02040603050506020204" pitchFamily="18" charset="0"/>
              </a:rPr>
              <a:t>V</a:t>
            </a:r>
            <a:r>
              <a:rPr lang="en-US" sz="2000" dirty="0" err="1" smtClean="0">
                <a:latin typeface="UTM Avo" panose="02040603050506020204" pitchFamily="18" charset="0"/>
              </a:rPr>
              <a:t>iết</a:t>
            </a:r>
            <a:r>
              <a:rPr lang="en-US" sz="2000" dirty="0" smtClean="0">
                <a:latin typeface="UTM Avo" panose="02040603050506020204" pitchFamily="18" charset="0"/>
              </a:rPr>
              <a:t> </a:t>
            </a:r>
            <a:r>
              <a:rPr lang="en-US" sz="2000" smtClean="0">
                <a:latin typeface="UTM Avo" panose="02040603050506020204" pitchFamily="18" charset="0"/>
              </a:rPr>
              <a:t>4-5 </a:t>
            </a:r>
            <a:r>
              <a:rPr lang="en-US" sz="2000" smtClean="0">
                <a:latin typeface="UTM Avo" panose="02040603050506020204" pitchFamily="18" charset="0"/>
              </a:rPr>
              <a:t>câu kể về việc </a:t>
            </a:r>
            <a:r>
              <a:rPr lang="en-US" sz="2000" dirty="0" err="1" smtClean="0">
                <a:latin typeface="UTM Avo" panose="02040603050506020204" pitchFamily="18" charset="0"/>
              </a:rPr>
              <a:t>em</a:t>
            </a:r>
            <a:r>
              <a:rPr lang="en-US" sz="2000" dirty="0" smtClean="0">
                <a:latin typeface="UTM Avo" panose="02040603050506020204" pitchFamily="18" charset="0"/>
              </a:rPr>
              <a:t> </a:t>
            </a:r>
            <a:r>
              <a:rPr lang="en-US" sz="2000" dirty="0" err="1" smtClean="0">
                <a:latin typeface="UTM Avo" panose="02040603050506020204" pitchFamily="18" charset="0"/>
              </a:rPr>
              <a:t>đã</a:t>
            </a:r>
            <a:r>
              <a:rPr lang="en-US" sz="2000" dirty="0" smtClean="0">
                <a:latin typeface="UTM Avo" panose="02040603050506020204" pitchFamily="18" charset="0"/>
              </a:rPr>
              <a:t> </a:t>
            </a:r>
            <a:r>
              <a:rPr lang="en-US" sz="2000" dirty="0" err="1" smtClean="0">
                <a:latin typeface="UTM Avo" panose="02040603050506020204" pitchFamily="18" charset="0"/>
              </a:rPr>
              <a:t>làm</a:t>
            </a:r>
            <a:r>
              <a:rPr lang="en-US" sz="2000" dirty="0" smtClean="0">
                <a:latin typeface="UTM Avo" panose="02040603050506020204" pitchFamily="18" charset="0"/>
              </a:rPr>
              <a:t> </a:t>
            </a:r>
            <a:r>
              <a:rPr lang="en-US" sz="2000" dirty="0" err="1" smtClean="0">
                <a:latin typeface="UTM Avo" panose="02040603050506020204" pitchFamily="18" charset="0"/>
              </a:rPr>
              <a:t>để</a:t>
            </a:r>
            <a:r>
              <a:rPr lang="en-US" sz="2000" dirty="0" smtClean="0">
                <a:latin typeface="UTM Avo" panose="02040603050506020204" pitchFamily="18" charset="0"/>
              </a:rPr>
              <a:t> </a:t>
            </a:r>
            <a:r>
              <a:rPr lang="en-US" sz="2000" dirty="0" err="1" smtClean="0">
                <a:latin typeface="UTM Avo" panose="02040603050506020204" pitchFamily="18" charset="0"/>
              </a:rPr>
              <a:t>bảo</a:t>
            </a:r>
            <a:r>
              <a:rPr lang="en-US" sz="2000" dirty="0" smtClean="0">
                <a:latin typeface="UTM Avo" panose="02040603050506020204" pitchFamily="18" charset="0"/>
              </a:rPr>
              <a:t> </a:t>
            </a:r>
            <a:r>
              <a:rPr lang="en-US" sz="2000" dirty="0" err="1" smtClean="0">
                <a:latin typeface="UTM Avo" panose="02040603050506020204" pitchFamily="18" charset="0"/>
              </a:rPr>
              <a:t>vệ</a:t>
            </a:r>
            <a:r>
              <a:rPr lang="en-US" sz="2000" dirty="0" smtClean="0">
                <a:latin typeface="UTM Avo" panose="02040603050506020204" pitchFamily="18" charset="0"/>
              </a:rPr>
              <a:t> </a:t>
            </a:r>
            <a:r>
              <a:rPr lang="en-US" sz="2000" err="1" smtClean="0">
                <a:latin typeface="UTM Avo" panose="02040603050506020204" pitchFamily="18" charset="0"/>
              </a:rPr>
              <a:t>môi</a:t>
            </a:r>
            <a:r>
              <a:rPr lang="en-US" sz="2000" smtClean="0">
                <a:latin typeface="UTM Avo" panose="02040603050506020204" pitchFamily="18" charset="0"/>
              </a:rPr>
              <a:t> </a:t>
            </a:r>
            <a:r>
              <a:rPr lang="en-US" sz="2000" smtClean="0">
                <a:latin typeface="UTM Avo" panose="02040603050506020204" pitchFamily="18" charset="0"/>
              </a:rPr>
              <a:t>trường.</a:t>
            </a:r>
            <a:endParaRPr lang="en-US" sz="2000" dirty="0">
              <a:latin typeface="UTM Avo" panose="02040603050506020204" pitchFamily="18" charset="0"/>
            </a:endParaRPr>
          </a:p>
        </p:txBody>
      </p:sp>
      <p:sp>
        <p:nvSpPr>
          <p:cNvPr id="6" name="TextBox 5"/>
          <p:cNvSpPr txBox="1"/>
          <p:nvPr/>
        </p:nvSpPr>
        <p:spPr>
          <a:xfrm>
            <a:off x="454537" y="1048437"/>
            <a:ext cx="6016932" cy="2585323"/>
          </a:xfrm>
          <a:prstGeom prst="rect">
            <a:avLst/>
          </a:prstGeom>
          <a:noFill/>
        </p:spPr>
        <p:txBody>
          <a:bodyPr wrap="square" rtlCol="0">
            <a:spAutoFit/>
          </a:bodyPr>
          <a:lstStyle/>
          <a:p>
            <a:pPr algn="ctr">
              <a:lnSpc>
                <a:spcPct val="150000"/>
              </a:lnSpc>
            </a:pPr>
            <a:r>
              <a:rPr lang="en-US" sz="1800" b="1" dirty="0" err="1" smtClean="0">
                <a:latin typeface="UTM Avo" panose="02040603050506020204" pitchFamily="18" charset="0"/>
              </a:rPr>
              <a:t>Gợi</a:t>
            </a:r>
            <a:r>
              <a:rPr lang="en-US" sz="1800" b="1" dirty="0" smtClean="0">
                <a:latin typeface="UTM Avo" panose="02040603050506020204" pitchFamily="18" charset="0"/>
              </a:rPr>
              <a:t> ý:</a:t>
            </a:r>
            <a:endParaRPr lang="en-US" sz="1800" b="1" dirty="0" smtClean="0">
              <a:latin typeface="UTM Avo" panose="02040603050506020204" pitchFamily="18" charset="0"/>
            </a:endParaRPr>
          </a:p>
          <a:p>
            <a:pPr marL="285750" indent="-285750">
              <a:lnSpc>
                <a:spcPct val="150000"/>
              </a:lnSpc>
              <a:buFontTx/>
              <a:buChar char="-"/>
            </a:pPr>
            <a:r>
              <a:rPr lang="en-US" sz="1800" dirty="0" err="1" smtClean="0">
                <a:latin typeface="UTM Avo" panose="02040603050506020204" pitchFamily="18" charset="0"/>
              </a:rPr>
              <a:t>Em</a:t>
            </a:r>
            <a:r>
              <a:rPr lang="en-US" sz="1800" dirty="0" smtClean="0">
                <a:latin typeface="UTM Avo" panose="02040603050506020204" pitchFamily="18" charset="0"/>
              </a:rPr>
              <a:t> </a:t>
            </a:r>
            <a:r>
              <a:rPr lang="en-US" sz="1800" dirty="0" err="1" smtClean="0">
                <a:latin typeface="UTM Avo" panose="02040603050506020204" pitchFamily="18" charset="0"/>
              </a:rPr>
              <a:t>đã</a:t>
            </a:r>
            <a:r>
              <a:rPr lang="en-US" sz="1800" dirty="0" smtClean="0">
                <a:latin typeface="UTM Avo" panose="02040603050506020204" pitchFamily="18" charset="0"/>
              </a:rPr>
              <a:t> </a:t>
            </a:r>
            <a:r>
              <a:rPr lang="en-US" sz="1800" dirty="0" err="1" smtClean="0">
                <a:latin typeface="UTM Avo" panose="02040603050506020204" pitchFamily="18" charset="0"/>
              </a:rPr>
              <a:t>làm</a:t>
            </a:r>
            <a:r>
              <a:rPr lang="en-US" sz="1800" dirty="0" smtClean="0">
                <a:latin typeface="UTM Avo" panose="02040603050506020204" pitchFamily="18" charset="0"/>
              </a:rPr>
              <a:t> </a:t>
            </a:r>
            <a:r>
              <a:rPr lang="en-US" sz="1800" dirty="0" err="1" smtClean="0">
                <a:latin typeface="UTM Avo" panose="02040603050506020204" pitchFamily="18" charset="0"/>
              </a:rPr>
              <a:t>gì</a:t>
            </a:r>
            <a:r>
              <a:rPr lang="en-US" sz="1800" dirty="0" smtClean="0">
                <a:latin typeface="UTM Avo" panose="02040603050506020204" pitchFamily="18" charset="0"/>
              </a:rPr>
              <a:t> </a:t>
            </a:r>
            <a:r>
              <a:rPr lang="en-US" sz="1800" dirty="0" err="1" smtClean="0">
                <a:latin typeface="UTM Avo" panose="02040603050506020204" pitchFamily="18" charset="0"/>
              </a:rPr>
              <a:t>để</a:t>
            </a:r>
            <a:r>
              <a:rPr lang="en-US" sz="1800" dirty="0" smtClean="0">
                <a:latin typeface="UTM Avo" panose="02040603050506020204" pitchFamily="18" charset="0"/>
              </a:rPr>
              <a:t> </a:t>
            </a:r>
            <a:r>
              <a:rPr lang="en-US" sz="1800" dirty="0" err="1" smtClean="0">
                <a:latin typeface="UTM Avo" panose="02040603050506020204" pitchFamily="18" charset="0"/>
              </a:rPr>
              <a:t>bảo</a:t>
            </a:r>
            <a:r>
              <a:rPr lang="en-US" sz="1800" dirty="0" smtClean="0">
                <a:latin typeface="UTM Avo" panose="02040603050506020204" pitchFamily="18" charset="0"/>
              </a:rPr>
              <a:t> </a:t>
            </a:r>
            <a:r>
              <a:rPr lang="en-US" sz="1800" dirty="0" err="1" smtClean="0">
                <a:latin typeface="UTM Avo" panose="02040603050506020204" pitchFamily="18" charset="0"/>
              </a:rPr>
              <a:t>vệ</a:t>
            </a:r>
            <a:r>
              <a:rPr lang="en-US" sz="1800" dirty="0" smtClean="0">
                <a:latin typeface="UTM Avo" panose="02040603050506020204" pitchFamily="18" charset="0"/>
              </a:rPr>
              <a:t> </a:t>
            </a:r>
            <a:r>
              <a:rPr lang="en-US" sz="1800" dirty="0" err="1" smtClean="0">
                <a:latin typeface="UTM Avo" panose="02040603050506020204" pitchFamily="18" charset="0"/>
              </a:rPr>
              <a:t>môi</a:t>
            </a:r>
            <a:r>
              <a:rPr lang="en-US" sz="1800" dirty="0" smtClean="0">
                <a:latin typeface="UTM Avo" panose="02040603050506020204" pitchFamily="18" charset="0"/>
              </a:rPr>
              <a:t> </a:t>
            </a:r>
            <a:r>
              <a:rPr lang="en-US" sz="1800" dirty="0" err="1" smtClean="0">
                <a:latin typeface="UTM Avo" panose="02040603050506020204" pitchFamily="18" charset="0"/>
              </a:rPr>
              <a:t>trường</a:t>
            </a:r>
            <a:r>
              <a:rPr lang="en-US" sz="1800" dirty="0" smtClean="0">
                <a:latin typeface="UTM Avo" panose="02040603050506020204" pitchFamily="18" charset="0"/>
              </a:rPr>
              <a:t>?</a:t>
            </a:r>
            <a:endParaRPr lang="en-US" sz="1800" dirty="0" smtClean="0">
              <a:latin typeface="UTM Avo" panose="02040603050506020204" pitchFamily="18" charset="0"/>
            </a:endParaRPr>
          </a:p>
          <a:p>
            <a:pPr marL="285750" indent="-285750">
              <a:lnSpc>
                <a:spcPct val="150000"/>
              </a:lnSpc>
              <a:buFontTx/>
              <a:buChar char="-"/>
            </a:pPr>
            <a:r>
              <a:rPr lang="en-US" sz="1800" dirty="0" err="1" smtClean="0">
                <a:latin typeface="UTM Avo" panose="02040603050506020204" pitchFamily="18" charset="0"/>
              </a:rPr>
              <a:t>Em</a:t>
            </a:r>
            <a:r>
              <a:rPr lang="en-US" sz="1800" dirty="0" smtClean="0">
                <a:latin typeface="UTM Avo" panose="02040603050506020204" pitchFamily="18" charset="0"/>
              </a:rPr>
              <a:t> </a:t>
            </a:r>
            <a:r>
              <a:rPr lang="en-US" sz="1800" dirty="0" err="1" smtClean="0">
                <a:latin typeface="UTM Avo" panose="02040603050506020204" pitchFamily="18" charset="0"/>
              </a:rPr>
              <a:t>đã</a:t>
            </a:r>
            <a:r>
              <a:rPr lang="en-US" sz="1800" dirty="0" smtClean="0">
                <a:latin typeface="UTM Avo" panose="02040603050506020204" pitchFamily="18" charset="0"/>
              </a:rPr>
              <a:t> </a:t>
            </a:r>
            <a:r>
              <a:rPr lang="en-US" sz="1800" dirty="0" err="1" smtClean="0">
                <a:latin typeface="UTM Avo" panose="02040603050506020204" pitchFamily="18" charset="0"/>
              </a:rPr>
              <a:t>làm</a:t>
            </a:r>
            <a:r>
              <a:rPr lang="en-US" sz="1800" dirty="0" smtClean="0">
                <a:latin typeface="UTM Avo" panose="02040603050506020204" pitchFamily="18" charset="0"/>
              </a:rPr>
              <a:t> </a:t>
            </a:r>
            <a:r>
              <a:rPr lang="en-US" sz="1800" dirty="0" err="1" smtClean="0">
                <a:latin typeface="UTM Avo" panose="02040603050506020204" pitchFamily="18" charset="0"/>
              </a:rPr>
              <a:t>việc</a:t>
            </a:r>
            <a:r>
              <a:rPr lang="en-US" sz="1800" dirty="0" smtClean="0">
                <a:latin typeface="UTM Avo" panose="02040603050506020204" pitchFamily="18" charset="0"/>
              </a:rPr>
              <a:t> </a:t>
            </a:r>
            <a:r>
              <a:rPr lang="en-US" sz="1800" dirty="0" err="1" smtClean="0">
                <a:latin typeface="UTM Avo" panose="02040603050506020204" pitchFamily="18" charset="0"/>
              </a:rPr>
              <a:t>đó</a:t>
            </a:r>
            <a:r>
              <a:rPr lang="en-US" sz="1800" dirty="0" smtClean="0">
                <a:latin typeface="UTM Avo" panose="02040603050506020204" pitchFamily="18" charset="0"/>
              </a:rPr>
              <a:t> </a:t>
            </a:r>
            <a:r>
              <a:rPr lang="en-US" sz="1800" dirty="0" err="1" smtClean="0">
                <a:latin typeface="UTM Avo" panose="02040603050506020204" pitchFamily="18" charset="0"/>
              </a:rPr>
              <a:t>lúc</a:t>
            </a:r>
            <a:r>
              <a:rPr lang="en-US" sz="1800" dirty="0" smtClean="0">
                <a:latin typeface="UTM Avo" panose="02040603050506020204" pitchFamily="18" charset="0"/>
              </a:rPr>
              <a:t> </a:t>
            </a:r>
            <a:r>
              <a:rPr lang="en-US" sz="1800" dirty="0" err="1" smtClean="0">
                <a:latin typeface="UTM Avo" panose="02040603050506020204" pitchFamily="18" charset="0"/>
              </a:rPr>
              <a:t>nào</a:t>
            </a:r>
            <a:r>
              <a:rPr lang="en-US" sz="1800" dirty="0" smtClean="0">
                <a:latin typeface="UTM Avo" panose="02040603050506020204" pitchFamily="18" charset="0"/>
              </a:rPr>
              <a:t>? Ở </a:t>
            </a:r>
            <a:r>
              <a:rPr lang="en-US" sz="1800" dirty="0" err="1" smtClean="0">
                <a:latin typeface="UTM Avo" panose="02040603050506020204" pitchFamily="18" charset="0"/>
              </a:rPr>
              <a:t>đâu</a:t>
            </a:r>
            <a:r>
              <a:rPr lang="en-US" sz="1800" dirty="0" smtClean="0">
                <a:latin typeface="UTM Avo" panose="02040603050506020204" pitchFamily="18" charset="0"/>
              </a:rPr>
              <a:t>? </a:t>
            </a:r>
            <a:r>
              <a:rPr lang="en-US" sz="1800" dirty="0" err="1" smtClean="0">
                <a:latin typeface="UTM Avo" panose="02040603050506020204" pitchFamily="18" charset="0"/>
              </a:rPr>
              <a:t>Em</a:t>
            </a:r>
            <a:r>
              <a:rPr lang="en-US" sz="1800" dirty="0" smtClean="0">
                <a:latin typeface="UTM Avo" panose="02040603050506020204" pitchFamily="18" charset="0"/>
              </a:rPr>
              <a:t> </a:t>
            </a:r>
            <a:r>
              <a:rPr lang="en-US" sz="1800" dirty="0" err="1" smtClean="0">
                <a:latin typeface="UTM Avo" panose="02040603050506020204" pitchFamily="18" charset="0"/>
              </a:rPr>
              <a:t>làm</a:t>
            </a:r>
            <a:r>
              <a:rPr lang="en-US" sz="1800" dirty="0" smtClean="0">
                <a:latin typeface="UTM Avo" panose="02040603050506020204" pitchFamily="18" charset="0"/>
              </a:rPr>
              <a:t> </a:t>
            </a:r>
            <a:r>
              <a:rPr lang="en-US" sz="1800" dirty="0" err="1" smtClean="0">
                <a:latin typeface="UTM Avo" panose="02040603050506020204" pitchFamily="18" charset="0"/>
              </a:rPr>
              <a:t>như</a:t>
            </a:r>
            <a:r>
              <a:rPr lang="en-US" sz="1800" dirty="0" smtClean="0">
                <a:latin typeface="UTM Avo" panose="02040603050506020204" pitchFamily="18" charset="0"/>
              </a:rPr>
              <a:t> </a:t>
            </a:r>
            <a:r>
              <a:rPr lang="en-US" sz="1800" dirty="0" err="1" smtClean="0">
                <a:latin typeface="UTM Avo" panose="02040603050506020204" pitchFamily="18" charset="0"/>
              </a:rPr>
              <a:t>thế</a:t>
            </a:r>
            <a:r>
              <a:rPr lang="en-US" sz="1800" dirty="0" smtClean="0">
                <a:latin typeface="UTM Avo" panose="02040603050506020204" pitchFamily="18" charset="0"/>
              </a:rPr>
              <a:t> </a:t>
            </a:r>
            <a:r>
              <a:rPr lang="en-US" sz="1800" dirty="0" err="1" smtClean="0">
                <a:latin typeface="UTM Avo" panose="02040603050506020204" pitchFamily="18" charset="0"/>
              </a:rPr>
              <a:t>nào</a:t>
            </a:r>
            <a:r>
              <a:rPr lang="en-US" sz="1800" dirty="0" smtClean="0">
                <a:latin typeface="UTM Avo" panose="02040603050506020204" pitchFamily="18" charset="0"/>
              </a:rPr>
              <a:t>?</a:t>
            </a:r>
            <a:endParaRPr lang="en-US" sz="1800" dirty="0" smtClean="0">
              <a:latin typeface="UTM Avo" panose="02040603050506020204" pitchFamily="18" charset="0"/>
            </a:endParaRPr>
          </a:p>
          <a:p>
            <a:pPr marL="285750" indent="-285750">
              <a:lnSpc>
                <a:spcPct val="150000"/>
              </a:lnSpc>
              <a:buFontTx/>
              <a:buChar char="-"/>
            </a:pPr>
            <a:r>
              <a:rPr lang="en-US" sz="1800" dirty="0" err="1" smtClean="0">
                <a:latin typeface="UTM Avo" panose="02040603050506020204" pitchFamily="18" charset="0"/>
              </a:rPr>
              <a:t>Lợi</a:t>
            </a:r>
            <a:r>
              <a:rPr lang="en-US" sz="1800" dirty="0" smtClean="0">
                <a:latin typeface="UTM Avo" panose="02040603050506020204" pitchFamily="18" charset="0"/>
              </a:rPr>
              <a:t> </a:t>
            </a:r>
            <a:r>
              <a:rPr lang="en-US" sz="1800" dirty="0" err="1" smtClean="0">
                <a:latin typeface="UTM Avo" panose="02040603050506020204" pitchFamily="18" charset="0"/>
              </a:rPr>
              <a:t>ích</a:t>
            </a:r>
            <a:r>
              <a:rPr lang="en-US" sz="1800" dirty="0" smtClean="0">
                <a:latin typeface="UTM Avo" panose="02040603050506020204" pitchFamily="18" charset="0"/>
              </a:rPr>
              <a:t> </a:t>
            </a:r>
            <a:r>
              <a:rPr lang="en-US" sz="1800" dirty="0" err="1" smtClean="0">
                <a:latin typeface="UTM Avo" panose="02040603050506020204" pitchFamily="18" charset="0"/>
              </a:rPr>
              <a:t>của</a:t>
            </a:r>
            <a:r>
              <a:rPr lang="en-US" sz="1800" dirty="0" smtClean="0">
                <a:latin typeface="UTM Avo" panose="02040603050506020204" pitchFamily="18" charset="0"/>
              </a:rPr>
              <a:t> </a:t>
            </a:r>
            <a:r>
              <a:rPr lang="en-US" sz="1800" dirty="0" err="1" smtClean="0">
                <a:latin typeface="UTM Avo" panose="02040603050506020204" pitchFamily="18" charset="0"/>
              </a:rPr>
              <a:t>việc</a:t>
            </a:r>
            <a:r>
              <a:rPr lang="en-US" sz="1800" dirty="0" smtClean="0">
                <a:latin typeface="UTM Avo" panose="02040603050506020204" pitchFamily="18" charset="0"/>
              </a:rPr>
              <a:t> </a:t>
            </a:r>
            <a:r>
              <a:rPr lang="en-US" sz="1800" dirty="0" err="1" smtClean="0">
                <a:latin typeface="UTM Avo" panose="02040603050506020204" pitchFamily="18" charset="0"/>
              </a:rPr>
              <a:t>làm</a:t>
            </a:r>
            <a:r>
              <a:rPr lang="en-US" sz="1800" dirty="0" smtClean="0">
                <a:latin typeface="UTM Avo" panose="02040603050506020204" pitchFamily="18" charset="0"/>
              </a:rPr>
              <a:t> </a:t>
            </a:r>
            <a:r>
              <a:rPr lang="en-US" sz="1800" dirty="0" err="1" smtClean="0">
                <a:latin typeface="UTM Avo" panose="02040603050506020204" pitchFamily="18" charset="0"/>
              </a:rPr>
              <a:t>đó</a:t>
            </a:r>
            <a:r>
              <a:rPr lang="en-US" sz="1800" dirty="0" smtClean="0">
                <a:latin typeface="UTM Avo" panose="02040603050506020204" pitchFamily="18" charset="0"/>
              </a:rPr>
              <a:t> </a:t>
            </a:r>
            <a:r>
              <a:rPr lang="en-US" sz="1800" dirty="0" err="1" smtClean="0">
                <a:latin typeface="UTM Avo" panose="02040603050506020204" pitchFamily="18" charset="0"/>
              </a:rPr>
              <a:t>là</a:t>
            </a:r>
            <a:r>
              <a:rPr lang="en-US" sz="1800" dirty="0" smtClean="0">
                <a:latin typeface="UTM Avo" panose="02040603050506020204" pitchFamily="18" charset="0"/>
              </a:rPr>
              <a:t> </a:t>
            </a:r>
            <a:r>
              <a:rPr lang="en-US" sz="1800" dirty="0" err="1" smtClean="0">
                <a:latin typeface="UTM Avo" panose="02040603050506020204" pitchFamily="18" charset="0"/>
              </a:rPr>
              <a:t>gì</a:t>
            </a:r>
            <a:r>
              <a:rPr lang="en-US" sz="1800" dirty="0" smtClean="0">
                <a:latin typeface="UTM Avo" panose="02040603050506020204" pitchFamily="18" charset="0"/>
              </a:rPr>
              <a:t>?</a:t>
            </a:r>
            <a:endParaRPr lang="en-US" sz="1800" dirty="0" smtClean="0">
              <a:latin typeface="UTM Avo" panose="02040603050506020204" pitchFamily="18" charset="0"/>
            </a:endParaRPr>
          </a:p>
          <a:p>
            <a:pPr marL="285750" indent="-285750">
              <a:lnSpc>
                <a:spcPct val="150000"/>
              </a:lnSpc>
              <a:buFontTx/>
              <a:buChar char="-"/>
            </a:pPr>
            <a:r>
              <a:rPr lang="en-US" sz="1800" dirty="0" err="1" smtClean="0">
                <a:latin typeface="UTM Avo" panose="02040603050506020204" pitchFamily="18" charset="0"/>
              </a:rPr>
              <a:t>Em</a:t>
            </a:r>
            <a:r>
              <a:rPr lang="en-US" sz="1800" dirty="0" smtClean="0">
                <a:latin typeface="UTM Avo" panose="02040603050506020204" pitchFamily="18" charset="0"/>
              </a:rPr>
              <a:t> </a:t>
            </a:r>
            <a:r>
              <a:rPr lang="en-US" sz="1800" dirty="0" err="1" smtClean="0">
                <a:latin typeface="UTM Avo" panose="02040603050506020204" pitchFamily="18" charset="0"/>
              </a:rPr>
              <a:t>cảm</a:t>
            </a:r>
            <a:r>
              <a:rPr lang="en-US" sz="1800" dirty="0" smtClean="0">
                <a:latin typeface="UTM Avo" panose="02040603050506020204" pitchFamily="18" charset="0"/>
              </a:rPr>
              <a:t> </a:t>
            </a:r>
            <a:r>
              <a:rPr lang="en-US" sz="1800" dirty="0" err="1" smtClean="0">
                <a:latin typeface="UTM Avo" panose="02040603050506020204" pitchFamily="18" charset="0"/>
              </a:rPr>
              <a:t>thấy</a:t>
            </a:r>
            <a:r>
              <a:rPr lang="en-US" sz="1800" dirty="0" smtClean="0">
                <a:latin typeface="UTM Avo" panose="02040603050506020204" pitchFamily="18" charset="0"/>
              </a:rPr>
              <a:t> </a:t>
            </a:r>
            <a:r>
              <a:rPr lang="en-US" sz="1800" dirty="0" err="1" smtClean="0">
                <a:latin typeface="UTM Avo" panose="02040603050506020204" pitchFamily="18" charset="0"/>
              </a:rPr>
              <a:t>thế</a:t>
            </a:r>
            <a:r>
              <a:rPr lang="en-US" sz="1800" dirty="0" smtClean="0">
                <a:latin typeface="UTM Avo" panose="02040603050506020204" pitchFamily="18" charset="0"/>
              </a:rPr>
              <a:t> </a:t>
            </a:r>
            <a:r>
              <a:rPr lang="en-US" sz="1800" dirty="0" err="1" smtClean="0">
                <a:latin typeface="UTM Avo" panose="02040603050506020204" pitchFamily="18" charset="0"/>
              </a:rPr>
              <a:t>nào</a:t>
            </a:r>
            <a:r>
              <a:rPr lang="en-US" sz="1800" dirty="0" smtClean="0">
                <a:latin typeface="UTM Avo" panose="02040603050506020204" pitchFamily="18" charset="0"/>
              </a:rPr>
              <a:t> </a:t>
            </a:r>
            <a:r>
              <a:rPr lang="en-US" sz="1800" dirty="0" err="1" smtClean="0">
                <a:latin typeface="UTM Avo" panose="02040603050506020204" pitchFamily="18" charset="0"/>
              </a:rPr>
              <a:t>khi</a:t>
            </a:r>
            <a:r>
              <a:rPr lang="en-US" sz="1800" dirty="0" smtClean="0">
                <a:latin typeface="UTM Avo" panose="02040603050506020204" pitchFamily="18" charset="0"/>
              </a:rPr>
              <a:t> </a:t>
            </a:r>
            <a:r>
              <a:rPr lang="en-US" sz="1800" dirty="0" err="1" smtClean="0">
                <a:latin typeface="UTM Avo" panose="02040603050506020204" pitchFamily="18" charset="0"/>
              </a:rPr>
              <a:t>làm</a:t>
            </a:r>
            <a:r>
              <a:rPr lang="en-US" sz="1800" dirty="0" smtClean="0">
                <a:latin typeface="UTM Avo" panose="02040603050506020204" pitchFamily="18" charset="0"/>
              </a:rPr>
              <a:t> </a:t>
            </a:r>
            <a:r>
              <a:rPr lang="en-US" sz="1800" dirty="0" err="1" smtClean="0">
                <a:latin typeface="UTM Avo" panose="02040603050506020204" pitchFamily="18" charset="0"/>
              </a:rPr>
              <a:t>việc</a:t>
            </a:r>
            <a:r>
              <a:rPr lang="en-US" sz="1800" dirty="0" smtClean="0">
                <a:latin typeface="UTM Avo" panose="02040603050506020204" pitchFamily="18" charset="0"/>
              </a:rPr>
              <a:t> </a:t>
            </a:r>
            <a:r>
              <a:rPr lang="en-US" sz="1800" dirty="0" err="1" smtClean="0">
                <a:latin typeface="UTM Avo" panose="02040603050506020204" pitchFamily="18" charset="0"/>
              </a:rPr>
              <a:t>đó</a:t>
            </a:r>
            <a:r>
              <a:rPr lang="en-US" sz="1800" dirty="0" smtClean="0">
                <a:latin typeface="UTM Avo" panose="02040603050506020204" pitchFamily="18" charset="0"/>
              </a:rPr>
              <a:t>?</a:t>
            </a:r>
            <a:endParaRPr lang="en-US" sz="1800" dirty="0">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8368"/>
            <a:ext cx="6858000" cy="5262979"/>
          </a:xfrm>
          <a:prstGeom prst="rect">
            <a:avLst/>
          </a:prstGeom>
          <a:noFill/>
        </p:spPr>
        <p:txBody>
          <a:bodyPr wrap="square" rtlCol="0">
            <a:spAutoFit/>
          </a:bodyPr>
          <a:lstStyle/>
          <a:p>
            <a:pPr>
              <a:lnSpc>
                <a:spcPct val="150000"/>
              </a:lnSpc>
            </a:pPr>
            <a:r>
              <a:rPr lang="en-US" sz="2800" smtClean="0">
                <a:latin typeface="Times New Roman" panose="02020603050405020304" pitchFamily="18" charset="0"/>
                <a:cs typeface="Times New Roman" panose="02020603050405020304" pitchFamily="18" charset="0"/>
              </a:rPr>
              <a:t>       Em đã cùng các bạn tổng vệ sinh lớp học vào cuối tuần trước. Cô giáo giao nhiệm vụ cụ thể cho từng tổ. Tổ 1 quét dọn lớp học. Tổ 2 lau bàn ghế, cửa sổ, bảng lớp. Tổ 3 tưới nước, chăm sóc cây ở góc thiên nhiên. Chúng em làm việc thật hăng say, vui vẻ. Lớp học trở nên sạch sẽ, thoáng mát. Em cảm thấy rất vui vì đã góp phần bảo vệ môi trường.</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1278" y="501591"/>
            <a:ext cx="6022872" cy="1338828"/>
          </a:xfrm>
          <a:prstGeom prst="rect">
            <a:avLst/>
          </a:prstGeom>
          <a:noFill/>
        </p:spPr>
        <p:txBody>
          <a:bodyPr wrap="square" rtlCol="0">
            <a:spAutoFit/>
          </a:bodyPr>
          <a:lstStyle/>
          <a:p>
            <a:pPr lvl="1" algn="ctr">
              <a:lnSpc>
                <a:spcPct val="150000"/>
              </a:lnSpc>
            </a:pPr>
            <a:r>
              <a:rPr lang="en-US" sz="1800" b="1" dirty="0" smtClean="0">
                <a:latin typeface="UTM Avo" panose="02040603050506020204" pitchFamily="18" charset="0"/>
              </a:rPr>
              <a:t>ĐỌC MỞ RỘNG</a:t>
            </a:r>
            <a:endParaRPr lang="en-US" sz="1800" b="1" dirty="0" smtClean="0">
              <a:latin typeface="UTM Avo" panose="02040603050506020204" pitchFamily="18" charset="0"/>
            </a:endParaRPr>
          </a:p>
          <a:p>
            <a:pPr marL="342900" lvl="1" indent="-342900">
              <a:lnSpc>
                <a:spcPct val="150000"/>
              </a:lnSpc>
              <a:buAutoNum type="arabicPeriod"/>
            </a:pPr>
            <a:r>
              <a:rPr lang="en-US" sz="1800" dirty="0" err="1" smtClean="0">
                <a:latin typeface="UTM Avo" panose="02040603050506020204" pitchFamily="18" charset="0"/>
              </a:rPr>
              <a:t>Tìm</a:t>
            </a:r>
            <a:r>
              <a:rPr lang="en-US" sz="1800" dirty="0" smtClean="0">
                <a:latin typeface="UTM Avo" panose="02040603050506020204" pitchFamily="18" charset="0"/>
              </a:rPr>
              <a:t> </a:t>
            </a:r>
            <a:r>
              <a:rPr lang="en-US" sz="1800" dirty="0" err="1" smtClean="0">
                <a:latin typeface="UTM Avo" panose="02040603050506020204" pitchFamily="18" charset="0"/>
              </a:rPr>
              <a:t>đọc</a:t>
            </a:r>
            <a:r>
              <a:rPr lang="en-US" sz="1800" dirty="0" smtClean="0">
                <a:latin typeface="UTM Avo" panose="02040603050506020204" pitchFamily="18" charset="0"/>
              </a:rPr>
              <a:t> </a:t>
            </a:r>
            <a:r>
              <a:rPr lang="en-US" sz="1800" dirty="0" err="1" smtClean="0">
                <a:latin typeface="UTM Avo" panose="02040603050506020204" pitchFamily="18" charset="0"/>
              </a:rPr>
              <a:t>sách</a:t>
            </a:r>
            <a:r>
              <a:rPr lang="en-US" sz="1800" dirty="0" smtClean="0">
                <a:latin typeface="UTM Avo" panose="02040603050506020204" pitchFamily="18" charset="0"/>
              </a:rPr>
              <a:t>, </a:t>
            </a:r>
            <a:r>
              <a:rPr lang="en-US" sz="1800" dirty="0" err="1" smtClean="0">
                <a:latin typeface="UTM Avo" panose="02040603050506020204" pitchFamily="18" charset="0"/>
              </a:rPr>
              <a:t>báo</a:t>
            </a:r>
            <a:r>
              <a:rPr lang="en-US" sz="1800" dirty="0" smtClean="0">
                <a:latin typeface="UTM Avo" panose="02040603050506020204" pitchFamily="18" charset="0"/>
              </a:rPr>
              <a:t> </a:t>
            </a:r>
            <a:r>
              <a:rPr lang="en-US" sz="1800" dirty="0" err="1" smtClean="0">
                <a:latin typeface="UTM Avo" panose="02040603050506020204" pitchFamily="18" charset="0"/>
              </a:rPr>
              <a:t>nói</a:t>
            </a:r>
            <a:r>
              <a:rPr lang="en-US" sz="1800" dirty="0" smtClean="0">
                <a:latin typeface="UTM Avo" panose="02040603050506020204" pitchFamily="18" charset="0"/>
              </a:rPr>
              <a:t> </a:t>
            </a:r>
            <a:r>
              <a:rPr lang="en-US" sz="1800" dirty="0" err="1" smtClean="0">
                <a:latin typeface="UTM Avo" panose="02040603050506020204" pitchFamily="18" charset="0"/>
              </a:rPr>
              <a:t>về</a:t>
            </a:r>
            <a:r>
              <a:rPr lang="en-US" sz="1800" dirty="0" smtClean="0">
                <a:latin typeface="UTM Avo" panose="02040603050506020204" pitchFamily="18" charset="0"/>
              </a:rPr>
              <a:t> </a:t>
            </a:r>
            <a:r>
              <a:rPr lang="en-US" sz="1800" dirty="0" err="1" smtClean="0">
                <a:latin typeface="UTM Avo" panose="02040603050506020204" pitchFamily="18" charset="0"/>
              </a:rPr>
              <a:t>việc</a:t>
            </a:r>
            <a:r>
              <a:rPr lang="en-US" sz="1800" dirty="0" smtClean="0">
                <a:latin typeface="UTM Avo" panose="02040603050506020204" pitchFamily="18" charset="0"/>
              </a:rPr>
              <a:t> </a:t>
            </a:r>
            <a:r>
              <a:rPr lang="en-US" sz="1800" dirty="0" err="1" smtClean="0">
                <a:latin typeface="UTM Avo" panose="02040603050506020204" pitchFamily="18" charset="0"/>
              </a:rPr>
              <a:t>bảo</a:t>
            </a:r>
            <a:r>
              <a:rPr lang="en-US" sz="1800" dirty="0" smtClean="0">
                <a:latin typeface="UTM Avo" panose="02040603050506020204" pitchFamily="18" charset="0"/>
              </a:rPr>
              <a:t> </a:t>
            </a:r>
            <a:r>
              <a:rPr lang="en-US" sz="1800" dirty="0" err="1" smtClean="0">
                <a:latin typeface="UTM Avo" panose="02040603050506020204" pitchFamily="18" charset="0"/>
              </a:rPr>
              <a:t>vệ</a:t>
            </a:r>
            <a:r>
              <a:rPr lang="en-US" sz="1800" dirty="0" smtClean="0">
                <a:latin typeface="UTM Avo" panose="02040603050506020204" pitchFamily="18" charset="0"/>
              </a:rPr>
              <a:t> </a:t>
            </a:r>
            <a:r>
              <a:rPr lang="en-US" sz="1800" dirty="0" err="1" smtClean="0">
                <a:latin typeface="UTM Avo" panose="02040603050506020204" pitchFamily="18" charset="0"/>
              </a:rPr>
              <a:t>động</a:t>
            </a:r>
            <a:r>
              <a:rPr lang="en-US" sz="1800" dirty="0" smtClean="0">
                <a:latin typeface="UTM Avo" panose="02040603050506020204" pitchFamily="18" charset="0"/>
              </a:rPr>
              <a:t> </a:t>
            </a:r>
            <a:r>
              <a:rPr lang="en-US" sz="1800" dirty="0" err="1" smtClean="0">
                <a:latin typeface="UTM Avo" panose="02040603050506020204" pitchFamily="18" charset="0"/>
              </a:rPr>
              <a:t>vật</a:t>
            </a:r>
            <a:r>
              <a:rPr lang="en-US" sz="1800" dirty="0" smtClean="0">
                <a:latin typeface="UTM Avo" panose="02040603050506020204" pitchFamily="18" charset="0"/>
              </a:rPr>
              <a:t>.</a:t>
            </a:r>
            <a:endParaRPr lang="en-US" sz="1800" dirty="0" smtClean="0">
              <a:latin typeface="UTM Avo" panose="02040603050506020204" pitchFamily="18" charset="0"/>
            </a:endParaRPr>
          </a:p>
          <a:p>
            <a:pPr marL="342900" lvl="1" indent="-342900">
              <a:lnSpc>
                <a:spcPct val="150000"/>
              </a:lnSpc>
              <a:buAutoNum type="arabicPeriod"/>
            </a:pPr>
            <a:r>
              <a:rPr lang="en-US" sz="1800" dirty="0" err="1" smtClean="0">
                <a:latin typeface="UTM Avo" panose="02040603050506020204" pitchFamily="18" charset="0"/>
              </a:rPr>
              <a:t>Viết</a:t>
            </a:r>
            <a:r>
              <a:rPr lang="en-US" sz="1800" dirty="0" smtClean="0">
                <a:latin typeface="UTM Avo" panose="02040603050506020204" pitchFamily="18" charset="0"/>
              </a:rPr>
              <a:t> </a:t>
            </a:r>
            <a:r>
              <a:rPr lang="en-US" sz="1800" dirty="0" err="1" smtClean="0">
                <a:latin typeface="UTM Avo" panose="02040603050506020204" pitchFamily="18" charset="0"/>
              </a:rPr>
              <a:t>vào</a:t>
            </a:r>
            <a:r>
              <a:rPr lang="en-US" sz="1800" dirty="0" smtClean="0">
                <a:latin typeface="UTM Avo" panose="02040603050506020204" pitchFamily="18" charset="0"/>
              </a:rPr>
              <a:t> </a:t>
            </a:r>
            <a:r>
              <a:rPr lang="en-US" sz="1800" dirty="0" err="1" smtClean="0">
                <a:latin typeface="UTM Avo" panose="02040603050506020204" pitchFamily="18" charset="0"/>
              </a:rPr>
              <a:t>phiếu</a:t>
            </a:r>
            <a:r>
              <a:rPr lang="en-US" sz="1800" dirty="0" smtClean="0">
                <a:latin typeface="UTM Avo" panose="02040603050506020204" pitchFamily="18" charset="0"/>
              </a:rPr>
              <a:t> </a:t>
            </a:r>
            <a:r>
              <a:rPr lang="en-US" sz="1800" dirty="0" err="1" smtClean="0">
                <a:latin typeface="UTM Avo" panose="02040603050506020204" pitchFamily="18" charset="0"/>
              </a:rPr>
              <a:t>đọc</a:t>
            </a:r>
            <a:r>
              <a:rPr lang="en-US" sz="1800" dirty="0" smtClean="0">
                <a:latin typeface="UTM Avo" panose="02040603050506020204" pitchFamily="18" charset="0"/>
              </a:rPr>
              <a:t> </a:t>
            </a:r>
            <a:r>
              <a:rPr lang="en-US" sz="1800" dirty="0" err="1" smtClean="0">
                <a:latin typeface="UTM Avo" panose="02040603050506020204" pitchFamily="18" charset="0"/>
              </a:rPr>
              <a:t>sách</a:t>
            </a:r>
            <a:r>
              <a:rPr lang="en-US" sz="1800" dirty="0" smtClean="0">
                <a:latin typeface="UTM Avo" panose="02040603050506020204" pitchFamily="18" charset="0"/>
              </a:rPr>
              <a:t> </a:t>
            </a:r>
            <a:r>
              <a:rPr lang="en-US" sz="1800" dirty="0" err="1" smtClean="0">
                <a:latin typeface="UTM Avo" panose="02040603050506020204" pitchFamily="18" charset="0"/>
              </a:rPr>
              <a:t>trong</a:t>
            </a:r>
            <a:r>
              <a:rPr lang="en-US" sz="1800" dirty="0" smtClean="0">
                <a:latin typeface="UTM Avo" panose="02040603050506020204" pitchFamily="18" charset="0"/>
              </a:rPr>
              <a:t> </a:t>
            </a:r>
            <a:r>
              <a:rPr lang="en-US" sz="1800" dirty="0" err="1" smtClean="0">
                <a:latin typeface="UTM Avo" panose="02040603050506020204" pitchFamily="18" charset="0"/>
              </a:rPr>
              <a:t>vở</a:t>
            </a:r>
            <a:r>
              <a:rPr lang="en-US" sz="1800" dirty="0" smtClean="0">
                <a:latin typeface="UTM Avo" panose="02040603050506020204" pitchFamily="18" charset="0"/>
              </a:rPr>
              <a:t> </a:t>
            </a:r>
            <a:r>
              <a:rPr lang="en-US" sz="1800" dirty="0" err="1" smtClean="0">
                <a:latin typeface="UTM Avo" panose="02040603050506020204" pitchFamily="18" charset="0"/>
              </a:rPr>
              <a:t>bài</a:t>
            </a:r>
            <a:r>
              <a:rPr lang="en-US" sz="1800" dirty="0" smtClean="0">
                <a:latin typeface="UTM Avo" panose="02040603050506020204" pitchFamily="18" charset="0"/>
              </a:rPr>
              <a:t> </a:t>
            </a:r>
            <a:r>
              <a:rPr lang="en-US" sz="1800" dirty="0" err="1" smtClean="0">
                <a:latin typeface="UTM Avo" panose="02040603050506020204" pitchFamily="18" charset="0"/>
              </a:rPr>
              <a:t>tập</a:t>
            </a:r>
            <a:r>
              <a:rPr lang="en-US" sz="1800" dirty="0" smtClean="0">
                <a:latin typeface="UTM Avo" panose="02040603050506020204" pitchFamily="18" charset="0"/>
              </a:rPr>
              <a:t>.</a:t>
            </a:r>
            <a:endParaRPr lang="en-US" sz="1800" dirty="0">
              <a:latin typeface="UTM Avo" panose="02040603050506020204" pitchFamily="18" charset="0"/>
            </a:endParaRPr>
          </a:p>
        </p:txBody>
      </p:sp>
      <p:pic>
        <p:nvPicPr>
          <p:cNvPr id="4" name="Picture 3" descr="Screen Clipping"/>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tretch>
            <a:fillRect/>
          </a:stretch>
        </p:blipFill>
        <p:spPr>
          <a:xfrm>
            <a:off x="1035152" y="2017932"/>
            <a:ext cx="4975123" cy="24781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Ố ĐẦU NHỎ CON ĐẦU TO - Phim hoạt hình biên soạn cho trẻ em 2019">
            <a:hlinkClick r:id="" action="ppaction://media"/>
          </p:cNvPr>
          <p:cNvPicPr>
            <a:picLocks noChangeAspect="1"/>
          </p:cNvPicPr>
          <p:nvPr>
            <a:videoFile r:link="rId1"/>
            <p:extLst>
              <p:ext uri="{DAA4B4D4-6D71-4841-9C94-3DE7FCFB9230}">
                <p14:media xmlns:p14="http://schemas.microsoft.com/office/powerpoint/2010/main" r:embed="rId2">
                  <p14:trim st="3880.000000" end="322049.906250"/>
                </p14:media>
              </p:ext>
            </p:extLst>
          </p:nvPr>
        </p:nvPicPr>
        <p:blipFill>
          <a:blip r:embed="rId3"/>
          <a:stretch>
            <a:fillRect/>
          </a:stretch>
        </p:blipFill>
        <p:spPr>
          <a:xfrm>
            <a:off x="0" y="642938"/>
            <a:ext cx="6858000" cy="3857625"/>
          </a:xfrm>
          <a:prstGeom prst="rect">
            <a:avLst/>
          </a:prstGeom>
        </p:spPr>
      </p:pic>
      <p:sp>
        <p:nvSpPr>
          <p:cNvPr id="3" name="Oval 2">
            <a:hlinkClick r:id="rId4" action="ppaction://hlinksldjump"/>
          </p:cNvPr>
          <p:cNvSpPr/>
          <p:nvPr/>
        </p:nvSpPr>
        <p:spPr>
          <a:xfrm>
            <a:off x="6292646" y="167149"/>
            <a:ext cx="275303" cy="2753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144267" y="1390819"/>
            <a:ext cx="4405927" cy="3318271"/>
            <a:chOff x="1417547" y="1264224"/>
            <a:chExt cx="4405927" cy="3318271"/>
          </a:xfrm>
        </p:grpSpPr>
        <p:pic>
          <p:nvPicPr>
            <p:cNvPr id="21" name="Picture 20"/>
            <p:cNvPicPr>
              <a:picLocks noChangeAspect="1"/>
            </p:cNvPicPr>
            <p:nvPr/>
          </p:nvPicPr>
          <p:blipFill>
            <a:blip r:embed="rId1">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2" name="TextBox 21"/>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23" name="TextBox 22"/>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24"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295467" y="522835"/>
            <a:ext cx="1963303" cy="584775"/>
            <a:chOff x="295467" y="624435"/>
            <a:chExt cx="1963303" cy="584775"/>
          </a:xfrm>
        </p:grpSpPr>
        <p:sp>
          <p:nvSpPr>
            <p:cNvPr id="26" name="TextBox 25"/>
            <p:cNvSpPr txBox="1"/>
            <p:nvPr/>
          </p:nvSpPr>
          <p:spPr>
            <a:xfrm>
              <a:off x="327365" y="624435"/>
              <a:ext cx="1931405" cy="584775"/>
            </a:xfrm>
            <a:prstGeom prst="rect">
              <a:avLst/>
            </a:prstGeom>
            <a:noFill/>
          </p:spPr>
          <p:txBody>
            <a:bodyPr wrap="square" rtlCol="0">
              <a:spAutoFit/>
            </a:bodyPr>
            <a:lstStyle/>
            <a:p>
              <a:r>
                <a:rPr lang="en-US" sz="3200" dirty="0">
                  <a:solidFill>
                    <a:schemeClr val="bg1">
                      <a:lumMod val="25000"/>
                    </a:schemeClr>
                  </a:solidFill>
                  <a:latin typeface="UTM Cookies" panose="02040603050506020204" pitchFamily="18" charset="0"/>
                </a:rPr>
                <a:t>BÀI </a:t>
              </a:r>
              <a:r>
                <a:rPr lang="en-US" sz="3200" dirty="0" smtClean="0">
                  <a:solidFill>
                    <a:schemeClr val="bg1">
                      <a:lumMod val="25000"/>
                    </a:schemeClr>
                  </a:solidFill>
                  <a:latin typeface="UTM Cookies" panose="02040603050506020204" pitchFamily="18" charset="0"/>
                </a:rPr>
                <a:t>16 </a:t>
              </a:r>
              <a:endParaRPr lang="en-US" sz="3200" dirty="0">
                <a:solidFill>
                  <a:schemeClr val="bg1">
                    <a:lumMod val="25000"/>
                  </a:schemeClr>
                </a:solidFill>
                <a:latin typeface="UTM Cookies" panose="02040603050506020204" pitchFamily="18" charset="0"/>
              </a:endParaRPr>
            </a:p>
          </p:txBody>
        </p:sp>
        <p:sp>
          <p:nvSpPr>
            <p:cNvPr id="27" name="TextBox 26"/>
            <p:cNvSpPr txBox="1"/>
            <p:nvPr/>
          </p:nvSpPr>
          <p:spPr>
            <a:xfrm>
              <a:off x="295467" y="624435"/>
              <a:ext cx="1439308" cy="584775"/>
            </a:xfrm>
            <a:prstGeom prst="rect">
              <a:avLst/>
            </a:prstGeom>
            <a:noFill/>
          </p:spPr>
          <p:txBody>
            <a:bodyPr wrap="square" rtlCol="0">
              <a:spAutoFit/>
            </a:bodyPr>
            <a:lstStyle/>
            <a:p>
              <a:r>
                <a:rPr lang="en-US" sz="3200" dirty="0">
                  <a:solidFill>
                    <a:srgbClr val="7EA131"/>
                  </a:solidFill>
                  <a:latin typeface="UTM Cookies" panose="02040603050506020204" pitchFamily="18" charset="0"/>
                </a:rPr>
                <a:t>BÀI </a:t>
              </a:r>
              <a:r>
                <a:rPr lang="en-US" sz="3200" dirty="0" smtClean="0">
                  <a:solidFill>
                    <a:srgbClr val="7EA131"/>
                  </a:solidFill>
                  <a:latin typeface="UTM Cookies" panose="02040603050506020204" pitchFamily="18" charset="0"/>
                </a:rPr>
                <a:t>16</a:t>
              </a:r>
              <a:endParaRPr lang="en-US" sz="3200" dirty="0">
                <a:solidFill>
                  <a:srgbClr val="7EA131"/>
                </a:solidFill>
                <a:latin typeface="UTM Cookies" panose="02040603050506020204" pitchFamily="18" charset="0"/>
              </a:endParaRPr>
            </a:p>
          </p:txBody>
        </p:sp>
      </p:grpSp>
      <p:sp>
        <p:nvSpPr>
          <p:cNvPr id="28" name="TextBox 27"/>
          <p:cNvSpPr txBox="1"/>
          <p:nvPr/>
        </p:nvSpPr>
        <p:spPr>
          <a:xfrm>
            <a:off x="1734775" y="510748"/>
            <a:ext cx="4672489" cy="646331"/>
          </a:xfrm>
          <a:prstGeom prst="rect">
            <a:avLst/>
          </a:prstGeom>
          <a:noFill/>
        </p:spPr>
        <p:txBody>
          <a:bodyPr wrap="square" rtlCol="0">
            <a:spAutoFit/>
          </a:bodyPr>
          <a:lstStyle/>
          <a:p>
            <a:pPr algn="ctr"/>
            <a:r>
              <a:rPr lang="en-US" sz="3600" dirty="0" smtClean="0">
                <a:ln>
                  <a:solidFill>
                    <a:schemeClr val="bg1">
                      <a:lumMod val="25000"/>
                    </a:schemeClr>
                  </a:solidFill>
                </a:ln>
                <a:solidFill>
                  <a:schemeClr val="accent1"/>
                </a:solidFill>
                <a:latin typeface="UTM Cookies" panose="02040603050506020204" pitchFamily="18" charset="0"/>
              </a:rPr>
              <a:t>TẠM BIỆT CÁNH CAM</a:t>
            </a:r>
            <a:endParaRPr lang="en-US" sz="3600" dirty="0">
              <a:ln>
                <a:solidFill>
                  <a:schemeClr val="bg1">
                    <a:lumMod val="25000"/>
                  </a:schemeClr>
                </a:solidFill>
              </a:ln>
              <a:solidFill>
                <a:schemeClr val="accent1"/>
              </a:solidFill>
              <a:latin typeface="UTM Cookies" panose="02040603050506020204" pitchFamily="18" charset="0"/>
            </a:endParaRPr>
          </a:p>
        </p:txBody>
      </p:sp>
      <p:pic>
        <p:nvPicPr>
          <p:cNvPr id="29" name="Picture 6" descr="Family Tree Drawing png download - 1104*633 - Free Transparent Cartoon png  Download. - CleanPNG / Kiss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46" b="90000" l="9444" r="90000"/>
                    </a14:imgEffect>
                  </a14:imgLayer>
                </a14:imgProps>
              </a:ext>
              <a:ext uri="{28A0092B-C50C-407E-A947-70E740481C1C}">
                <a14:useLocalDpi xmlns:a14="http://schemas.microsoft.com/office/drawing/2010/main" val="0"/>
              </a:ext>
            </a:extLst>
          </a:blip>
          <a:srcRect/>
          <a:stretch>
            <a:fillRect/>
          </a:stretch>
        </p:blipFill>
        <p:spPr bwMode="auto">
          <a:xfrm>
            <a:off x="142375" y="921490"/>
            <a:ext cx="1339101" cy="9337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35794" y="371593"/>
            <a:ext cx="1395893" cy="555217"/>
            <a:chOff x="635794" y="460493"/>
            <a:chExt cx="1395893" cy="555217"/>
          </a:xfrm>
        </p:grpSpPr>
        <p:sp>
          <p:nvSpPr>
            <p:cNvPr id="14" name="TextBox 13"/>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5" name="Picture 14"/>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635794" y="490538"/>
              <a:ext cx="582308" cy="525172"/>
            </a:xfrm>
            <a:prstGeom prst="rect">
              <a:avLst/>
            </a:prstGeom>
          </p:spPr>
        </p:pic>
      </p:grpSp>
      <p:sp>
        <p:nvSpPr>
          <p:cNvPr id="16" name="TextBox 15"/>
          <p:cNvSpPr txBox="1"/>
          <p:nvPr/>
        </p:nvSpPr>
        <p:spPr>
          <a:xfrm>
            <a:off x="1134705" y="361761"/>
            <a:ext cx="4635536" cy="453907"/>
          </a:xfrm>
          <a:prstGeom prst="rect">
            <a:avLst/>
          </a:prstGeom>
          <a:noFill/>
        </p:spPr>
        <p:txBody>
          <a:bodyPr wrap="square" rtlCol="0">
            <a:spAutoFit/>
          </a:bodyPr>
          <a:lstStyle/>
          <a:p>
            <a:pPr algn="ctr">
              <a:lnSpc>
                <a:spcPct val="150000"/>
              </a:lnSpc>
            </a:pPr>
            <a:r>
              <a:rPr lang="en-US" sz="1800" b="1" dirty="0" smtClean="0">
                <a:solidFill>
                  <a:srgbClr val="C00000"/>
                </a:solidFill>
                <a:latin typeface="UTM Avo" panose="02040603050506020204" pitchFamily="18" charset="0"/>
              </a:rPr>
              <a:t>TẠM BIỆT CÁNH CAM</a:t>
            </a:r>
            <a:endParaRPr lang="en-US" sz="1800" b="1" dirty="0">
              <a:solidFill>
                <a:srgbClr val="C00000"/>
              </a:solidFill>
              <a:latin typeface="UTM Avo" panose="02040603050506020204" pitchFamily="18" charset="0"/>
            </a:endParaRPr>
          </a:p>
        </p:txBody>
      </p:sp>
      <p:sp>
        <p:nvSpPr>
          <p:cNvPr id="17" name="TextBox 16"/>
          <p:cNvSpPr txBox="1"/>
          <p:nvPr/>
        </p:nvSpPr>
        <p:spPr>
          <a:xfrm>
            <a:off x="356950" y="815668"/>
            <a:ext cx="6191046" cy="3970318"/>
          </a:xfrm>
          <a:prstGeom prst="rect">
            <a:avLst/>
          </a:prstGeom>
          <a:noFill/>
        </p:spPr>
        <p:txBody>
          <a:bodyPr wrap="square" rtlCol="0">
            <a:spAutoFit/>
          </a:bodyPr>
          <a:lstStyle/>
          <a:p>
            <a:pPr algn="just">
              <a:lnSpc>
                <a:spcPct val="150000"/>
              </a:lnSpc>
            </a:pPr>
            <a:r>
              <a:rPr lang="en-US" dirty="0" smtClean="0">
                <a:latin typeface="UTM Avo" panose="02040603050506020204" pitchFamily="18" charset="0"/>
              </a:rPr>
              <a:t>    </a:t>
            </a:r>
            <a:r>
              <a:rPr lang="en-US" dirty="0" err="1" smtClean="0">
                <a:latin typeface="UTM Avo" panose="02040603050506020204" pitchFamily="18" charset="0"/>
              </a:rPr>
              <a:t>Chú</a:t>
            </a:r>
            <a:r>
              <a:rPr lang="en-US" dirty="0" smtClean="0">
                <a:latin typeface="UTM Avo" panose="02040603050506020204" pitchFamily="18" charset="0"/>
              </a:rPr>
              <a:t> </a:t>
            </a:r>
            <a:r>
              <a:rPr lang="en-US" dirty="0" err="1" smtClean="0">
                <a:latin typeface="UTM Avo" panose="02040603050506020204" pitchFamily="18" charset="0"/>
              </a:rPr>
              <a:t>cánh</a:t>
            </a:r>
            <a:r>
              <a:rPr lang="en-US" dirty="0" smtClean="0">
                <a:latin typeface="UTM Avo" panose="02040603050506020204" pitchFamily="18" charset="0"/>
              </a:rPr>
              <a:t> cam </a:t>
            </a:r>
            <a:r>
              <a:rPr lang="en-US" dirty="0" err="1" smtClean="0">
                <a:latin typeface="UTM Avo" panose="02040603050506020204" pitchFamily="18" charset="0"/>
              </a:rPr>
              <a:t>đi</a:t>
            </a:r>
            <a:r>
              <a:rPr lang="en-US" dirty="0" smtClean="0">
                <a:latin typeface="UTM Avo" panose="02040603050506020204" pitchFamily="18" charset="0"/>
              </a:rPr>
              <a:t> </a:t>
            </a:r>
            <a:r>
              <a:rPr lang="en-US" dirty="0" err="1" smtClean="0">
                <a:latin typeface="UTM Avo" panose="02040603050506020204" pitchFamily="18" charset="0"/>
              </a:rPr>
              <a:t>lạc</a:t>
            </a:r>
            <a:r>
              <a:rPr lang="en-US" dirty="0" smtClean="0">
                <a:latin typeface="UTM Avo" panose="02040603050506020204" pitchFamily="18" charset="0"/>
              </a:rPr>
              <a:t> </a:t>
            </a:r>
            <a:r>
              <a:rPr lang="en-US" dirty="0" err="1" smtClean="0">
                <a:latin typeface="UTM Avo" panose="02040603050506020204" pitchFamily="18" charset="0"/>
              </a:rPr>
              <a:t>vào</a:t>
            </a:r>
            <a:r>
              <a:rPr lang="en-US" dirty="0" smtClean="0">
                <a:latin typeface="UTM Avo" panose="02040603050506020204" pitchFamily="18" charset="0"/>
              </a:rPr>
              <a:t> </a:t>
            </a:r>
            <a:r>
              <a:rPr lang="en-US" dirty="0" err="1" smtClean="0">
                <a:latin typeface="UTM Avo" panose="02040603050506020204" pitchFamily="18" charset="0"/>
              </a:rPr>
              <a:t>nhà</a:t>
            </a:r>
            <a:r>
              <a:rPr lang="en-US" dirty="0" smtClean="0">
                <a:latin typeface="UTM Avo" panose="02040603050506020204" pitchFamily="18" charset="0"/>
              </a:rPr>
              <a:t> </a:t>
            </a:r>
            <a:r>
              <a:rPr lang="en-US" dirty="0" err="1" smtClean="0">
                <a:latin typeface="UTM Avo" panose="02040603050506020204" pitchFamily="18" charset="0"/>
              </a:rPr>
              <a:t>Bống</a:t>
            </a:r>
            <a:r>
              <a:rPr lang="en-US" dirty="0" smtClean="0">
                <a:latin typeface="UTM Avo" panose="02040603050506020204" pitchFamily="18" charset="0"/>
              </a:rPr>
              <a:t>. </a:t>
            </a:r>
            <a:r>
              <a:rPr lang="en-US" dirty="0" err="1" smtClean="0">
                <a:latin typeface="UTM Avo" panose="02040603050506020204" pitchFamily="18" charset="0"/>
              </a:rPr>
              <a:t>Chân</a:t>
            </a:r>
            <a:r>
              <a:rPr lang="en-US" dirty="0" smtClean="0">
                <a:latin typeface="UTM Avo" panose="02040603050506020204" pitchFamily="18" charset="0"/>
              </a:rPr>
              <a:t> </a:t>
            </a:r>
            <a:r>
              <a:rPr lang="en-US" dirty="0" err="1" smtClean="0">
                <a:latin typeface="UTM Avo" panose="02040603050506020204" pitchFamily="18" charset="0"/>
              </a:rPr>
              <a:t>chú</a:t>
            </a:r>
            <a:r>
              <a:rPr lang="en-US" dirty="0" smtClean="0">
                <a:latin typeface="UTM Avo" panose="02040603050506020204" pitchFamily="18" charset="0"/>
              </a:rPr>
              <a:t> </a:t>
            </a:r>
            <a:r>
              <a:rPr lang="en-US" dirty="0" err="1" smtClean="0">
                <a:latin typeface="UTM Avo" panose="02040603050506020204" pitchFamily="18" charset="0"/>
              </a:rPr>
              <a:t>bị</a:t>
            </a:r>
            <a:r>
              <a:rPr lang="en-US" dirty="0" smtClean="0">
                <a:latin typeface="UTM Avo" panose="02040603050506020204" pitchFamily="18" charset="0"/>
              </a:rPr>
              <a:t> </a:t>
            </a:r>
            <a:r>
              <a:rPr lang="en-US" dirty="0" err="1" smtClean="0">
                <a:latin typeface="UTM Avo" panose="02040603050506020204" pitchFamily="18" charset="0"/>
              </a:rPr>
              <a:t>thương</a:t>
            </a:r>
            <a:r>
              <a:rPr lang="en-US" dirty="0" smtClean="0">
                <a:latin typeface="UTM Avo" panose="02040603050506020204" pitchFamily="18" charset="0"/>
              </a:rPr>
              <a:t>, </a:t>
            </a:r>
            <a:r>
              <a:rPr lang="en-US" dirty="0" err="1" smtClean="0">
                <a:latin typeface="UTM Avo" panose="02040603050506020204" pitchFamily="18" charset="0"/>
              </a:rPr>
              <a:t>bước</a:t>
            </a:r>
            <a:r>
              <a:rPr lang="en-US" dirty="0" smtClean="0">
                <a:latin typeface="UTM Avo" panose="02040603050506020204" pitchFamily="18" charset="0"/>
              </a:rPr>
              <a:t> </a:t>
            </a:r>
            <a:r>
              <a:rPr lang="en-US" dirty="0" err="1" smtClean="0">
                <a:latin typeface="UTM Avo" panose="02040603050506020204" pitchFamily="18" charset="0"/>
              </a:rPr>
              <a:t>đi</a:t>
            </a:r>
            <a:r>
              <a:rPr lang="en-US" dirty="0" smtClean="0">
                <a:latin typeface="UTM Avo" panose="02040603050506020204" pitchFamily="18" charset="0"/>
              </a:rPr>
              <a:t> </a:t>
            </a:r>
            <a:r>
              <a:rPr lang="en-US" dirty="0" err="1" smtClean="0">
                <a:latin typeface="UTM Avo" panose="02040603050506020204" pitchFamily="18" charset="0"/>
              </a:rPr>
              <a:t>tập</a:t>
            </a:r>
            <a:r>
              <a:rPr lang="en-US" dirty="0" smtClean="0">
                <a:latin typeface="UTM Avo" panose="02040603050506020204" pitchFamily="18" charset="0"/>
              </a:rPr>
              <a:t> </a:t>
            </a:r>
            <a:r>
              <a:rPr lang="en-US" dirty="0" err="1" smtClean="0">
                <a:latin typeface="UTM Avo" panose="02040603050506020204" pitchFamily="18" charset="0"/>
              </a:rPr>
              <a:t>tễnh</a:t>
            </a:r>
            <a:r>
              <a:rPr lang="en-US" dirty="0" smtClean="0">
                <a:latin typeface="UTM Avo" panose="02040603050506020204" pitchFamily="18" charset="0"/>
              </a:rPr>
              <a:t>. </a:t>
            </a:r>
            <a:r>
              <a:rPr lang="en-US" dirty="0" err="1" smtClean="0">
                <a:latin typeface="UTM Avo" panose="02040603050506020204" pitchFamily="18" charset="0"/>
              </a:rPr>
              <a:t>Bống</a:t>
            </a:r>
            <a:r>
              <a:rPr lang="en-US" dirty="0" smtClean="0">
                <a:latin typeface="UTM Avo" panose="02040603050506020204" pitchFamily="18" charset="0"/>
              </a:rPr>
              <a:t> </a:t>
            </a:r>
            <a:r>
              <a:rPr lang="en-US" dirty="0" err="1" smtClean="0">
                <a:latin typeface="UTM Avo" panose="02040603050506020204" pitchFamily="18" charset="0"/>
              </a:rPr>
              <a:t>thương</a:t>
            </a:r>
            <a:r>
              <a:rPr lang="en-US" dirty="0" smtClean="0">
                <a:latin typeface="UTM Avo" panose="02040603050506020204" pitchFamily="18" charset="0"/>
              </a:rPr>
              <a:t> </a:t>
            </a:r>
            <a:r>
              <a:rPr lang="en-US" dirty="0" err="1" smtClean="0">
                <a:latin typeface="UTM Avo" panose="02040603050506020204" pitchFamily="18" charset="0"/>
              </a:rPr>
              <a:t>quá</a:t>
            </a:r>
            <a:r>
              <a:rPr lang="en-US" dirty="0" smtClean="0">
                <a:latin typeface="UTM Avo" panose="02040603050506020204" pitchFamily="18" charset="0"/>
              </a:rPr>
              <a:t>, </a:t>
            </a:r>
            <a:r>
              <a:rPr lang="en-US" dirty="0" err="1" smtClean="0">
                <a:latin typeface="UTM Avo" panose="02040603050506020204" pitchFamily="18" charset="0"/>
              </a:rPr>
              <a:t>đặt</a:t>
            </a:r>
            <a:r>
              <a:rPr lang="en-US" dirty="0" smtClean="0">
                <a:latin typeface="UTM Avo" panose="02040603050506020204" pitchFamily="18" charset="0"/>
              </a:rPr>
              <a:t> </a:t>
            </a:r>
            <a:r>
              <a:rPr lang="en-US" dirty="0" err="1" smtClean="0">
                <a:latin typeface="UTM Avo" panose="02040603050506020204" pitchFamily="18" charset="0"/>
              </a:rPr>
              <a:t>cánh</a:t>
            </a:r>
            <a:r>
              <a:rPr lang="en-US" dirty="0" smtClean="0">
                <a:latin typeface="UTM Avo" panose="02040603050506020204" pitchFamily="18" charset="0"/>
              </a:rPr>
              <a:t> cam </a:t>
            </a:r>
            <a:r>
              <a:rPr lang="en-US" dirty="0" err="1" smtClean="0">
                <a:latin typeface="UTM Avo" panose="02040603050506020204" pitchFamily="18" charset="0"/>
              </a:rPr>
              <a:t>vào</a:t>
            </a:r>
            <a:r>
              <a:rPr lang="en-US" dirty="0" smtClean="0">
                <a:latin typeface="UTM Avo" panose="02040603050506020204" pitchFamily="18" charset="0"/>
              </a:rPr>
              <a:t> </a:t>
            </a:r>
            <a:r>
              <a:rPr lang="en-US" dirty="0" err="1" smtClean="0">
                <a:latin typeface="UTM Avo" panose="02040603050506020204" pitchFamily="18" charset="0"/>
              </a:rPr>
              <a:t>một</a:t>
            </a:r>
            <a:r>
              <a:rPr lang="en-US" dirty="0" smtClean="0">
                <a:latin typeface="UTM Avo" panose="02040603050506020204" pitchFamily="18" charset="0"/>
              </a:rPr>
              <a:t> </a:t>
            </a:r>
            <a:r>
              <a:rPr lang="en-US" dirty="0" err="1" smtClean="0">
                <a:latin typeface="UTM Avo" panose="02040603050506020204" pitchFamily="18" charset="0"/>
              </a:rPr>
              <a:t>chiếc</a:t>
            </a:r>
            <a:r>
              <a:rPr lang="en-US" dirty="0" smtClean="0">
                <a:latin typeface="UTM Avo" panose="02040603050506020204" pitchFamily="18" charset="0"/>
              </a:rPr>
              <a:t> </a:t>
            </a:r>
            <a:r>
              <a:rPr lang="en-US" dirty="0" err="1" smtClean="0">
                <a:latin typeface="UTM Avo" panose="02040603050506020204" pitchFamily="18" charset="0"/>
              </a:rPr>
              <a:t>lọ</a:t>
            </a:r>
            <a:r>
              <a:rPr lang="en-US" dirty="0" smtClean="0">
                <a:latin typeface="UTM Avo" panose="02040603050506020204" pitchFamily="18" charset="0"/>
              </a:rPr>
              <a:t> </a:t>
            </a:r>
            <a:r>
              <a:rPr lang="en-US" dirty="0" err="1" smtClean="0">
                <a:latin typeface="UTM Avo" panose="02040603050506020204" pitchFamily="18" charset="0"/>
              </a:rPr>
              <a:t>nhỏ</a:t>
            </a:r>
            <a:r>
              <a:rPr lang="en-US" dirty="0" smtClean="0">
                <a:latin typeface="UTM Avo" panose="02040603050506020204" pitchFamily="18" charset="0"/>
              </a:rPr>
              <a:t> </a:t>
            </a:r>
            <a:r>
              <a:rPr lang="en-US" dirty="0" err="1" smtClean="0">
                <a:latin typeface="UTM Avo" panose="02040603050506020204" pitchFamily="18" charset="0"/>
              </a:rPr>
              <a:t>đựng</a:t>
            </a:r>
            <a:r>
              <a:rPr lang="en-US" dirty="0" smtClean="0">
                <a:latin typeface="UTM Avo" panose="02040603050506020204" pitchFamily="18" charset="0"/>
              </a:rPr>
              <a:t> </a:t>
            </a:r>
            <a:r>
              <a:rPr lang="en-US" dirty="0" err="1" smtClean="0">
                <a:latin typeface="UTM Avo" panose="02040603050506020204" pitchFamily="18" charset="0"/>
              </a:rPr>
              <a:t>đầy</a:t>
            </a:r>
            <a:r>
              <a:rPr lang="en-US" dirty="0" smtClean="0">
                <a:latin typeface="UTM Avo" panose="02040603050506020204" pitchFamily="18" charset="0"/>
              </a:rPr>
              <a:t> </a:t>
            </a:r>
            <a:r>
              <a:rPr lang="en-US" dirty="0" err="1" smtClean="0">
                <a:latin typeface="UTM Avo" panose="02040603050506020204" pitchFamily="18" charset="0"/>
              </a:rPr>
              <a:t>cỏ</a:t>
            </a:r>
            <a:r>
              <a:rPr lang="en-US" dirty="0" smtClean="0">
                <a:latin typeface="UTM Avo" panose="02040603050506020204" pitchFamily="18" charset="0"/>
              </a:rPr>
              <a:t>. </a:t>
            </a:r>
            <a:r>
              <a:rPr lang="en-US" dirty="0" err="1" smtClean="0">
                <a:latin typeface="UTM Avo" panose="02040603050506020204" pitchFamily="18" charset="0"/>
              </a:rPr>
              <a:t>Từ</a:t>
            </a:r>
            <a:r>
              <a:rPr lang="en-US" dirty="0" smtClean="0">
                <a:latin typeface="UTM Avo" panose="02040603050506020204" pitchFamily="18" charset="0"/>
              </a:rPr>
              <a:t> </a:t>
            </a:r>
            <a:r>
              <a:rPr lang="en-US" dirty="0" err="1" smtClean="0">
                <a:latin typeface="UTM Avo" panose="02040603050506020204" pitchFamily="18" charset="0"/>
              </a:rPr>
              <a:t>ngày</a:t>
            </a:r>
            <a:r>
              <a:rPr lang="en-US" dirty="0" smtClean="0">
                <a:latin typeface="UTM Avo" panose="02040603050506020204" pitchFamily="18" charset="0"/>
              </a:rPr>
              <a:t> </a:t>
            </a:r>
            <a:r>
              <a:rPr lang="en-US" dirty="0" err="1" smtClean="0">
                <a:latin typeface="UTM Avo" panose="02040603050506020204" pitchFamily="18" charset="0"/>
              </a:rPr>
              <a:t>đó</a:t>
            </a:r>
            <a:r>
              <a:rPr lang="en-US" dirty="0" smtClean="0">
                <a:latin typeface="UTM Avo" panose="02040603050506020204" pitchFamily="18" charset="0"/>
              </a:rPr>
              <a:t>, </a:t>
            </a:r>
            <a:r>
              <a:rPr lang="en-US" dirty="0" err="1" smtClean="0">
                <a:latin typeface="UTM Avo" panose="02040603050506020204" pitchFamily="18" charset="0"/>
              </a:rPr>
              <a:t>cánh</a:t>
            </a:r>
            <a:r>
              <a:rPr lang="en-US" dirty="0" smtClean="0">
                <a:latin typeface="UTM Avo" panose="02040603050506020204" pitchFamily="18" charset="0"/>
              </a:rPr>
              <a:t> cam </a:t>
            </a:r>
            <a:r>
              <a:rPr lang="en-US" dirty="0" err="1" smtClean="0">
                <a:latin typeface="UTM Avo" panose="02040603050506020204" pitchFamily="18" charset="0"/>
              </a:rPr>
              <a:t>trở</a:t>
            </a:r>
            <a:r>
              <a:rPr lang="en-US" dirty="0" smtClean="0">
                <a:latin typeface="UTM Avo" panose="02040603050506020204" pitchFamily="18" charset="0"/>
              </a:rPr>
              <a:t> </a:t>
            </a:r>
            <a:r>
              <a:rPr lang="en-US" dirty="0" err="1" smtClean="0">
                <a:latin typeface="UTM Avo" panose="02040603050506020204" pitchFamily="18" charset="0"/>
              </a:rPr>
              <a:t>thành</a:t>
            </a:r>
            <a:r>
              <a:rPr lang="en-US" dirty="0" smtClean="0">
                <a:latin typeface="UTM Avo" panose="02040603050506020204" pitchFamily="18" charset="0"/>
              </a:rPr>
              <a:t> </a:t>
            </a:r>
            <a:r>
              <a:rPr lang="en-US" dirty="0" err="1" smtClean="0">
                <a:latin typeface="UTM Avo" panose="02040603050506020204" pitchFamily="18" charset="0"/>
              </a:rPr>
              <a:t>người</a:t>
            </a:r>
            <a:r>
              <a:rPr lang="en-US" dirty="0" smtClean="0">
                <a:latin typeface="UTM Avo" panose="02040603050506020204" pitchFamily="18" charset="0"/>
              </a:rPr>
              <a:t> </a:t>
            </a:r>
            <a:r>
              <a:rPr lang="en-US" dirty="0" err="1" smtClean="0">
                <a:latin typeface="UTM Avo" panose="02040603050506020204" pitchFamily="18" charset="0"/>
              </a:rPr>
              <a:t>bạn</a:t>
            </a:r>
            <a:r>
              <a:rPr lang="en-US" dirty="0" smtClean="0">
                <a:latin typeface="UTM Avo" panose="02040603050506020204" pitchFamily="18" charset="0"/>
              </a:rPr>
              <a:t> </a:t>
            </a:r>
            <a:r>
              <a:rPr lang="en-US" dirty="0" err="1" smtClean="0">
                <a:latin typeface="UTM Avo" panose="02040603050506020204" pitchFamily="18" charset="0"/>
              </a:rPr>
              <a:t>nhỏ</a:t>
            </a:r>
            <a:r>
              <a:rPr lang="en-US" dirty="0" smtClean="0">
                <a:latin typeface="UTM Avo" panose="02040603050506020204" pitchFamily="18" charset="0"/>
              </a:rPr>
              <a:t> </a:t>
            </a:r>
            <a:r>
              <a:rPr lang="en-US" dirty="0" err="1" smtClean="0">
                <a:latin typeface="UTM Avo" panose="02040603050506020204" pitchFamily="18" charset="0"/>
              </a:rPr>
              <a:t>xíu</a:t>
            </a:r>
            <a:r>
              <a:rPr lang="en-US" dirty="0" smtClean="0">
                <a:latin typeface="UTM Avo" panose="02040603050506020204" pitchFamily="18" charset="0"/>
              </a:rPr>
              <a:t> </a:t>
            </a:r>
            <a:r>
              <a:rPr lang="en-US" dirty="0" err="1" smtClean="0">
                <a:latin typeface="UTM Avo" panose="02040603050506020204" pitchFamily="18" charset="0"/>
              </a:rPr>
              <a:t>của</a:t>
            </a:r>
            <a:r>
              <a:rPr lang="en-US" dirty="0" smtClean="0">
                <a:latin typeface="UTM Avo" panose="02040603050506020204" pitchFamily="18" charset="0"/>
              </a:rPr>
              <a:t> </a:t>
            </a:r>
            <a:r>
              <a:rPr lang="en-US" dirty="0" err="1" smtClean="0">
                <a:latin typeface="UTM Avo" panose="02040603050506020204" pitchFamily="18" charset="0"/>
              </a:rPr>
              <a:t>Bống</a:t>
            </a:r>
            <a:r>
              <a:rPr lang="en-US" dirty="0" smtClean="0">
                <a:latin typeface="UTM Avo" panose="02040603050506020204" pitchFamily="18" charset="0"/>
              </a:rPr>
              <a:t>.</a:t>
            </a:r>
            <a:endParaRPr lang="en-US" dirty="0" smtClean="0">
              <a:latin typeface="UTM Avo" panose="02040603050506020204" pitchFamily="18" charset="0"/>
            </a:endParaRPr>
          </a:p>
          <a:p>
            <a:pPr algn="just">
              <a:lnSpc>
                <a:spcPct val="150000"/>
              </a:lnSpc>
            </a:pPr>
            <a:r>
              <a:rPr lang="en-US" dirty="0" smtClean="0">
                <a:latin typeface="UTM Avo" panose="02040603050506020204" pitchFamily="18" charset="0"/>
              </a:rPr>
              <a:t>   </a:t>
            </a:r>
            <a:r>
              <a:rPr lang="en-US" dirty="0" err="1" smtClean="0">
                <a:latin typeface="UTM Avo" panose="02040603050506020204" pitchFamily="18" charset="0"/>
              </a:rPr>
              <a:t>Cánh</a:t>
            </a:r>
            <a:r>
              <a:rPr lang="en-US" dirty="0" smtClean="0">
                <a:latin typeface="UTM Avo" panose="02040603050506020204" pitchFamily="18" charset="0"/>
              </a:rPr>
              <a:t> cam </a:t>
            </a:r>
            <a:r>
              <a:rPr lang="en-US" dirty="0" err="1" smtClean="0">
                <a:latin typeface="UTM Avo" panose="02040603050506020204" pitchFamily="18" charset="0"/>
              </a:rPr>
              <a:t>có</a:t>
            </a:r>
            <a:r>
              <a:rPr lang="en-US" dirty="0" smtClean="0">
                <a:latin typeface="UTM Avo" panose="02040603050506020204" pitchFamily="18" charset="0"/>
              </a:rPr>
              <a:t> </a:t>
            </a:r>
            <a:r>
              <a:rPr lang="en-US" dirty="0" err="1" smtClean="0">
                <a:latin typeface="UTM Avo" panose="02040603050506020204" pitchFamily="18" charset="0"/>
              </a:rPr>
              <a:t>đôi</a:t>
            </a:r>
            <a:r>
              <a:rPr lang="en-US" dirty="0" smtClean="0">
                <a:latin typeface="UTM Avo" panose="02040603050506020204" pitchFamily="18" charset="0"/>
              </a:rPr>
              <a:t> </a:t>
            </a:r>
            <a:r>
              <a:rPr lang="en-US" dirty="0" err="1" smtClean="0">
                <a:latin typeface="UTM Avo" panose="02040603050506020204" pitchFamily="18" charset="0"/>
              </a:rPr>
              <a:t>cánh</a:t>
            </a:r>
            <a:r>
              <a:rPr lang="en-US" dirty="0" smtClean="0">
                <a:latin typeface="UTM Avo" panose="02040603050506020204" pitchFamily="18" charset="0"/>
              </a:rPr>
              <a:t> </a:t>
            </a:r>
            <a:r>
              <a:rPr lang="en-US" dirty="0" err="1" smtClean="0">
                <a:latin typeface="UTM Avo" panose="02040603050506020204" pitchFamily="18" charset="0"/>
              </a:rPr>
              <a:t>xanh</a:t>
            </a:r>
            <a:r>
              <a:rPr lang="en-US" dirty="0" smtClean="0">
                <a:latin typeface="UTM Avo" panose="02040603050506020204" pitchFamily="18" charset="0"/>
              </a:rPr>
              <a:t> </a:t>
            </a:r>
            <a:r>
              <a:rPr lang="en-US" dirty="0" err="1" smtClean="0">
                <a:latin typeface="UTM Avo" panose="02040603050506020204" pitchFamily="18" charset="0"/>
              </a:rPr>
              <a:t>biếc</a:t>
            </a:r>
            <a:r>
              <a:rPr lang="en-US" dirty="0" smtClean="0">
                <a:latin typeface="UTM Avo" panose="02040603050506020204" pitchFamily="18" charset="0"/>
              </a:rPr>
              <a:t>, </a:t>
            </a:r>
            <a:r>
              <a:rPr lang="en-US" dirty="0" err="1" smtClean="0">
                <a:latin typeface="UTM Avo" panose="02040603050506020204" pitchFamily="18" charset="0"/>
              </a:rPr>
              <a:t>óng</a:t>
            </a:r>
            <a:r>
              <a:rPr lang="en-US" dirty="0" smtClean="0">
                <a:latin typeface="UTM Avo" panose="02040603050506020204" pitchFamily="18" charset="0"/>
              </a:rPr>
              <a:t> </a:t>
            </a:r>
            <a:r>
              <a:rPr lang="en-US" dirty="0" err="1" smtClean="0">
                <a:latin typeface="UTM Avo" panose="02040603050506020204" pitchFamily="18" charset="0"/>
              </a:rPr>
              <a:t>ánh</a:t>
            </a:r>
            <a:r>
              <a:rPr lang="en-US" dirty="0" smtClean="0">
                <a:latin typeface="UTM Avo" panose="02040603050506020204" pitchFamily="18" charset="0"/>
              </a:rPr>
              <a:t> </a:t>
            </a:r>
            <a:r>
              <a:rPr lang="en-US" dirty="0" err="1" smtClean="0">
                <a:latin typeface="UTM Avo" panose="02040603050506020204" pitchFamily="18" charset="0"/>
              </a:rPr>
              <a:t>dưới</a:t>
            </a:r>
            <a:r>
              <a:rPr lang="en-US" dirty="0" smtClean="0">
                <a:latin typeface="UTM Avo" panose="02040603050506020204" pitchFamily="18" charset="0"/>
              </a:rPr>
              <a:t> </a:t>
            </a:r>
            <a:r>
              <a:rPr lang="en-US" dirty="0" err="1" smtClean="0">
                <a:latin typeface="UTM Avo" panose="02040603050506020204" pitchFamily="18" charset="0"/>
              </a:rPr>
              <a:t>ánh</a:t>
            </a:r>
            <a:r>
              <a:rPr lang="en-US" dirty="0" smtClean="0">
                <a:latin typeface="UTM Avo" panose="02040603050506020204" pitchFamily="18" charset="0"/>
              </a:rPr>
              <a:t> </a:t>
            </a:r>
            <a:r>
              <a:rPr lang="en-US" dirty="0" err="1" smtClean="0">
                <a:latin typeface="UTM Avo" panose="02040603050506020204" pitchFamily="18" charset="0"/>
              </a:rPr>
              <a:t>nắng</a:t>
            </a:r>
            <a:r>
              <a:rPr lang="en-US" dirty="0" smtClean="0">
                <a:latin typeface="UTM Avo" panose="02040603050506020204" pitchFamily="18" charset="0"/>
              </a:rPr>
              <a:t> </a:t>
            </a:r>
            <a:r>
              <a:rPr lang="en-US" dirty="0" err="1" smtClean="0">
                <a:latin typeface="UTM Avo" panose="02040603050506020204" pitchFamily="18" charset="0"/>
              </a:rPr>
              <a:t>mặt</a:t>
            </a:r>
            <a:r>
              <a:rPr lang="en-US" dirty="0" smtClean="0">
                <a:latin typeface="UTM Avo" panose="02040603050506020204" pitchFamily="18" charset="0"/>
              </a:rPr>
              <a:t> </a:t>
            </a:r>
            <a:r>
              <a:rPr lang="en-US" dirty="0" err="1" smtClean="0">
                <a:latin typeface="UTM Avo" panose="02040603050506020204" pitchFamily="18" charset="0"/>
              </a:rPr>
              <a:t>trời</a:t>
            </a:r>
            <a:r>
              <a:rPr lang="en-US" dirty="0" smtClean="0">
                <a:latin typeface="UTM Avo" panose="02040603050506020204" pitchFamily="18" charset="0"/>
              </a:rPr>
              <a:t>. </a:t>
            </a:r>
            <a:r>
              <a:rPr lang="en-US" dirty="0" err="1" smtClean="0">
                <a:latin typeface="UTM Avo" panose="02040603050506020204" pitchFamily="18" charset="0"/>
              </a:rPr>
              <a:t>Mỗi</a:t>
            </a:r>
            <a:r>
              <a:rPr lang="en-US" dirty="0" smtClean="0">
                <a:latin typeface="UTM Avo" panose="02040603050506020204" pitchFamily="18" charset="0"/>
              </a:rPr>
              <a:t> </a:t>
            </a:r>
            <a:r>
              <a:rPr lang="en-US" dirty="0" err="1" smtClean="0">
                <a:latin typeface="UTM Avo" panose="02040603050506020204" pitchFamily="18" charset="0"/>
              </a:rPr>
              <a:t>khi</a:t>
            </a:r>
            <a:r>
              <a:rPr lang="en-US" dirty="0" smtClean="0">
                <a:latin typeface="UTM Avo" panose="02040603050506020204" pitchFamily="18" charset="0"/>
              </a:rPr>
              <a:t> </a:t>
            </a:r>
            <a:r>
              <a:rPr lang="en-US" dirty="0" err="1" smtClean="0">
                <a:latin typeface="UTM Avo" panose="02040603050506020204" pitchFamily="18" charset="0"/>
              </a:rPr>
              <a:t>nghe</a:t>
            </a:r>
            <a:r>
              <a:rPr lang="en-US" dirty="0" smtClean="0">
                <a:latin typeface="UTM Avo" panose="02040603050506020204" pitchFamily="18" charset="0"/>
              </a:rPr>
              <a:t> </a:t>
            </a:r>
            <a:r>
              <a:rPr lang="en-US" dirty="0" err="1" smtClean="0">
                <a:latin typeface="UTM Avo" panose="02040603050506020204" pitchFamily="18" charset="0"/>
              </a:rPr>
              <a:t>tiếng</a:t>
            </a:r>
            <a:r>
              <a:rPr lang="en-US" dirty="0" smtClean="0">
                <a:latin typeface="UTM Avo" panose="02040603050506020204" pitchFamily="18" charset="0"/>
              </a:rPr>
              <a:t> </a:t>
            </a:r>
            <a:r>
              <a:rPr lang="en-US" dirty="0" err="1" smtClean="0">
                <a:latin typeface="UTM Avo" panose="02040603050506020204" pitchFamily="18" charset="0"/>
              </a:rPr>
              <a:t>động</a:t>
            </a:r>
            <a:r>
              <a:rPr lang="en-US" dirty="0" smtClean="0">
                <a:latin typeface="UTM Avo" panose="02040603050506020204" pitchFamily="18" charset="0"/>
              </a:rPr>
              <a:t>, </a:t>
            </a:r>
            <a:r>
              <a:rPr lang="en-US" dirty="0" err="1" smtClean="0">
                <a:latin typeface="UTM Avo" panose="02040603050506020204" pitchFamily="18" charset="0"/>
              </a:rPr>
              <a:t>chú</a:t>
            </a:r>
            <a:r>
              <a:rPr lang="en-US" dirty="0" smtClean="0">
                <a:latin typeface="UTM Avo" panose="02040603050506020204" pitchFamily="18" charset="0"/>
              </a:rPr>
              <a:t> </a:t>
            </a:r>
            <a:r>
              <a:rPr lang="en-US" dirty="0" err="1" smtClean="0">
                <a:latin typeface="UTM Avo" panose="02040603050506020204" pitchFamily="18" charset="0"/>
              </a:rPr>
              <a:t>khệ</a:t>
            </a:r>
            <a:r>
              <a:rPr lang="en-US" dirty="0" smtClean="0">
                <a:latin typeface="UTM Avo" panose="02040603050506020204" pitchFamily="18" charset="0"/>
              </a:rPr>
              <a:t> </a:t>
            </a:r>
            <a:r>
              <a:rPr lang="en-US" dirty="0" err="1" smtClean="0">
                <a:latin typeface="UTM Avo" panose="02040603050506020204" pitchFamily="18" charset="0"/>
              </a:rPr>
              <a:t>nệ</a:t>
            </a:r>
            <a:r>
              <a:rPr lang="en-US" dirty="0" smtClean="0">
                <a:latin typeface="UTM Avo" panose="02040603050506020204" pitchFamily="18" charset="0"/>
              </a:rPr>
              <a:t> </a:t>
            </a:r>
            <a:r>
              <a:rPr lang="en-US" dirty="0" err="1" smtClean="0">
                <a:latin typeface="UTM Avo" panose="02040603050506020204" pitchFamily="18" charset="0"/>
              </a:rPr>
              <a:t>ôm</a:t>
            </a:r>
            <a:r>
              <a:rPr lang="en-US" dirty="0" smtClean="0">
                <a:latin typeface="UTM Avo" panose="02040603050506020204" pitchFamily="18" charset="0"/>
              </a:rPr>
              <a:t> </a:t>
            </a:r>
            <a:r>
              <a:rPr lang="en-US" dirty="0" err="1" smtClean="0">
                <a:latin typeface="UTM Avo" panose="02040603050506020204" pitchFamily="18" charset="0"/>
              </a:rPr>
              <a:t>cái</a:t>
            </a:r>
            <a:r>
              <a:rPr lang="en-US" dirty="0" smtClean="0">
                <a:latin typeface="UTM Avo" panose="02040603050506020204" pitchFamily="18" charset="0"/>
              </a:rPr>
              <a:t> </a:t>
            </a:r>
            <a:r>
              <a:rPr lang="en-US" dirty="0" err="1" smtClean="0">
                <a:latin typeface="UTM Avo" panose="02040603050506020204" pitchFamily="18" charset="0"/>
              </a:rPr>
              <a:t>bụng</a:t>
            </a:r>
            <a:r>
              <a:rPr lang="en-US" dirty="0" smtClean="0">
                <a:latin typeface="UTM Avo" panose="02040603050506020204" pitchFamily="18" charset="0"/>
              </a:rPr>
              <a:t> </a:t>
            </a:r>
            <a:r>
              <a:rPr lang="en-US" dirty="0" err="1" smtClean="0">
                <a:latin typeface="UTM Avo" panose="02040603050506020204" pitchFamily="18" charset="0"/>
              </a:rPr>
              <a:t>tròn</a:t>
            </a:r>
            <a:r>
              <a:rPr lang="en-US" dirty="0" smtClean="0">
                <a:latin typeface="UTM Avo" panose="02040603050506020204" pitchFamily="18" charset="0"/>
              </a:rPr>
              <a:t> </a:t>
            </a:r>
            <a:r>
              <a:rPr lang="en-US" dirty="0" err="1" smtClean="0">
                <a:latin typeface="UTM Avo" panose="02040603050506020204" pitchFamily="18" charset="0"/>
              </a:rPr>
              <a:t>lẳn</a:t>
            </a:r>
            <a:r>
              <a:rPr lang="en-US" dirty="0" smtClean="0">
                <a:latin typeface="UTM Avo" panose="02040603050506020204" pitchFamily="18" charset="0"/>
              </a:rPr>
              <a:t>, </a:t>
            </a:r>
            <a:r>
              <a:rPr lang="en-US" dirty="0" err="1" smtClean="0">
                <a:latin typeface="UTM Avo" panose="02040603050506020204" pitchFamily="18" charset="0"/>
              </a:rPr>
              <a:t>trốn</a:t>
            </a:r>
            <a:r>
              <a:rPr lang="en-US" dirty="0" smtClean="0">
                <a:latin typeface="UTM Avo" panose="02040603050506020204" pitchFamily="18" charset="0"/>
              </a:rPr>
              <a:t> </a:t>
            </a:r>
            <a:r>
              <a:rPr lang="en-US" dirty="0" err="1" smtClean="0">
                <a:latin typeface="UTM Avo" panose="02040603050506020204" pitchFamily="18" charset="0"/>
              </a:rPr>
              <a:t>vào</a:t>
            </a:r>
            <a:r>
              <a:rPr lang="en-US" dirty="0" smtClean="0">
                <a:latin typeface="UTM Avo" panose="02040603050506020204" pitchFamily="18" charset="0"/>
              </a:rPr>
              <a:t> </a:t>
            </a:r>
            <a:r>
              <a:rPr lang="en-US" dirty="0" err="1" smtClean="0">
                <a:latin typeface="UTM Avo" panose="02040603050506020204" pitchFamily="18" charset="0"/>
              </a:rPr>
              <a:t>đám</a:t>
            </a:r>
            <a:r>
              <a:rPr lang="en-US" dirty="0" smtClean="0">
                <a:latin typeface="UTM Avo" panose="02040603050506020204" pitchFamily="18" charset="0"/>
              </a:rPr>
              <a:t> </a:t>
            </a:r>
            <a:r>
              <a:rPr lang="en-US" dirty="0" err="1" smtClean="0">
                <a:latin typeface="UTM Avo" panose="02040603050506020204" pitchFamily="18" charset="0"/>
              </a:rPr>
              <a:t>cỏ</a:t>
            </a:r>
            <a:r>
              <a:rPr lang="en-US" dirty="0" smtClean="0">
                <a:latin typeface="UTM Avo" panose="02040603050506020204" pitchFamily="18" charset="0"/>
              </a:rPr>
              <a:t> </a:t>
            </a:r>
            <a:r>
              <a:rPr lang="en-US" dirty="0" err="1" smtClean="0">
                <a:latin typeface="UTM Avo" panose="02040603050506020204" pitchFamily="18" charset="0"/>
              </a:rPr>
              <a:t>rối</a:t>
            </a:r>
            <a:r>
              <a:rPr lang="en-US" dirty="0" smtClean="0">
                <a:latin typeface="UTM Avo" panose="02040603050506020204" pitchFamily="18" charset="0"/>
              </a:rPr>
              <a:t>. </a:t>
            </a:r>
            <a:r>
              <a:rPr lang="en-US" dirty="0" err="1" smtClean="0">
                <a:latin typeface="UTM Avo" panose="02040603050506020204" pitchFamily="18" charset="0"/>
              </a:rPr>
              <a:t>Bống</a:t>
            </a:r>
            <a:r>
              <a:rPr lang="en-US" dirty="0" smtClean="0">
                <a:latin typeface="UTM Avo" panose="02040603050506020204" pitchFamily="18" charset="0"/>
              </a:rPr>
              <a:t> </a:t>
            </a:r>
            <a:r>
              <a:rPr lang="en-US" dirty="0" err="1" smtClean="0">
                <a:latin typeface="UTM Avo" panose="02040603050506020204" pitchFamily="18" charset="0"/>
              </a:rPr>
              <a:t>chăm</a:t>
            </a:r>
            <a:r>
              <a:rPr lang="en-US" dirty="0" smtClean="0">
                <a:latin typeface="UTM Avo" panose="02040603050506020204" pitchFamily="18" charset="0"/>
              </a:rPr>
              <a:t> </a:t>
            </a:r>
            <a:r>
              <a:rPr lang="en-US" dirty="0" err="1" smtClean="0">
                <a:latin typeface="UTM Avo" panose="02040603050506020204" pitchFamily="18" charset="0"/>
              </a:rPr>
              <a:t>sóc</a:t>
            </a:r>
            <a:r>
              <a:rPr lang="en-US" dirty="0" smtClean="0">
                <a:latin typeface="UTM Avo" panose="02040603050506020204" pitchFamily="18" charset="0"/>
              </a:rPr>
              <a:t> </a:t>
            </a:r>
            <a:r>
              <a:rPr lang="en-US" dirty="0" err="1" smtClean="0">
                <a:latin typeface="UTM Avo" panose="02040603050506020204" pitchFamily="18" charset="0"/>
              </a:rPr>
              <a:t>cánh</a:t>
            </a:r>
            <a:r>
              <a:rPr lang="en-US" dirty="0" smtClean="0">
                <a:latin typeface="UTM Avo" panose="02040603050506020204" pitchFamily="18" charset="0"/>
              </a:rPr>
              <a:t> cam </a:t>
            </a:r>
            <a:r>
              <a:rPr lang="en-US" dirty="0" err="1" smtClean="0">
                <a:latin typeface="UTM Avo" panose="02040603050506020204" pitchFamily="18" charset="0"/>
              </a:rPr>
              <a:t>rất</a:t>
            </a:r>
            <a:r>
              <a:rPr lang="en-US" dirty="0" smtClean="0">
                <a:latin typeface="UTM Avo" panose="02040603050506020204" pitchFamily="18" charset="0"/>
              </a:rPr>
              <a:t> </a:t>
            </a:r>
            <a:r>
              <a:rPr lang="en-US" dirty="0" err="1" smtClean="0">
                <a:latin typeface="UTM Avo" panose="02040603050506020204" pitchFamily="18" charset="0"/>
              </a:rPr>
              <a:t>cẩn</a:t>
            </a:r>
            <a:r>
              <a:rPr lang="en-US" dirty="0" smtClean="0">
                <a:latin typeface="UTM Avo" panose="02040603050506020204" pitchFamily="18" charset="0"/>
              </a:rPr>
              <a:t> </a:t>
            </a:r>
            <a:r>
              <a:rPr lang="en-US" dirty="0" err="1" smtClean="0">
                <a:latin typeface="UTM Avo" panose="02040603050506020204" pitchFamily="18" charset="0"/>
              </a:rPr>
              <a:t>thận</a:t>
            </a:r>
            <a:r>
              <a:rPr lang="en-US" dirty="0" smtClean="0">
                <a:latin typeface="UTM Avo" panose="02040603050506020204" pitchFamily="18" charset="0"/>
              </a:rPr>
              <a:t>. </a:t>
            </a:r>
            <a:r>
              <a:rPr lang="en-US" dirty="0" err="1" smtClean="0">
                <a:latin typeface="UTM Avo" panose="02040603050506020204" pitchFamily="18" charset="0"/>
              </a:rPr>
              <a:t>Hằng</a:t>
            </a:r>
            <a:r>
              <a:rPr lang="en-US" dirty="0" smtClean="0">
                <a:latin typeface="UTM Avo" panose="02040603050506020204" pitchFamily="18" charset="0"/>
              </a:rPr>
              <a:t> </a:t>
            </a:r>
            <a:r>
              <a:rPr lang="en-US" dirty="0" err="1" smtClean="0">
                <a:latin typeface="UTM Avo" panose="02040603050506020204" pitchFamily="18" charset="0"/>
              </a:rPr>
              <a:t>ngày</a:t>
            </a:r>
            <a:r>
              <a:rPr lang="en-US" dirty="0" smtClean="0">
                <a:latin typeface="UTM Avo" panose="02040603050506020204" pitchFamily="18" charset="0"/>
              </a:rPr>
              <a:t>, </a:t>
            </a:r>
            <a:r>
              <a:rPr lang="en-US" dirty="0" err="1" smtClean="0">
                <a:latin typeface="UTM Avo" panose="02040603050506020204" pitchFamily="18" charset="0"/>
              </a:rPr>
              <a:t>em</a:t>
            </a:r>
            <a:r>
              <a:rPr lang="en-US" dirty="0" smtClean="0">
                <a:latin typeface="UTM Avo" panose="02040603050506020204" pitchFamily="18" charset="0"/>
              </a:rPr>
              <a:t> </a:t>
            </a:r>
            <a:r>
              <a:rPr lang="en-US" dirty="0" err="1" smtClean="0">
                <a:latin typeface="UTM Avo" panose="02040603050506020204" pitchFamily="18" charset="0"/>
              </a:rPr>
              <a:t>đều</a:t>
            </a:r>
            <a:r>
              <a:rPr lang="en-US" dirty="0" smtClean="0">
                <a:latin typeface="UTM Avo" panose="02040603050506020204" pitchFamily="18" charset="0"/>
              </a:rPr>
              <a:t> </a:t>
            </a:r>
            <a:r>
              <a:rPr lang="en-US" dirty="0" err="1" smtClean="0">
                <a:latin typeface="UTM Avo" panose="02040603050506020204" pitchFamily="18" charset="0"/>
              </a:rPr>
              <a:t>bỏ</a:t>
            </a:r>
            <a:r>
              <a:rPr lang="en-US" dirty="0" smtClean="0">
                <a:latin typeface="UTM Avo" panose="02040603050506020204" pitchFamily="18" charset="0"/>
              </a:rPr>
              <a:t> </a:t>
            </a:r>
            <a:r>
              <a:rPr lang="en-US" dirty="0" err="1" smtClean="0">
                <a:latin typeface="UTM Avo" panose="02040603050506020204" pitchFamily="18" charset="0"/>
              </a:rPr>
              <a:t>vào</a:t>
            </a:r>
            <a:r>
              <a:rPr lang="en-US" dirty="0" smtClean="0">
                <a:latin typeface="UTM Avo" panose="02040603050506020204" pitchFamily="18" charset="0"/>
              </a:rPr>
              <a:t> </a:t>
            </a:r>
            <a:r>
              <a:rPr lang="en-US" dirty="0" err="1" smtClean="0">
                <a:latin typeface="UTM Avo" panose="02040603050506020204" pitchFamily="18" charset="0"/>
              </a:rPr>
              <a:t>chiếc</a:t>
            </a:r>
            <a:r>
              <a:rPr lang="en-US" dirty="0" smtClean="0">
                <a:latin typeface="UTM Avo" panose="02040603050506020204" pitchFamily="18" charset="0"/>
              </a:rPr>
              <a:t> </a:t>
            </a:r>
            <a:r>
              <a:rPr lang="en-US" dirty="0" err="1" smtClean="0">
                <a:latin typeface="UTM Avo" panose="02040603050506020204" pitchFamily="18" charset="0"/>
              </a:rPr>
              <a:t>lọ</a:t>
            </a:r>
            <a:r>
              <a:rPr lang="en-US" dirty="0" smtClean="0">
                <a:latin typeface="UTM Avo" panose="02040603050506020204" pitchFamily="18" charset="0"/>
              </a:rPr>
              <a:t> </a:t>
            </a:r>
            <a:r>
              <a:rPr lang="en-US" dirty="0" err="1" smtClean="0">
                <a:latin typeface="UTM Avo" panose="02040603050506020204" pitchFamily="18" charset="0"/>
              </a:rPr>
              <a:t>một</a:t>
            </a:r>
            <a:r>
              <a:rPr lang="en-US" dirty="0" smtClean="0">
                <a:latin typeface="UTM Avo" panose="02040603050506020204" pitchFamily="18" charset="0"/>
              </a:rPr>
              <a:t> </a:t>
            </a:r>
            <a:r>
              <a:rPr lang="en-US" dirty="0" err="1" smtClean="0">
                <a:latin typeface="UTM Avo" panose="02040603050506020204" pitchFamily="18" charset="0"/>
              </a:rPr>
              <a:t>chút</a:t>
            </a:r>
            <a:r>
              <a:rPr lang="en-US" dirty="0" smtClean="0">
                <a:latin typeface="UTM Avo" panose="02040603050506020204" pitchFamily="18" charset="0"/>
              </a:rPr>
              <a:t> </a:t>
            </a:r>
            <a:r>
              <a:rPr lang="en-US" dirty="0" err="1" smtClean="0">
                <a:latin typeface="UTM Avo" panose="02040603050506020204" pitchFamily="18" charset="0"/>
              </a:rPr>
              <a:t>nước</a:t>
            </a:r>
            <a:r>
              <a:rPr lang="en-US" dirty="0" smtClean="0">
                <a:latin typeface="UTM Avo" panose="02040603050506020204" pitchFamily="18" charset="0"/>
              </a:rPr>
              <a:t> </a:t>
            </a:r>
            <a:r>
              <a:rPr lang="en-US" dirty="0" err="1" smtClean="0">
                <a:latin typeface="UTM Avo" panose="02040603050506020204" pitchFamily="18" charset="0"/>
              </a:rPr>
              <a:t>và</a:t>
            </a:r>
            <a:r>
              <a:rPr lang="en-US" dirty="0" smtClean="0">
                <a:latin typeface="UTM Avo" panose="02040603050506020204" pitchFamily="18" charset="0"/>
              </a:rPr>
              <a:t> </a:t>
            </a:r>
            <a:r>
              <a:rPr lang="en-US" dirty="0" err="1" smtClean="0">
                <a:latin typeface="UTM Avo" panose="02040603050506020204" pitchFamily="18" charset="0"/>
              </a:rPr>
              <a:t>những</a:t>
            </a:r>
            <a:r>
              <a:rPr lang="en-US" dirty="0" smtClean="0">
                <a:latin typeface="UTM Avo" panose="02040603050506020204" pitchFamily="18" charset="0"/>
              </a:rPr>
              <a:t> </a:t>
            </a:r>
            <a:r>
              <a:rPr lang="en-US" dirty="0" err="1" smtClean="0">
                <a:latin typeface="UTM Avo" panose="02040603050506020204" pitchFamily="18" charset="0"/>
              </a:rPr>
              <a:t>ngọn</a:t>
            </a:r>
            <a:r>
              <a:rPr lang="en-US" dirty="0" smtClean="0">
                <a:latin typeface="UTM Avo" panose="02040603050506020204" pitchFamily="18" charset="0"/>
              </a:rPr>
              <a:t> </a:t>
            </a:r>
            <a:r>
              <a:rPr lang="en-US" dirty="0" err="1" smtClean="0">
                <a:latin typeface="UTM Avo" panose="02040603050506020204" pitchFamily="18" charset="0"/>
              </a:rPr>
              <a:t>cỏ</a:t>
            </a:r>
            <a:r>
              <a:rPr lang="en-US" dirty="0" smtClean="0">
                <a:latin typeface="UTM Avo" panose="02040603050506020204" pitchFamily="18" charset="0"/>
              </a:rPr>
              <a:t> </a:t>
            </a:r>
            <a:r>
              <a:rPr lang="en-US" dirty="0" err="1" smtClean="0">
                <a:latin typeface="UTM Avo" panose="02040603050506020204" pitchFamily="18" charset="0"/>
              </a:rPr>
              <a:t>xanh</a:t>
            </a:r>
            <a:r>
              <a:rPr lang="en-US" dirty="0" smtClean="0">
                <a:latin typeface="UTM Avo" panose="02040603050506020204" pitchFamily="18" charset="0"/>
              </a:rPr>
              <a:t> non.</a:t>
            </a:r>
            <a:endParaRPr lang="en-US" dirty="0" smtClean="0">
              <a:latin typeface="UTM Avo" panose="02040603050506020204" pitchFamily="18" charset="0"/>
            </a:endParaRPr>
          </a:p>
          <a:p>
            <a:pPr algn="just">
              <a:lnSpc>
                <a:spcPct val="150000"/>
              </a:lnSpc>
            </a:pPr>
            <a:r>
              <a:rPr lang="en-US" dirty="0" smtClean="0">
                <a:latin typeface="UTM Avo" panose="02040603050506020204" pitchFamily="18" charset="0"/>
              </a:rPr>
              <a:t>   </a:t>
            </a:r>
            <a:r>
              <a:rPr lang="en-US" dirty="0" err="1" smtClean="0">
                <a:latin typeface="UTM Avo" panose="02040603050506020204" pitchFamily="18" charset="0"/>
              </a:rPr>
              <a:t>Nhưng</a:t>
            </a:r>
            <a:r>
              <a:rPr lang="en-US" dirty="0" smtClean="0">
                <a:latin typeface="UTM Avo" panose="02040603050506020204" pitchFamily="18" charset="0"/>
              </a:rPr>
              <a:t> </a:t>
            </a:r>
            <a:r>
              <a:rPr lang="en-US" dirty="0" err="1" smtClean="0">
                <a:latin typeface="UTM Avo" panose="02040603050506020204" pitchFamily="18" charset="0"/>
              </a:rPr>
              <a:t>Bống</a:t>
            </a:r>
            <a:r>
              <a:rPr lang="en-US" dirty="0" smtClean="0">
                <a:latin typeface="UTM Avo" panose="02040603050506020204" pitchFamily="18" charset="0"/>
              </a:rPr>
              <a:t> </a:t>
            </a:r>
            <a:r>
              <a:rPr lang="en-US" dirty="0" err="1" smtClean="0">
                <a:latin typeface="UTM Avo" panose="02040603050506020204" pitchFamily="18" charset="0"/>
              </a:rPr>
              <a:t>cảm</a:t>
            </a:r>
            <a:r>
              <a:rPr lang="en-US" dirty="0" smtClean="0">
                <a:latin typeface="UTM Avo" panose="02040603050506020204" pitchFamily="18" charset="0"/>
              </a:rPr>
              <a:t> </a:t>
            </a:r>
            <a:r>
              <a:rPr lang="en-US" dirty="0" err="1" smtClean="0">
                <a:latin typeface="UTM Avo" panose="02040603050506020204" pitchFamily="18" charset="0"/>
              </a:rPr>
              <a:t>thấy</a:t>
            </a:r>
            <a:r>
              <a:rPr lang="en-US" dirty="0" smtClean="0">
                <a:latin typeface="UTM Avo" panose="02040603050506020204" pitchFamily="18" charset="0"/>
              </a:rPr>
              <a:t> </a:t>
            </a:r>
            <a:r>
              <a:rPr lang="en-US" dirty="0" err="1" smtClean="0">
                <a:latin typeface="UTM Avo" panose="02040603050506020204" pitchFamily="18" charset="0"/>
              </a:rPr>
              <a:t>cánh</a:t>
            </a:r>
            <a:r>
              <a:rPr lang="en-US" dirty="0" smtClean="0">
                <a:latin typeface="UTM Avo" panose="02040603050506020204" pitchFamily="18" charset="0"/>
              </a:rPr>
              <a:t> cam </a:t>
            </a:r>
            <a:r>
              <a:rPr lang="en-US" dirty="0" err="1" smtClean="0">
                <a:latin typeface="UTM Avo" panose="02040603050506020204" pitchFamily="18" charset="0"/>
              </a:rPr>
              <a:t>vẫn</a:t>
            </a:r>
            <a:r>
              <a:rPr lang="en-US" dirty="0" smtClean="0">
                <a:latin typeface="UTM Avo" panose="02040603050506020204" pitchFamily="18" charset="0"/>
              </a:rPr>
              <a:t> </a:t>
            </a:r>
            <a:r>
              <a:rPr lang="en-US" dirty="0" err="1" smtClean="0">
                <a:latin typeface="UTM Avo" panose="02040603050506020204" pitchFamily="18" charset="0"/>
              </a:rPr>
              <a:t>có</a:t>
            </a:r>
            <a:r>
              <a:rPr lang="en-US" dirty="0" smtClean="0">
                <a:latin typeface="UTM Avo" panose="02040603050506020204" pitchFamily="18" charset="0"/>
              </a:rPr>
              <a:t> </a:t>
            </a:r>
            <a:r>
              <a:rPr lang="en-US" dirty="0" err="1" smtClean="0">
                <a:latin typeface="UTM Avo" panose="02040603050506020204" pitchFamily="18" charset="0"/>
              </a:rPr>
              <a:t>vẻ</a:t>
            </a:r>
            <a:r>
              <a:rPr lang="en-US" dirty="0" smtClean="0">
                <a:latin typeface="UTM Avo" panose="02040603050506020204" pitchFamily="18" charset="0"/>
              </a:rPr>
              <a:t> </a:t>
            </a:r>
            <a:r>
              <a:rPr lang="en-US" dirty="0" err="1" smtClean="0">
                <a:latin typeface="UTM Avo" panose="02040603050506020204" pitchFamily="18" charset="0"/>
              </a:rPr>
              <a:t>ngơ</a:t>
            </a:r>
            <a:r>
              <a:rPr lang="en-US" dirty="0" smtClean="0">
                <a:latin typeface="UTM Avo" panose="02040603050506020204" pitchFamily="18" charset="0"/>
              </a:rPr>
              <a:t> </a:t>
            </a:r>
            <a:r>
              <a:rPr lang="en-US" dirty="0" err="1" smtClean="0">
                <a:latin typeface="UTM Avo" panose="02040603050506020204" pitchFamily="18" charset="0"/>
              </a:rPr>
              <a:t>ngác</a:t>
            </a:r>
            <a:r>
              <a:rPr lang="en-US" dirty="0" smtClean="0">
                <a:latin typeface="UTM Avo" panose="02040603050506020204" pitchFamily="18" charset="0"/>
              </a:rPr>
              <a:t>, </a:t>
            </a:r>
            <a:r>
              <a:rPr lang="en-US" dirty="0" err="1" smtClean="0">
                <a:latin typeface="UTM Avo" panose="02040603050506020204" pitchFamily="18" charset="0"/>
              </a:rPr>
              <a:t>không</a:t>
            </a:r>
            <a:r>
              <a:rPr lang="en-US" dirty="0" smtClean="0">
                <a:latin typeface="UTM Avo" panose="02040603050506020204" pitchFamily="18" charset="0"/>
              </a:rPr>
              <a:t> </a:t>
            </a:r>
            <a:r>
              <a:rPr lang="en-US" dirty="0" err="1" smtClean="0">
                <a:latin typeface="UTM Avo" panose="02040603050506020204" pitchFamily="18" charset="0"/>
              </a:rPr>
              <a:t>vui</a:t>
            </a:r>
            <a:r>
              <a:rPr lang="en-US" dirty="0" smtClean="0">
                <a:latin typeface="UTM Avo" panose="02040603050506020204" pitchFamily="18" charset="0"/>
              </a:rPr>
              <a:t>, </a:t>
            </a:r>
            <a:r>
              <a:rPr lang="en-US" dirty="0" err="1" smtClean="0">
                <a:latin typeface="UTM Avo" panose="02040603050506020204" pitchFamily="18" charset="0"/>
              </a:rPr>
              <a:t>chắc</a:t>
            </a:r>
            <a:r>
              <a:rPr lang="en-US" dirty="0" smtClean="0">
                <a:latin typeface="UTM Avo" panose="02040603050506020204" pitchFamily="18" charset="0"/>
              </a:rPr>
              <a:t> </a:t>
            </a:r>
            <a:r>
              <a:rPr lang="en-US" dirty="0" err="1" smtClean="0">
                <a:latin typeface="UTM Avo" panose="02040603050506020204" pitchFamily="18" charset="0"/>
              </a:rPr>
              <a:t>chú</a:t>
            </a:r>
            <a:r>
              <a:rPr lang="en-US" dirty="0" smtClean="0">
                <a:latin typeface="UTM Avo" panose="02040603050506020204" pitchFamily="18" charset="0"/>
              </a:rPr>
              <a:t> </a:t>
            </a:r>
            <a:r>
              <a:rPr lang="en-US" dirty="0" err="1" smtClean="0">
                <a:latin typeface="UTM Avo" panose="02040603050506020204" pitchFamily="18" charset="0"/>
              </a:rPr>
              <a:t>nhớ</a:t>
            </a:r>
            <a:r>
              <a:rPr lang="en-US" dirty="0" smtClean="0">
                <a:latin typeface="UTM Avo" panose="02040603050506020204" pitchFamily="18" charset="0"/>
              </a:rPr>
              <a:t> </a:t>
            </a:r>
            <a:r>
              <a:rPr lang="en-US" dirty="0" err="1" smtClean="0">
                <a:latin typeface="UTM Avo" panose="02040603050506020204" pitchFamily="18" charset="0"/>
              </a:rPr>
              <a:t>nhà</a:t>
            </a:r>
            <a:r>
              <a:rPr lang="en-US" dirty="0" smtClean="0">
                <a:latin typeface="UTM Avo" panose="02040603050506020204" pitchFamily="18" charset="0"/>
              </a:rPr>
              <a:t> </a:t>
            </a:r>
            <a:r>
              <a:rPr lang="en-US" dirty="0" err="1" smtClean="0">
                <a:latin typeface="UTM Avo" panose="02040603050506020204" pitchFamily="18" charset="0"/>
              </a:rPr>
              <a:t>và</a:t>
            </a:r>
            <a:r>
              <a:rPr lang="en-US" dirty="0" smtClean="0">
                <a:latin typeface="UTM Avo" panose="02040603050506020204" pitchFamily="18" charset="0"/>
              </a:rPr>
              <a:t> </a:t>
            </a:r>
            <a:r>
              <a:rPr lang="en-US" dirty="0" err="1" smtClean="0">
                <a:latin typeface="UTM Avo" panose="02040603050506020204" pitchFamily="18" charset="0"/>
              </a:rPr>
              <a:t>nhớ</a:t>
            </a:r>
            <a:r>
              <a:rPr lang="en-US" dirty="0" smtClean="0">
                <a:latin typeface="UTM Avo" panose="02040603050506020204" pitchFamily="18" charset="0"/>
              </a:rPr>
              <a:t> </a:t>
            </a:r>
            <a:r>
              <a:rPr lang="en-US" dirty="0" err="1" smtClean="0">
                <a:latin typeface="UTM Avo" panose="02040603050506020204" pitchFamily="18" charset="0"/>
              </a:rPr>
              <a:t>bạn</a:t>
            </a:r>
            <a:r>
              <a:rPr lang="en-US" dirty="0" smtClean="0">
                <a:latin typeface="UTM Avo" panose="02040603050506020204" pitchFamily="18" charset="0"/>
              </a:rPr>
              <a:t> </a:t>
            </a:r>
            <a:r>
              <a:rPr lang="en-US" dirty="0" err="1" smtClean="0">
                <a:latin typeface="UTM Avo" panose="02040603050506020204" pitchFamily="18" charset="0"/>
              </a:rPr>
              <a:t>bè</a:t>
            </a:r>
            <a:r>
              <a:rPr lang="en-US" dirty="0" smtClean="0">
                <a:latin typeface="UTM Avo" panose="02040603050506020204" pitchFamily="18" charset="0"/>
              </a:rPr>
              <a:t>. </a:t>
            </a:r>
            <a:r>
              <a:rPr lang="en-US" dirty="0" err="1" smtClean="0">
                <a:latin typeface="UTM Avo" panose="02040603050506020204" pitchFamily="18" charset="0"/>
              </a:rPr>
              <a:t>Đoán</a:t>
            </a:r>
            <a:r>
              <a:rPr lang="en-US" dirty="0" smtClean="0">
                <a:latin typeface="UTM Avo" panose="02040603050506020204" pitchFamily="18" charset="0"/>
              </a:rPr>
              <a:t> </a:t>
            </a:r>
            <a:r>
              <a:rPr lang="en-US" dirty="0" err="1" smtClean="0">
                <a:latin typeface="UTM Avo" panose="02040603050506020204" pitchFamily="18" charset="0"/>
              </a:rPr>
              <a:t>vậy</a:t>
            </a:r>
            <a:r>
              <a:rPr lang="en-US" dirty="0" smtClean="0">
                <a:latin typeface="UTM Avo" panose="02040603050506020204" pitchFamily="18" charset="0"/>
              </a:rPr>
              <a:t>, </a:t>
            </a:r>
            <a:r>
              <a:rPr lang="en-US" dirty="0" err="1" smtClean="0">
                <a:latin typeface="UTM Avo" panose="02040603050506020204" pitchFamily="18" charset="0"/>
              </a:rPr>
              <a:t>Bống</a:t>
            </a:r>
            <a:r>
              <a:rPr lang="en-US" dirty="0" smtClean="0">
                <a:latin typeface="UTM Avo" panose="02040603050506020204" pitchFamily="18" charset="0"/>
              </a:rPr>
              <a:t> </a:t>
            </a:r>
            <a:r>
              <a:rPr lang="en-US" dirty="0" err="1" smtClean="0">
                <a:latin typeface="UTM Avo" panose="02040603050506020204" pitchFamily="18" charset="0"/>
              </a:rPr>
              <a:t>mang</a:t>
            </a:r>
            <a:r>
              <a:rPr lang="en-US" dirty="0" smtClean="0">
                <a:latin typeface="UTM Avo" panose="02040603050506020204" pitchFamily="18" charset="0"/>
              </a:rPr>
              <a:t> </a:t>
            </a:r>
            <a:r>
              <a:rPr lang="en-US" dirty="0" err="1" smtClean="0">
                <a:latin typeface="UTM Avo" panose="02040603050506020204" pitchFamily="18" charset="0"/>
              </a:rPr>
              <a:t>cánh</a:t>
            </a:r>
            <a:r>
              <a:rPr lang="en-US" dirty="0" smtClean="0">
                <a:latin typeface="UTM Avo" panose="02040603050506020204" pitchFamily="18" charset="0"/>
              </a:rPr>
              <a:t> cam </a:t>
            </a:r>
            <a:r>
              <a:rPr lang="en-US" dirty="0" err="1" smtClean="0">
                <a:latin typeface="UTM Avo" panose="02040603050506020204" pitchFamily="18" charset="0"/>
              </a:rPr>
              <a:t>thả</a:t>
            </a:r>
            <a:r>
              <a:rPr lang="en-US" dirty="0" smtClean="0">
                <a:latin typeface="UTM Avo" panose="02040603050506020204" pitchFamily="18" charset="0"/>
              </a:rPr>
              <a:t> </a:t>
            </a:r>
            <a:r>
              <a:rPr lang="en-US" dirty="0" err="1" smtClean="0">
                <a:latin typeface="UTM Avo" panose="02040603050506020204" pitchFamily="18" charset="0"/>
              </a:rPr>
              <a:t>ra</a:t>
            </a:r>
            <a:r>
              <a:rPr lang="en-US" dirty="0" smtClean="0">
                <a:latin typeface="UTM Avo" panose="02040603050506020204" pitchFamily="18" charset="0"/>
              </a:rPr>
              <a:t> </a:t>
            </a:r>
            <a:r>
              <a:rPr lang="en-US" dirty="0" err="1" smtClean="0">
                <a:latin typeface="UTM Avo" panose="02040603050506020204" pitchFamily="18" charset="0"/>
              </a:rPr>
              <a:t>bãi</a:t>
            </a:r>
            <a:r>
              <a:rPr lang="en-US" dirty="0" smtClean="0">
                <a:latin typeface="UTM Avo" panose="02040603050506020204" pitchFamily="18" charset="0"/>
              </a:rPr>
              <a:t> </a:t>
            </a:r>
            <a:r>
              <a:rPr lang="en-US" dirty="0" err="1" smtClean="0">
                <a:latin typeface="UTM Avo" panose="02040603050506020204" pitchFamily="18" charset="0"/>
              </a:rPr>
              <a:t>cỏ</a:t>
            </a:r>
            <a:r>
              <a:rPr lang="en-US" dirty="0" smtClean="0">
                <a:latin typeface="UTM Avo" panose="02040603050506020204" pitchFamily="18" charset="0"/>
              </a:rPr>
              <a:t> </a:t>
            </a:r>
            <a:r>
              <a:rPr lang="en-US" dirty="0" err="1" smtClean="0">
                <a:latin typeface="UTM Avo" panose="02040603050506020204" pitchFamily="18" charset="0"/>
              </a:rPr>
              <a:t>sau</a:t>
            </a:r>
            <a:r>
              <a:rPr lang="en-US" dirty="0" smtClean="0">
                <a:latin typeface="UTM Avo" panose="02040603050506020204" pitchFamily="18" charset="0"/>
              </a:rPr>
              <a:t> </a:t>
            </a:r>
            <a:r>
              <a:rPr lang="en-US" dirty="0" err="1" smtClean="0">
                <a:latin typeface="UTM Avo" panose="02040603050506020204" pitchFamily="18" charset="0"/>
              </a:rPr>
              <a:t>nhà</a:t>
            </a:r>
            <a:r>
              <a:rPr lang="en-US" dirty="0" smtClean="0">
                <a:latin typeface="UTM Avo" panose="02040603050506020204" pitchFamily="18" charset="0"/>
              </a:rPr>
              <a:t>. </a:t>
            </a:r>
            <a:r>
              <a:rPr lang="en-US" dirty="0" err="1" smtClean="0">
                <a:latin typeface="UTM Avo" panose="02040603050506020204" pitchFamily="18" charset="0"/>
              </a:rPr>
              <a:t>Tạm</a:t>
            </a:r>
            <a:r>
              <a:rPr lang="en-US" dirty="0" smtClean="0">
                <a:latin typeface="UTM Avo" panose="02040603050506020204" pitchFamily="18" charset="0"/>
              </a:rPr>
              <a:t> </a:t>
            </a:r>
            <a:r>
              <a:rPr lang="en-US" dirty="0" err="1" smtClean="0">
                <a:latin typeface="UTM Avo" panose="02040603050506020204" pitchFamily="18" charset="0"/>
              </a:rPr>
              <a:t>biệt</a:t>
            </a:r>
            <a:r>
              <a:rPr lang="en-US" dirty="0" smtClean="0">
                <a:latin typeface="UTM Avo" panose="02040603050506020204" pitchFamily="18" charset="0"/>
              </a:rPr>
              <a:t> </a:t>
            </a:r>
            <a:r>
              <a:rPr lang="en-US" dirty="0" err="1" smtClean="0">
                <a:latin typeface="UTM Avo" panose="02040603050506020204" pitchFamily="18" charset="0"/>
              </a:rPr>
              <a:t>cánh</a:t>
            </a:r>
            <a:r>
              <a:rPr lang="en-US" dirty="0" smtClean="0">
                <a:latin typeface="UTM Avo" panose="02040603050506020204" pitchFamily="18" charset="0"/>
              </a:rPr>
              <a:t> cam </a:t>
            </a:r>
            <a:r>
              <a:rPr lang="en-US" dirty="0" err="1" smtClean="0">
                <a:latin typeface="UTM Avo" panose="02040603050506020204" pitchFamily="18" charset="0"/>
              </a:rPr>
              <a:t>nhỏ</a:t>
            </a:r>
            <a:r>
              <a:rPr lang="en-US" dirty="0" smtClean="0">
                <a:latin typeface="UTM Avo" panose="02040603050506020204" pitchFamily="18" charset="0"/>
              </a:rPr>
              <a:t>, </a:t>
            </a:r>
            <a:r>
              <a:rPr lang="en-US" dirty="0" err="1" smtClean="0">
                <a:latin typeface="UTM Avo" panose="02040603050506020204" pitchFamily="18" charset="0"/>
              </a:rPr>
              <a:t>Bống</a:t>
            </a:r>
            <a:r>
              <a:rPr lang="en-US" dirty="0" smtClean="0">
                <a:latin typeface="UTM Avo" panose="02040603050506020204" pitchFamily="18" charset="0"/>
              </a:rPr>
              <a:t> hi </a:t>
            </a:r>
            <a:r>
              <a:rPr lang="en-US" dirty="0" err="1" smtClean="0">
                <a:latin typeface="UTM Avo" panose="02040603050506020204" pitchFamily="18" charset="0"/>
              </a:rPr>
              <a:t>vọng</a:t>
            </a:r>
            <a:r>
              <a:rPr lang="en-US" dirty="0" smtClean="0">
                <a:latin typeface="UTM Avo" panose="02040603050506020204" pitchFamily="18" charset="0"/>
              </a:rPr>
              <a:t> </a:t>
            </a:r>
            <a:r>
              <a:rPr lang="en-US" dirty="0" err="1" smtClean="0">
                <a:latin typeface="UTM Avo" panose="02040603050506020204" pitchFamily="18" charset="0"/>
              </a:rPr>
              <a:t>chú</a:t>
            </a:r>
            <a:r>
              <a:rPr lang="en-US" dirty="0" smtClean="0">
                <a:latin typeface="UTM Avo" panose="02040603050506020204" pitchFamily="18" charset="0"/>
              </a:rPr>
              <a:t> </a:t>
            </a:r>
            <a:r>
              <a:rPr lang="en-US" dirty="0" err="1" smtClean="0">
                <a:latin typeface="UTM Avo" panose="02040603050506020204" pitchFamily="18" charset="0"/>
              </a:rPr>
              <a:t>sẽ</a:t>
            </a:r>
            <a:r>
              <a:rPr lang="en-US" dirty="0" smtClean="0">
                <a:latin typeface="UTM Avo" panose="02040603050506020204" pitchFamily="18" charset="0"/>
              </a:rPr>
              <a:t> </a:t>
            </a:r>
            <a:r>
              <a:rPr lang="en-US" dirty="0" err="1" smtClean="0">
                <a:latin typeface="UTM Avo" panose="02040603050506020204" pitchFamily="18" charset="0"/>
              </a:rPr>
              <a:t>tìm</a:t>
            </a:r>
            <a:r>
              <a:rPr lang="en-US" dirty="0" smtClean="0">
                <a:latin typeface="UTM Avo" panose="02040603050506020204" pitchFamily="18" charset="0"/>
              </a:rPr>
              <a:t> </a:t>
            </a:r>
            <a:r>
              <a:rPr lang="en-US" dirty="0" err="1" smtClean="0">
                <a:latin typeface="UTM Avo" panose="02040603050506020204" pitchFamily="18" charset="0"/>
              </a:rPr>
              <a:t>được</a:t>
            </a:r>
            <a:r>
              <a:rPr lang="en-US" dirty="0" smtClean="0">
                <a:latin typeface="UTM Avo" panose="02040603050506020204" pitchFamily="18" charset="0"/>
              </a:rPr>
              <a:t> </a:t>
            </a:r>
            <a:r>
              <a:rPr lang="en-US" dirty="0" err="1" smtClean="0">
                <a:latin typeface="UTM Avo" panose="02040603050506020204" pitchFamily="18" charset="0"/>
              </a:rPr>
              <a:t>đường</a:t>
            </a:r>
            <a:r>
              <a:rPr lang="en-US" dirty="0" smtClean="0">
                <a:latin typeface="UTM Avo" panose="02040603050506020204" pitchFamily="18" charset="0"/>
              </a:rPr>
              <a:t> </a:t>
            </a:r>
            <a:r>
              <a:rPr lang="en-US" dirty="0" err="1" smtClean="0">
                <a:latin typeface="UTM Avo" panose="02040603050506020204" pitchFamily="18" charset="0"/>
              </a:rPr>
              <a:t>về</a:t>
            </a:r>
            <a:r>
              <a:rPr lang="en-US" dirty="0" smtClean="0">
                <a:latin typeface="UTM Avo" panose="02040603050506020204" pitchFamily="18" charset="0"/>
              </a:rPr>
              <a:t> </a:t>
            </a:r>
            <a:r>
              <a:rPr lang="en-US" dirty="0" err="1" smtClean="0">
                <a:latin typeface="UTM Avo" panose="02040603050506020204" pitchFamily="18" charset="0"/>
              </a:rPr>
              <a:t>căn</a:t>
            </a:r>
            <a:r>
              <a:rPr lang="en-US" dirty="0" smtClean="0">
                <a:latin typeface="UTM Avo" panose="02040603050506020204" pitchFamily="18" charset="0"/>
              </a:rPr>
              <a:t> </a:t>
            </a:r>
            <a:r>
              <a:rPr lang="en-US" dirty="0" err="1" smtClean="0">
                <a:latin typeface="UTM Avo" panose="02040603050506020204" pitchFamily="18" charset="0"/>
              </a:rPr>
              <a:t>nhà</a:t>
            </a:r>
            <a:r>
              <a:rPr lang="en-US" dirty="0" smtClean="0">
                <a:latin typeface="UTM Avo" panose="02040603050506020204" pitchFamily="18" charset="0"/>
              </a:rPr>
              <a:t> </a:t>
            </a:r>
            <a:r>
              <a:rPr lang="en-US" dirty="0" err="1" smtClean="0">
                <a:latin typeface="UTM Avo" panose="02040603050506020204" pitchFamily="18" charset="0"/>
              </a:rPr>
              <a:t>thân</a:t>
            </a:r>
            <a:r>
              <a:rPr lang="en-US" dirty="0" smtClean="0">
                <a:latin typeface="UTM Avo" panose="02040603050506020204" pitchFamily="18" charset="0"/>
              </a:rPr>
              <a:t> </a:t>
            </a:r>
            <a:r>
              <a:rPr lang="en-US" dirty="0" err="1" smtClean="0">
                <a:latin typeface="UTM Avo" panose="02040603050506020204" pitchFamily="18" charset="0"/>
              </a:rPr>
              <a:t>thương</a:t>
            </a:r>
            <a:r>
              <a:rPr lang="en-US" dirty="0" smtClean="0">
                <a:latin typeface="UTM Avo" panose="02040603050506020204" pitchFamily="18" charset="0"/>
              </a:rPr>
              <a:t> </a:t>
            </a:r>
            <a:r>
              <a:rPr lang="en-US" dirty="0" err="1" smtClean="0">
                <a:latin typeface="UTM Avo" panose="02040603050506020204" pitchFamily="18" charset="0"/>
              </a:rPr>
              <a:t>của</a:t>
            </a:r>
            <a:r>
              <a:rPr lang="en-US" dirty="0" smtClean="0">
                <a:latin typeface="UTM Avo" panose="02040603050506020204" pitchFamily="18" charset="0"/>
              </a:rPr>
              <a:t> </a:t>
            </a:r>
            <a:r>
              <a:rPr lang="en-US" dirty="0" err="1" smtClean="0">
                <a:latin typeface="UTM Avo" panose="02040603050506020204" pitchFamily="18" charset="0"/>
              </a:rPr>
              <a:t>mình</a:t>
            </a:r>
            <a:r>
              <a:rPr lang="en-US" dirty="0" smtClean="0">
                <a:latin typeface="UTM Avo" panose="02040603050506020204" pitchFamily="18" charset="0"/>
              </a:rPr>
              <a:t>.</a:t>
            </a:r>
            <a:endParaRPr lang="en-US" dirty="0" smtClean="0">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4802" y="727214"/>
            <a:ext cx="5365827" cy="574388"/>
          </a:xfrm>
          <a:prstGeom prst="rect">
            <a:avLst/>
          </a:prstGeom>
          <a:noFill/>
        </p:spPr>
        <p:txBody>
          <a:bodyPr wrap="square" rtlCol="0">
            <a:spAutoFit/>
          </a:bodyPr>
          <a:lstStyle/>
          <a:p>
            <a:pPr>
              <a:lnSpc>
                <a:spcPct val="150000"/>
              </a:lnSpc>
            </a:pPr>
            <a:r>
              <a:rPr lang="vi-VN" sz="2400" b="1" dirty="0">
                <a:solidFill>
                  <a:schemeClr val="accent1">
                    <a:lumMod val="50000"/>
                  </a:schemeClr>
                </a:solidFill>
                <a:latin typeface="UTM Avo" panose="02040603050506020204" pitchFamily="18" charset="0"/>
              </a:rPr>
              <a:t>Các từ </a:t>
            </a:r>
            <a:r>
              <a:rPr lang="en-US" sz="2400" b="1" dirty="0" err="1" smtClean="0">
                <a:solidFill>
                  <a:schemeClr val="accent1">
                    <a:lumMod val="50000"/>
                  </a:schemeClr>
                </a:solidFill>
                <a:latin typeface="UTM Avo" panose="02040603050506020204" pitchFamily="18" charset="0"/>
              </a:rPr>
              <a:t>khó</a:t>
            </a:r>
            <a:r>
              <a:rPr lang="en-US" sz="2400" b="1" dirty="0" smtClean="0">
                <a:solidFill>
                  <a:schemeClr val="accent1">
                    <a:lumMod val="50000"/>
                  </a:schemeClr>
                </a:solidFill>
                <a:latin typeface="UTM Avo" panose="02040603050506020204" pitchFamily="18" charset="0"/>
              </a:rPr>
              <a:t> </a:t>
            </a:r>
            <a:r>
              <a:rPr lang="en-US" sz="2400" b="1" dirty="0" err="1" smtClean="0">
                <a:solidFill>
                  <a:schemeClr val="accent1">
                    <a:lumMod val="50000"/>
                  </a:schemeClr>
                </a:solidFill>
                <a:latin typeface="UTM Avo" panose="02040603050506020204" pitchFamily="18" charset="0"/>
              </a:rPr>
              <a:t>phát</a:t>
            </a:r>
            <a:r>
              <a:rPr lang="en-US" sz="2400" b="1" dirty="0" smtClean="0">
                <a:solidFill>
                  <a:schemeClr val="accent1">
                    <a:lumMod val="50000"/>
                  </a:schemeClr>
                </a:solidFill>
                <a:latin typeface="UTM Avo" panose="02040603050506020204" pitchFamily="18" charset="0"/>
              </a:rPr>
              <a:t> </a:t>
            </a:r>
            <a:r>
              <a:rPr lang="en-US" sz="2400" b="1" dirty="0" err="1" smtClean="0">
                <a:solidFill>
                  <a:schemeClr val="accent1">
                    <a:lumMod val="50000"/>
                  </a:schemeClr>
                </a:solidFill>
                <a:latin typeface="UTM Avo" panose="02040603050506020204" pitchFamily="18" charset="0"/>
              </a:rPr>
              <a:t>âm</a:t>
            </a:r>
            <a:endParaRPr lang="en-US" sz="2400" b="1" dirty="0">
              <a:solidFill>
                <a:schemeClr val="accent1">
                  <a:lumMod val="50000"/>
                </a:schemeClr>
              </a:solidFill>
              <a:latin typeface="UTM Avo" panose="02040603050506020204" pitchFamily="18" charset="0"/>
            </a:endParaRPr>
          </a:p>
        </p:txBody>
      </p:sp>
      <p:sp>
        <p:nvSpPr>
          <p:cNvPr id="3" name="Rectangle 2"/>
          <p:cNvSpPr/>
          <p:nvPr/>
        </p:nvSpPr>
        <p:spPr>
          <a:xfrm>
            <a:off x="1598667" y="1314054"/>
            <a:ext cx="2580041" cy="575992"/>
          </a:xfrm>
          <a:prstGeom prst="rect">
            <a:avLst/>
          </a:prstGeom>
        </p:spPr>
        <p:txBody>
          <a:bodyPr wrap="square">
            <a:spAutoFit/>
          </a:bodyPr>
          <a:lstStyle/>
          <a:p>
            <a:pPr algn="just">
              <a:lnSpc>
                <a:spcPct val="150000"/>
              </a:lnSpc>
            </a:pPr>
            <a:r>
              <a:rPr lang="en-US" sz="2400" dirty="0">
                <a:latin typeface="UTM Avo" panose="02040603050506020204" pitchFamily="18" charset="0"/>
              </a:rPr>
              <a:t> </a:t>
            </a:r>
            <a:r>
              <a:rPr lang="en-US" sz="2400" dirty="0" smtClean="0">
                <a:latin typeface="UTM Avo" panose="02040603050506020204" pitchFamily="18" charset="0"/>
              </a:rPr>
              <a:t>    </a:t>
            </a:r>
            <a:r>
              <a:rPr lang="en-US" sz="2400" dirty="0" err="1" smtClean="0">
                <a:latin typeface="UTM Avo" panose="02040603050506020204" pitchFamily="18" charset="0"/>
              </a:rPr>
              <a:t>tập</a:t>
            </a:r>
            <a:r>
              <a:rPr lang="en-US" sz="2400" dirty="0" smtClean="0">
                <a:latin typeface="UTM Avo" panose="02040603050506020204" pitchFamily="18" charset="0"/>
              </a:rPr>
              <a:t> </a:t>
            </a:r>
            <a:r>
              <a:rPr lang="en-US" sz="2400" dirty="0" err="1" smtClean="0">
                <a:latin typeface="UTM Avo" panose="02040603050506020204" pitchFamily="18" charset="0"/>
              </a:rPr>
              <a:t>tễnh</a:t>
            </a:r>
            <a:endParaRPr lang="vi-VN" sz="2400" dirty="0"/>
          </a:p>
        </p:txBody>
      </p:sp>
      <p:sp>
        <p:nvSpPr>
          <p:cNvPr id="4" name="Rectangle 3"/>
          <p:cNvSpPr/>
          <p:nvPr/>
        </p:nvSpPr>
        <p:spPr>
          <a:xfrm>
            <a:off x="1598667" y="1902498"/>
            <a:ext cx="2471888"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a:t>
            </a:r>
            <a:r>
              <a:rPr lang="en-US" sz="2400" dirty="0" err="1" smtClean="0">
                <a:latin typeface="UTM Avo" panose="02040603050506020204" pitchFamily="18" charset="0"/>
              </a:rPr>
              <a:t>nhỏ</a:t>
            </a:r>
            <a:r>
              <a:rPr lang="en-US" sz="2400" dirty="0" smtClean="0">
                <a:latin typeface="UTM Avo" panose="02040603050506020204" pitchFamily="18" charset="0"/>
              </a:rPr>
              <a:t> </a:t>
            </a:r>
            <a:r>
              <a:rPr lang="en-US" sz="2400" dirty="0" err="1" smtClean="0">
                <a:latin typeface="UTM Avo" panose="02040603050506020204" pitchFamily="18" charset="0"/>
              </a:rPr>
              <a:t>xíu</a:t>
            </a:r>
            <a:endParaRPr lang="vi-VN" sz="2400" dirty="0"/>
          </a:p>
        </p:txBody>
      </p:sp>
      <p:sp>
        <p:nvSpPr>
          <p:cNvPr id="5" name="Rectangle 4"/>
          <p:cNvSpPr/>
          <p:nvPr/>
        </p:nvSpPr>
        <p:spPr>
          <a:xfrm>
            <a:off x="1598667" y="2471659"/>
            <a:ext cx="2186751"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a:t>
            </a:r>
            <a:r>
              <a:rPr lang="en-US" sz="2400" dirty="0" err="1" smtClean="0">
                <a:latin typeface="UTM Avo" panose="02040603050506020204" pitchFamily="18" charset="0"/>
              </a:rPr>
              <a:t>xanh</a:t>
            </a:r>
            <a:r>
              <a:rPr lang="en-US" sz="2400" dirty="0" smtClean="0">
                <a:latin typeface="UTM Avo" panose="02040603050506020204" pitchFamily="18" charset="0"/>
              </a:rPr>
              <a:t> </a:t>
            </a:r>
            <a:r>
              <a:rPr lang="en-US" sz="2400" dirty="0" err="1" smtClean="0">
                <a:latin typeface="UTM Avo" panose="02040603050506020204" pitchFamily="18" charset="0"/>
              </a:rPr>
              <a:t>biếc</a:t>
            </a:r>
            <a:endParaRPr lang="vi-VN" sz="2400" dirty="0"/>
          </a:p>
        </p:txBody>
      </p:sp>
      <p:sp>
        <p:nvSpPr>
          <p:cNvPr id="6" name="Oval 5"/>
          <p:cNvSpPr/>
          <p:nvPr/>
        </p:nvSpPr>
        <p:spPr>
          <a:xfrm>
            <a:off x="1768343" y="1557746"/>
            <a:ext cx="233916" cy="2339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p:cNvSpPr/>
          <p:nvPr/>
        </p:nvSpPr>
        <p:spPr>
          <a:xfrm>
            <a:off x="1768343" y="2146190"/>
            <a:ext cx="233916" cy="2339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p:cNvSpPr/>
          <p:nvPr/>
        </p:nvSpPr>
        <p:spPr>
          <a:xfrm>
            <a:off x="1768344" y="2715351"/>
            <a:ext cx="233916" cy="2339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p:cNvSpPr/>
          <p:nvPr/>
        </p:nvSpPr>
        <p:spPr>
          <a:xfrm>
            <a:off x="1598666" y="3040819"/>
            <a:ext cx="3415785"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a:t>
            </a:r>
            <a:r>
              <a:rPr lang="en-US" sz="2400" dirty="0" err="1" smtClean="0">
                <a:latin typeface="UTM Avo" panose="02040603050506020204" pitchFamily="18" charset="0"/>
              </a:rPr>
              <a:t>óng</a:t>
            </a:r>
            <a:r>
              <a:rPr lang="en-US" sz="2400" dirty="0" smtClean="0">
                <a:latin typeface="UTM Avo" panose="02040603050506020204" pitchFamily="18" charset="0"/>
              </a:rPr>
              <a:t> </a:t>
            </a:r>
            <a:r>
              <a:rPr lang="en-US" sz="2400" dirty="0" err="1" smtClean="0">
                <a:latin typeface="UTM Avo" panose="02040603050506020204" pitchFamily="18" charset="0"/>
              </a:rPr>
              <a:t>ánh</a:t>
            </a:r>
            <a:endParaRPr lang="vi-VN" sz="2400" dirty="0"/>
          </a:p>
        </p:txBody>
      </p:sp>
      <p:sp>
        <p:nvSpPr>
          <p:cNvPr id="11" name="Oval 10"/>
          <p:cNvSpPr/>
          <p:nvPr/>
        </p:nvSpPr>
        <p:spPr>
          <a:xfrm>
            <a:off x="1768343" y="3287370"/>
            <a:ext cx="233916" cy="2339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3" name="Group 12"/>
          <p:cNvGrpSpPr/>
          <p:nvPr/>
        </p:nvGrpSpPr>
        <p:grpSpPr>
          <a:xfrm>
            <a:off x="635794" y="460493"/>
            <a:ext cx="1395893" cy="555217"/>
            <a:chOff x="635794" y="460493"/>
            <a:chExt cx="1395893" cy="555217"/>
          </a:xfrm>
        </p:grpSpPr>
        <p:sp>
          <p:nvSpPr>
            <p:cNvPr id="14" name="TextBox 13"/>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5" name="Picture 14"/>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635794" y="490538"/>
              <a:ext cx="582308" cy="525172"/>
            </a:xfrm>
            <a:prstGeom prst="rect">
              <a:avLst/>
            </a:prstGeom>
          </p:spPr>
        </p:pic>
      </p:grpSp>
      <p:sp>
        <p:nvSpPr>
          <p:cNvPr id="16" name="Rectangle 15"/>
          <p:cNvSpPr/>
          <p:nvPr/>
        </p:nvSpPr>
        <p:spPr>
          <a:xfrm>
            <a:off x="1598666" y="3603148"/>
            <a:ext cx="3415785"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a:t>
            </a:r>
            <a:r>
              <a:rPr lang="en-US" sz="2400" dirty="0" err="1" smtClean="0">
                <a:latin typeface="UTM Avo" panose="02040603050506020204" pitchFamily="18" charset="0"/>
              </a:rPr>
              <a:t>khệ</a:t>
            </a:r>
            <a:r>
              <a:rPr lang="en-US" sz="2400" dirty="0" smtClean="0">
                <a:latin typeface="UTM Avo" panose="02040603050506020204" pitchFamily="18" charset="0"/>
              </a:rPr>
              <a:t> </a:t>
            </a:r>
            <a:r>
              <a:rPr lang="en-US" sz="2400" dirty="0" err="1" smtClean="0">
                <a:latin typeface="UTM Avo" panose="02040603050506020204" pitchFamily="18" charset="0"/>
              </a:rPr>
              <a:t>nệ</a:t>
            </a:r>
            <a:endParaRPr lang="vi-VN" sz="2400" dirty="0"/>
          </a:p>
        </p:txBody>
      </p:sp>
      <p:sp>
        <p:nvSpPr>
          <p:cNvPr id="17" name="Oval 16"/>
          <p:cNvSpPr/>
          <p:nvPr/>
        </p:nvSpPr>
        <p:spPr>
          <a:xfrm>
            <a:off x="1768343" y="3849699"/>
            <a:ext cx="233916" cy="2339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17"/>
          <p:cNvSpPr/>
          <p:nvPr/>
        </p:nvSpPr>
        <p:spPr>
          <a:xfrm>
            <a:off x="1598666" y="4153616"/>
            <a:ext cx="3415785"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a:t>
            </a:r>
            <a:r>
              <a:rPr lang="en-US" sz="2400" dirty="0" err="1" smtClean="0">
                <a:latin typeface="UTM Avo" panose="02040603050506020204" pitchFamily="18" charset="0"/>
              </a:rPr>
              <a:t>tròn</a:t>
            </a:r>
            <a:r>
              <a:rPr lang="en-US" sz="2400" dirty="0" smtClean="0">
                <a:latin typeface="UTM Avo" panose="02040603050506020204" pitchFamily="18" charset="0"/>
              </a:rPr>
              <a:t> </a:t>
            </a:r>
            <a:r>
              <a:rPr lang="en-US" sz="2400" dirty="0" err="1" smtClean="0">
                <a:latin typeface="UTM Avo" panose="02040603050506020204" pitchFamily="18" charset="0"/>
              </a:rPr>
              <a:t>lẳn</a:t>
            </a:r>
            <a:endParaRPr lang="vi-VN" sz="2400" dirty="0"/>
          </a:p>
        </p:txBody>
      </p:sp>
      <p:sp>
        <p:nvSpPr>
          <p:cNvPr id="19" name="Oval 18"/>
          <p:cNvSpPr/>
          <p:nvPr/>
        </p:nvSpPr>
        <p:spPr>
          <a:xfrm>
            <a:off x="1768343" y="4400167"/>
            <a:ext cx="233916" cy="2339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7" grpId="0" animBg="1"/>
      <p:bldP spid="8" grpId="0" animBg="1"/>
      <p:bldP spid="9" grpId="0"/>
      <p:bldP spid="11" grpId="0" animBg="1"/>
      <p:bldP spid="16" grpId="0"/>
      <p:bldP spid="17" grpId="0" animBg="1"/>
      <p:bldP spid="18"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13995" y="591234"/>
            <a:ext cx="1763132" cy="646331"/>
          </a:xfrm>
          <a:prstGeom prst="rect">
            <a:avLst/>
          </a:prstGeom>
          <a:noFill/>
        </p:spPr>
        <p:txBody>
          <a:bodyPr wrap="square" rtlCol="0">
            <a:spAutoFit/>
          </a:bodyPr>
          <a:lstStyle/>
          <a:p>
            <a:pPr>
              <a:lnSpc>
                <a:spcPct val="150000"/>
              </a:lnSpc>
            </a:pPr>
            <a:r>
              <a:rPr lang="en-US" sz="2400" b="1" dirty="0" err="1" smtClean="0">
                <a:solidFill>
                  <a:schemeClr val="accent1">
                    <a:lumMod val="50000"/>
                  </a:schemeClr>
                </a:solidFill>
                <a:latin typeface="UTM Avo" panose="02040603050506020204" pitchFamily="18" charset="0"/>
              </a:rPr>
              <a:t>Ngắt</a:t>
            </a:r>
            <a:r>
              <a:rPr lang="en-US" sz="2400" b="1" dirty="0" smtClean="0">
                <a:solidFill>
                  <a:schemeClr val="accent1">
                    <a:lumMod val="50000"/>
                  </a:schemeClr>
                </a:solidFill>
                <a:latin typeface="UTM Avo" panose="02040603050506020204" pitchFamily="18" charset="0"/>
              </a:rPr>
              <a:t> </a:t>
            </a:r>
            <a:r>
              <a:rPr lang="en-US" sz="2400" b="1" dirty="0" err="1" smtClean="0">
                <a:solidFill>
                  <a:schemeClr val="accent1">
                    <a:lumMod val="50000"/>
                  </a:schemeClr>
                </a:solidFill>
                <a:latin typeface="UTM Avo" panose="02040603050506020204" pitchFamily="18" charset="0"/>
              </a:rPr>
              <a:t>nghỉ</a:t>
            </a:r>
            <a:endParaRPr lang="en-US" sz="2400" b="1" dirty="0">
              <a:solidFill>
                <a:schemeClr val="accent1">
                  <a:lumMod val="50000"/>
                </a:schemeClr>
              </a:solidFill>
              <a:latin typeface="UTM Avo" panose="02040603050506020204" pitchFamily="18" charset="0"/>
            </a:endParaRPr>
          </a:p>
        </p:txBody>
      </p:sp>
      <p:sp>
        <p:nvSpPr>
          <p:cNvPr id="3" name="Rectangle 2"/>
          <p:cNvSpPr/>
          <p:nvPr/>
        </p:nvSpPr>
        <p:spPr>
          <a:xfrm>
            <a:off x="332761" y="1230889"/>
            <a:ext cx="6178651" cy="1675843"/>
          </a:xfrm>
          <a:prstGeom prst="rect">
            <a:avLst/>
          </a:prstGeom>
        </p:spPr>
        <p:txBody>
          <a:bodyPr wrap="square">
            <a:spAutoFit/>
          </a:bodyPr>
          <a:lstStyle/>
          <a:p>
            <a:pPr algn="just">
              <a:lnSpc>
                <a:spcPct val="150000"/>
              </a:lnSpc>
            </a:pPr>
            <a:r>
              <a:rPr lang="en-US" sz="2400" dirty="0" smtClean="0">
                <a:latin typeface="UTM Avo" panose="02040603050506020204" pitchFamily="18" charset="0"/>
              </a:rPr>
              <a:t>     </a:t>
            </a:r>
            <a:r>
              <a:rPr lang="en-US" sz="2400" dirty="0" err="1">
                <a:latin typeface="UTM Avo" panose="02040603050506020204" pitchFamily="18" charset="0"/>
              </a:rPr>
              <a:t>Hằng</a:t>
            </a:r>
            <a:r>
              <a:rPr lang="en-US" sz="2400" dirty="0">
                <a:latin typeface="UTM Avo" panose="02040603050506020204" pitchFamily="18" charset="0"/>
              </a:rPr>
              <a:t> </a:t>
            </a:r>
            <a:r>
              <a:rPr lang="en-US" sz="2400" dirty="0" err="1">
                <a:latin typeface="UTM Avo" panose="02040603050506020204" pitchFamily="18" charset="0"/>
              </a:rPr>
              <a:t>ngày</a:t>
            </a:r>
            <a:r>
              <a:rPr lang="en-US" sz="2400" dirty="0">
                <a:latin typeface="UTM Avo" panose="02040603050506020204" pitchFamily="18" charset="0"/>
              </a:rPr>
              <a:t>, </a:t>
            </a:r>
            <a:r>
              <a:rPr lang="en-US" sz="2400" dirty="0" err="1">
                <a:latin typeface="UTM Avo" panose="02040603050506020204" pitchFamily="18" charset="0"/>
              </a:rPr>
              <a:t>em</a:t>
            </a:r>
            <a:r>
              <a:rPr lang="en-US" sz="2400" dirty="0">
                <a:latin typeface="UTM Avo" panose="02040603050506020204" pitchFamily="18" charset="0"/>
              </a:rPr>
              <a:t> </a:t>
            </a:r>
            <a:r>
              <a:rPr lang="en-US" sz="2400" dirty="0" err="1">
                <a:latin typeface="UTM Avo" panose="02040603050506020204" pitchFamily="18" charset="0"/>
              </a:rPr>
              <a:t>đều</a:t>
            </a:r>
            <a:r>
              <a:rPr lang="en-US" sz="2400" dirty="0">
                <a:latin typeface="UTM Avo" panose="02040603050506020204" pitchFamily="18" charset="0"/>
              </a:rPr>
              <a:t> </a:t>
            </a:r>
            <a:r>
              <a:rPr lang="en-US" sz="2400" dirty="0" err="1">
                <a:latin typeface="UTM Avo" panose="02040603050506020204" pitchFamily="18" charset="0"/>
              </a:rPr>
              <a:t>bỏ</a:t>
            </a:r>
            <a:r>
              <a:rPr lang="en-US" sz="2400" dirty="0">
                <a:latin typeface="UTM Avo" panose="02040603050506020204" pitchFamily="18" charset="0"/>
              </a:rPr>
              <a:t> </a:t>
            </a:r>
            <a:r>
              <a:rPr lang="en-US" sz="2400" dirty="0" err="1">
                <a:latin typeface="UTM Avo" panose="02040603050506020204" pitchFamily="18" charset="0"/>
              </a:rPr>
              <a:t>vào</a:t>
            </a:r>
            <a:r>
              <a:rPr lang="en-US" sz="2400" dirty="0">
                <a:latin typeface="UTM Avo" panose="02040603050506020204" pitchFamily="18" charset="0"/>
              </a:rPr>
              <a:t> </a:t>
            </a:r>
            <a:r>
              <a:rPr lang="en-US" sz="2400" dirty="0" err="1">
                <a:latin typeface="UTM Avo" panose="02040603050506020204" pitchFamily="18" charset="0"/>
              </a:rPr>
              <a:t>chiếc</a:t>
            </a:r>
            <a:r>
              <a:rPr lang="en-US" sz="2400" dirty="0">
                <a:latin typeface="UTM Avo" panose="02040603050506020204" pitchFamily="18" charset="0"/>
              </a:rPr>
              <a:t> </a:t>
            </a:r>
            <a:r>
              <a:rPr lang="en-US" sz="2400" dirty="0" err="1">
                <a:latin typeface="UTM Avo" panose="02040603050506020204" pitchFamily="18" charset="0"/>
              </a:rPr>
              <a:t>lọ</a:t>
            </a:r>
            <a:r>
              <a:rPr lang="en-US" sz="2400" dirty="0">
                <a:latin typeface="UTM Avo" panose="02040603050506020204" pitchFamily="18" charset="0"/>
              </a:rPr>
              <a:t> </a:t>
            </a:r>
            <a:r>
              <a:rPr lang="en-US" sz="2400" dirty="0" err="1">
                <a:latin typeface="UTM Avo" panose="02040603050506020204" pitchFamily="18" charset="0"/>
              </a:rPr>
              <a:t>một</a:t>
            </a:r>
            <a:r>
              <a:rPr lang="en-US" sz="2400" dirty="0">
                <a:latin typeface="UTM Avo" panose="02040603050506020204" pitchFamily="18" charset="0"/>
              </a:rPr>
              <a:t> </a:t>
            </a:r>
            <a:r>
              <a:rPr lang="en-US" sz="2400" dirty="0" err="1">
                <a:latin typeface="UTM Avo" panose="02040603050506020204" pitchFamily="18" charset="0"/>
              </a:rPr>
              <a:t>chút</a:t>
            </a:r>
            <a:r>
              <a:rPr lang="en-US" sz="2400" dirty="0">
                <a:latin typeface="UTM Avo" panose="02040603050506020204" pitchFamily="18" charset="0"/>
              </a:rPr>
              <a:t> </a:t>
            </a:r>
            <a:r>
              <a:rPr lang="en-US" sz="2400" dirty="0" err="1">
                <a:latin typeface="UTM Avo" panose="02040603050506020204" pitchFamily="18" charset="0"/>
              </a:rPr>
              <a:t>nước</a:t>
            </a:r>
            <a:r>
              <a:rPr lang="en-US" sz="2400" dirty="0">
                <a:latin typeface="UTM Avo" panose="02040603050506020204" pitchFamily="18" charset="0"/>
              </a:rPr>
              <a:t> </a:t>
            </a:r>
            <a:r>
              <a:rPr lang="en-US" sz="2400" dirty="0" err="1">
                <a:latin typeface="UTM Avo" panose="02040603050506020204" pitchFamily="18" charset="0"/>
              </a:rPr>
              <a:t>và</a:t>
            </a:r>
            <a:r>
              <a:rPr lang="en-US" sz="2400" dirty="0">
                <a:latin typeface="UTM Avo" panose="02040603050506020204" pitchFamily="18" charset="0"/>
              </a:rPr>
              <a:t> </a:t>
            </a:r>
            <a:r>
              <a:rPr lang="en-US" sz="2400" dirty="0" err="1">
                <a:latin typeface="UTM Avo" panose="02040603050506020204" pitchFamily="18" charset="0"/>
              </a:rPr>
              <a:t>những</a:t>
            </a:r>
            <a:r>
              <a:rPr lang="en-US" sz="2400" dirty="0">
                <a:latin typeface="UTM Avo" panose="02040603050506020204" pitchFamily="18" charset="0"/>
              </a:rPr>
              <a:t> </a:t>
            </a:r>
            <a:r>
              <a:rPr lang="en-US" sz="2400" dirty="0" err="1">
                <a:latin typeface="UTM Avo" panose="02040603050506020204" pitchFamily="18" charset="0"/>
              </a:rPr>
              <a:t>ngọn</a:t>
            </a:r>
            <a:r>
              <a:rPr lang="en-US" sz="2400" dirty="0">
                <a:latin typeface="UTM Avo" panose="02040603050506020204" pitchFamily="18" charset="0"/>
              </a:rPr>
              <a:t> </a:t>
            </a:r>
            <a:r>
              <a:rPr lang="en-US" sz="2400" dirty="0" err="1">
                <a:latin typeface="UTM Avo" panose="02040603050506020204" pitchFamily="18" charset="0"/>
              </a:rPr>
              <a:t>cỏ</a:t>
            </a:r>
            <a:r>
              <a:rPr lang="en-US" sz="2400" dirty="0">
                <a:latin typeface="UTM Avo" panose="02040603050506020204" pitchFamily="18" charset="0"/>
              </a:rPr>
              <a:t> </a:t>
            </a:r>
            <a:r>
              <a:rPr lang="en-US" sz="2400" dirty="0" err="1">
                <a:latin typeface="UTM Avo" panose="02040603050506020204" pitchFamily="18" charset="0"/>
              </a:rPr>
              <a:t>xanh</a:t>
            </a:r>
            <a:r>
              <a:rPr lang="en-US" sz="2400" dirty="0">
                <a:latin typeface="UTM Avo" panose="02040603050506020204" pitchFamily="18" charset="0"/>
              </a:rPr>
              <a:t> non.</a:t>
            </a:r>
            <a:endParaRPr lang="en-US" sz="2400" dirty="0">
              <a:latin typeface="UTM Avo" panose="02040603050506020204" pitchFamily="18" charset="0"/>
            </a:endParaRPr>
          </a:p>
        </p:txBody>
      </p:sp>
      <p:grpSp>
        <p:nvGrpSpPr>
          <p:cNvPr id="13" name="Group 12"/>
          <p:cNvGrpSpPr/>
          <p:nvPr/>
        </p:nvGrpSpPr>
        <p:grpSpPr>
          <a:xfrm>
            <a:off x="635794" y="460493"/>
            <a:ext cx="1395893" cy="555217"/>
            <a:chOff x="635794" y="460493"/>
            <a:chExt cx="1395893" cy="555217"/>
          </a:xfrm>
        </p:grpSpPr>
        <p:sp>
          <p:nvSpPr>
            <p:cNvPr id="14" name="TextBox 13"/>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5" name="Picture 14"/>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635794" y="490538"/>
              <a:ext cx="582308" cy="525172"/>
            </a:xfrm>
            <a:prstGeom prst="rect">
              <a:avLst/>
            </a:prstGeom>
          </p:spPr>
        </p:pic>
      </p:grpSp>
      <p:cxnSp>
        <p:nvCxnSpPr>
          <p:cNvPr id="12" name="Straight Connector 11"/>
          <p:cNvCxnSpPr/>
          <p:nvPr/>
        </p:nvCxnSpPr>
        <p:spPr>
          <a:xfrm flipH="1">
            <a:off x="2537795" y="1334364"/>
            <a:ext cx="111312" cy="4393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649107" y="1902369"/>
            <a:ext cx="111312" cy="4393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063244" y="2431817"/>
            <a:ext cx="111312" cy="4393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141902" y="2431817"/>
            <a:ext cx="111312" cy="4393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06235" y="2813707"/>
            <a:ext cx="6178651" cy="1754326"/>
          </a:xfrm>
          <a:prstGeom prst="rect">
            <a:avLst/>
          </a:prstGeom>
        </p:spPr>
        <p:txBody>
          <a:bodyPr wrap="square">
            <a:spAutoFit/>
          </a:bodyPr>
          <a:lstStyle/>
          <a:p>
            <a:pPr algn="just">
              <a:lnSpc>
                <a:spcPct val="150000"/>
              </a:lnSpc>
            </a:pPr>
            <a:r>
              <a:rPr lang="en-US" sz="2400" dirty="0" smtClean="0">
                <a:latin typeface="UTM Avo" panose="02040603050506020204" pitchFamily="18" charset="0"/>
              </a:rPr>
              <a:t>    </a:t>
            </a:r>
            <a:r>
              <a:rPr lang="en-US" sz="2400" dirty="0" err="1" smtClean="0">
                <a:latin typeface="UTM Avo" panose="02040603050506020204" pitchFamily="18" charset="0"/>
              </a:rPr>
              <a:t>Nhưng</a:t>
            </a:r>
            <a:r>
              <a:rPr lang="en-US" sz="2400" dirty="0" smtClean="0">
                <a:latin typeface="UTM Avo" panose="02040603050506020204" pitchFamily="18" charset="0"/>
              </a:rPr>
              <a:t> </a:t>
            </a:r>
            <a:r>
              <a:rPr lang="en-US" sz="2400" dirty="0" err="1">
                <a:latin typeface="UTM Avo" panose="02040603050506020204" pitchFamily="18" charset="0"/>
              </a:rPr>
              <a:t>Bống</a:t>
            </a:r>
            <a:r>
              <a:rPr lang="en-US" sz="2400" dirty="0">
                <a:latin typeface="UTM Avo" panose="02040603050506020204" pitchFamily="18" charset="0"/>
              </a:rPr>
              <a:t> </a:t>
            </a:r>
            <a:r>
              <a:rPr lang="en-US" sz="2400" dirty="0" err="1">
                <a:latin typeface="UTM Avo" panose="02040603050506020204" pitchFamily="18" charset="0"/>
              </a:rPr>
              <a:t>cảm</a:t>
            </a:r>
            <a:r>
              <a:rPr lang="en-US" sz="2400" dirty="0">
                <a:latin typeface="UTM Avo" panose="02040603050506020204" pitchFamily="18" charset="0"/>
              </a:rPr>
              <a:t> </a:t>
            </a:r>
            <a:r>
              <a:rPr lang="en-US" sz="2400" dirty="0" err="1">
                <a:latin typeface="UTM Avo" panose="02040603050506020204" pitchFamily="18" charset="0"/>
              </a:rPr>
              <a:t>thấy</a:t>
            </a:r>
            <a:r>
              <a:rPr lang="en-US" sz="2400" dirty="0">
                <a:latin typeface="UTM Avo" panose="02040603050506020204" pitchFamily="18" charset="0"/>
              </a:rPr>
              <a:t> </a:t>
            </a:r>
            <a:r>
              <a:rPr lang="en-US" sz="2400" dirty="0" err="1">
                <a:latin typeface="UTM Avo" panose="02040603050506020204" pitchFamily="18" charset="0"/>
              </a:rPr>
              <a:t>cánh</a:t>
            </a:r>
            <a:r>
              <a:rPr lang="en-US" sz="2400" dirty="0">
                <a:latin typeface="UTM Avo" panose="02040603050506020204" pitchFamily="18" charset="0"/>
              </a:rPr>
              <a:t> cam </a:t>
            </a:r>
            <a:r>
              <a:rPr lang="en-US" sz="2400" dirty="0" err="1">
                <a:latin typeface="UTM Avo" panose="02040603050506020204" pitchFamily="18" charset="0"/>
              </a:rPr>
              <a:t>vẫn</a:t>
            </a:r>
            <a:r>
              <a:rPr lang="en-US" sz="2400" dirty="0">
                <a:latin typeface="UTM Avo" panose="02040603050506020204" pitchFamily="18" charset="0"/>
              </a:rPr>
              <a:t> </a:t>
            </a:r>
            <a:r>
              <a:rPr lang="en-US" sz="2400" dirty="0" err="1">
                <a:latin typeface="UTM Avo" panose="02040603050506020204" pitchFamily="18" charset="0"/>
              </a:rPr>
              <a:t>có</a:t>
            </a:r>
            <a:r>
              <a:rPr lang="en-US" sz="2400" dirty="0">
                <a:latin typeface="UTM Avo" panose="02040603050506020204" pitchFamily="18" charset="0"/>
              </a:rPr>
              <a:t> </a:t>
            </a:r>
            <a:r>
              <a:rPr lang="en-US" sz="2400" dirty="0" err="1">
                <a:latin typeface="UTM Avo" panose="02040603050506020204" pitchFamily="18" charset="0"/>
              </a:rPr>
              <a:t>vẻ</a:t>
            </a:r>
            <a:r>
              <a:rPr lang="en-US" sz="2400" dirty="0">
                <a:latin typeface="UTM Avo" panose="02040603050506020204" pitchFamily="18" charset="0"/>
              </a:rPr>
              <a:t> </a:t>
            </a:r>
            <a:r>
              <a:rPr lang="en-US" sz="2400" dirty="0" err="1">
                <a:latin typeface="UTM Avo" panose="02040603050506020204" pitchFamily="18" charset="0"/>
              </a:rPr>
              <a:t>ngơ</a:t>
            </a:r>
            <a:r>
              <a:rPr lang="en-US" sz="2400" dirty="0">
                <a:latin typeface="UTM Avo" panose="02040603050506020204" pitchFamily="18" charset="0"/>
              </a:rPr>
              <a:t> </a:t>
            </a:r>
            <a:r>
              <a:rPr lang="en-US" sz="2400" dirty="0" err="1">
                <a:latin typeface="UTM Avo" panose="02040603050506020204" pitchFamily="18" charset="0"/>
              </a:rPr>
              <a:t>ngác</a:t>
            </a:r>
            <a:r>
              <a:rPr lang="en-US" sz="2400" dirty="0">
                <a:latin typeface="UTM Avo" panose="02040603050506020204" pitchFamily="18" charset="0"/>
              </a:rPr>
              <a:t>, </a:t>
            </a:r>
            <a:r>
              <a:rPr lang="en-US" sz="2400" dirty="0" err="1">
                <a:latin typeface="UTM Avo" panose="02040603050506020204" pitchFamily="18" charset="0"/>
              </a:rPr>
              <a:t>không</a:t>
            </a:r>
            <a:r>
              <a:rPr lang="en-US" sz="2400" dirty="0">
                <a:latin typeface="UTM Avo" panose="02040603050506020204" pitchFamily="18" charset="0"/>
              </a:rPr>
              <a:t> </a:t>
            </a:r>
            <a:r>
              <a:rPr lang="en-US" sz="2400" dirty="0" err="1">
                <a:latin typeface="UTM Avo" panose="02040603050506020204" pitchFamily="18" charset="0"/>
              </a:rPr>
              <a:t>vui</a:t>
            </a:r>
            <a:r>
              <a:rPr lang="en-US" sz="2400" dirty="0">
                <a:latin typeface="UTM Avo" panose="02040603050506020204" pitchFamily="18" charset="0"/>
              </a:rPr>
              <a:t>, </a:t>
            </a:r>
            <a:r>
              <a:rPr lang="en-US" sz="2400" dirty="0" err="1">
                <a:latin typeface="UTM Avo" panose="02040603050506020204" pitchFamily="18" charset="0"/>
              </a:rPr>
              <a:t>chắc</a:t>
            </a:r>
            <a:r>
              <a:rPr lang="en-US" sz="2400" dirty="0">
                <a:latin typeface="UTM Avo" panose="02040603050506020204" pitchFamily="18" charset="0"/>
              </a:rPr>
              <a:t> </a:t>
            </a:r>
            <a:r>
              <a:rPr lang="en-US" sz="2400" dirty="0" err="1">
                <a:latin typeface="UTM Avo" panose="02040603050506020204" pitchFamily="18" charset="0"/>
              </a:rPr>
              <a:t>chú</a:t>
            </a:r>
            <a:r>
              <a:rPr lang="en-US" sz="2400" dirty="0">
                <a:latin typeface="UTM Avo" panose="02040603050506020204" pitchFamily="18" charset="0"/>
              </a:rPr>
              <a:t> </a:t>
            </a:r>
            <a:r>
              <a:rPr lang="en-US" sz="2400" dirty="0" err="1">
                <a:latin typeface="UTM Avo" panose="02040603050506020204" pitchFamily="18" charset="0"/>
              </a:rPr>
              <a:t>nhớ</a:t>
            </a:r>
            <a:r>
              <a:rPr lang="en-US" sz="2400" dirty="0">
                <a:latin typeface="UTM Avo" panose="02040603050506020204" pitchFamily="18" charset="0"/>
              </a:rPr>
              <a:t> </a:t>
            </a:r>
            <a:r>
              <a:rPr lang="en-US" sz="2400" dirty="0" err="1">
                <a:latin typeface="UTM Avo" panose="02040603050506020204" pitchFamily="18" charset="0"/>
              </a:rPr>
              <a:t>nhà</a:t>
            </a:r>
            <a:r>
              <a:rPr lang="en-US" sz="2400" dirty="0">
                <a:latin typeface="UTM Avo" panose="02040603050506020204" pitchFamily="18" charset="0"/>
              </a:rPr>
              <a:t> </a:t>
            </a:r>
            <a:r>
              <a:rPr lang="en-US" sz="2400" dirty="0" err="1">
                <a:latin typeface="UTM Avo" panose="02040603050506020204" pitchFamily="18" charset="0"/>
              </a:rPr>
              <a:t>và</a:t>
            </a:r>
            <a:r>
              <a:rPr lang="en-US" sz="2400" dirty="0">
                <a:latin typeface="UTM Avo" panose="02040603050506020204" pitchFamily="18" charset="0"/>
              </a:rPr>
              <a:t> </a:t>
            </a:r>
            <a:r>
              <a:rPr lang="en-US" sz="2400" dirty="0" err="1">
                <a:latin typeface="UTM Avo" panose="02040603050506020204" pitchFamily="18" charset="0"/>
              </a:rPr>
              <a:t>nhớ</a:t>
            </a:r>
            <a:r>
              <a:rPr lang="en-US" sz="2400" dirty="0">
                <a:latin typeface="UTM Avo" panose="02040603050506020204" pitchFamily="18" charset="0"/>
              </a:rPr>
              <a:t> </a:t>
            </a:r>
            <a:r>
              <a:rPr lang="en-US" sz="2400" dirty="0" err="1">
                <a:latin typeface="UTM Avo" panose="02040603050506020204" pitchFamily="18" charset="0"/>
              </a:rPr>
              <a:t>bạn</a:t>
            </a:r>
            <a:r>
              <a:rPr lang="en-US" sz="2400" dirty="0">
                <a:latin typeface="UTM Avo" panose="02040603050506020204" pitchFamily="18" charset="0"/>
              </a:rPr>
              <a:t> </a:t>
            </a:r>
            <a:r>
              <a:rPr lang="en-US" sz="2400" dirty="0" err="1">
                <a:latin typeface="UTM Avo" panose="02040603050506020204" pitchFamily="18" charset="0"/>
              </a:rPr>
              <a:t>bè</a:t>
            </a:r>
            <a:r>
              <a:rPr lang="en-US" sz="2400" dirty="0">
                <a:latin typeface="UTM Avo" panose="02040603050506020204" pitchFamily="18" charset="0"/>
              </a:rPr>
              <a:t>.</a:t>
            </a:r>
            <a:endParaRPr lang="vi-VN" sz="2400" dirty="0"/>
          </a:p>
        </p:txBody>
      </p:sp>
      <p:cxnSp>
        <p:nvCxnSpPr>
          <p:cNvPr id="21" name="Straight Connector 20"/>
          <p:cNvCxnSpPr/>
          <p:nvPr/>
        </p:nvCxnSpPr>
        <p:spPr>
          <a:xfrm flipH="1">
            <a:off x="1805507" y="2939312"/>
            <a:ext cx="111312" cy="4393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132527" y="3482680"/>
            <a:ext cx="111312" cy="4393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840269" y="3482680"/>
            <a:ext cx="111312" cy="4393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107834" y="4043495"/>
            <a:ext cx="111312" cy="4393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163490" y="4043495"/>
            <a:ext cx="111312" cy="4393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par>
                                <p:cTn id="28" presetID="22" presetClass="entr" presetSubtype="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up)">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up)">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par>
                                <p:cTn id="56" presetID="22" presetClass="entr" presetSubtype="1"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up)">
                                      <p:cBhvr>
                                        <p:cTn id="5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35794" y="371593"/>
            <a:ext cx="1395893" cy="555217"/>
            <a:chOff x="635794" y="460493"/>
            <a:chExt cx="1395893" cy="555217"/>
          </a:xfrm>
        </p:grpSpPr>
        <p:sp>
          <p:nvSpPr>
            <p:cNvPr id="14" name="TextBox 13"/>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5" name="Picture 14"/>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635794" y="490538"/>
              <a:ext cx="582308" cy="525172"/>
            </a:xfrm>
            <a:prstGeom prst="rect">
              <a:avLst/>
            </a:prstGeom>
          </p:spPr>
        </p:pic>
      </p:grpSp>
      <p:sp>
        <p:nvSpPr>
          <p:cNvPr id="16" name="TextBox 15"/>
          <p:cNvSpPr txBox="1"/>
          <p:nvPr/>
        </p:nvSpPr>
        <p:spPr>
          <a:xfrm>
            <a:off x="1134705" y="361761"/>
            <a:ext cx="4635536" cy="453907"/>
          </a:xfrm>
          <a:prstGeom prst="rect">
            <a:avLst/>
          </a:prstGeom>
          <a:noFill/>
        </p:spPr>
        <p:txBody>
          <a:bodyPr wrap="square" rtlCol="0">
            <a:spAutoFit/>
          </a:bodyPr>
          <a:lstStyle/>
          <a:p>
            <a:pPr algn="ctr">
              <a:lnSpc>
                <a:spcPct val="150000"/>
              </a:lnSpc>
            </a:pPr>
            <a:r>
              <a:rPr lang="en-US" sz="1800" b="1" dirty="0" smtClean="0">
                <a:solidFill>
                  <a:srgbClr val="C00000"/>
                </a:solidFill>
                <a:latin typeface="UTM Avo" panose="02040603050506020204" pitchFamily="18" charset="0"/>
              </a:rPr>
              <a:t>TẠM BIỆT CÁNH CAM</a:t>
            </a:r>
            <a:endParaRPr lang="en-US" sz="1800" b="1" dirty="0">
              <a:solidFill>
                <a:srgbClr val="C00000"/>
              </a:solidFill>
              <a:latin typeface="UTM Avo" panose="02040603050506020204" pitchFamily="18" charset="0"/>
            </a:endParaRPr>
          </a:p>
        </p:txBody>
      </p:sp>
      <p:sp>
        <p:nvSpPr>
          <p:cNvPr id="17" name="TextBox 16"/>
          <p:cNvSpPr txBox="1"/>
          <p:nvPr/>
        </p:nvSpPr>
        <p:spPr>
          <a:xfrm>
            <a:off x="356950" y="815668"/>
            <a:ext cx="6191046" cy="3970318"/>
          </a:xfrm>
          <a:prstGeom prst="rect">
            <a:avLst/>
          </a:prstGeom>
          <a:noFill/>
        </p:spPr>
        <p:txBody>
          <a:bodyPr wrap="square" rtlCol="0">
            <a:spAutoFit/>
          </a:bodyPr>
          <a:lstStyle/>
          <a:p>
            <a:pPr algn="just">
              <a:lnSpc>
                <a:spcPct val="150000"/>
              </a:lnSpc>
            </a:pPr>
            <a:r>
              <a:rPr lang="en-US" dirty="0" smtClean="0">
                <a:latin typeface="UTM Avo" panose="02040603050506020204" pitchFamily="18" charset="0"/>
              </a:rPr>
              <a:t>     </a:t>
            </a:r>
            <a:r>
              <a:rPr lang="en-US" dirty="0" err="1" smtClean="0">
                <a:latin typeface="UTM Avo" panose="02040603050506020204" pitchFamily="18" charset="0"/>
              </a:rPr>
              <a:t>Chú</a:t>
            </a:r>
            <a:r>
              <a:rPr lang="en-US" dirty="0" smtClean="0">
                <a:latin typeface="UTM Avo" panose="02040603050506020204" pitchFamily="18" charset="0"/>
              </a:rPr>
              <a:t> </a:t>
            </a:r>
            <a:r>
              <a:rPr lang="en-US" dirty="0" err="1" smtClean="0">
                <a:latin typeface="UTM Avo" panose="02040603050506020204" pitchFamily="18" charset="0"/>
              </a:rPr>
              <a:t>cánh</a:t>
            </a:r>
            <a:r>
              <a:rPr lang="en-US" dirty="0" smtClean="0">
                <a:latin typeface="UTM Avo" panose="02040603050506020204" pitchFamily="18" charset="0"/>
              </a:rPr>
              <a:t> cam </a:t>
            </a:r>
            <a:r>
              <a:rPr lang="en-US" dirty="0" err="1" smtClean="0">
                <a:latin typeface="UTM Avo" panose="02040603050506020204" pitchFamily="18" charset="0"/>
              </a:rPr>
              <a:t>đi</a:t>
            </a:r>
            <a:r>
              <a:rPr lang="en-US" dirty="0" smtClean="0">
                <a:latin typeface="UTM Avo" panose="02040603050506020204" pitchFamily="18" charset="0"/>
              </a:rPr>
              <a:t> </a:t>
            </a:r>
            <a:r>
              <a:rPr lang="en-US" dirty="0" err="1" smtClean="0">
                <a:latin typeface="UTM Avo" panose="02040603050506020204" pitchFamily="18" charset="0"/>
              </a:rPr>
              <a:t>lạc</a:t>
            </a:r>
            <a:r>
              <a:rPr lang="en-US" dirty="0" smtClean="0">
                <a:latin typeface="UTM Avo" panose="02040603050506020204" pitchFamily="18" charset="0"/>
              </a:rPr>
              <a:t> </a:t>
            </a:r>
            <a:r>
              <a:rPr lang="en-US" dirty="0" err="1" smtClean="0">
                <a:latin typeface="UTM Avo" panose="02040603050506020204" pitchFamily="18" charset="0"/>
              </a:rPr>
              <a:t>vào</a:t>
            </a:r>
            <a:r>
              <a:rPr lang="en-US" dirty="0" smtClean="0">
                <a:latin typeface="UTM Avo" panose="02040603050506020204" pitchFamily="18" charset="0"/>
              </a:rPr>
              <a:t> </a:t>
            </a:r>
            <a:r>
              <a:rPr lang="en-US" dirty="0" err="1" smtClean="0">
                <a:latin typeface="UTM Avo" panose="02040603050506020204" pitchFamily="18" charset="0"/>
              </a:rPr>
              <a:t>nhà</a:t>
            </a:r>
            <a:r>
              <a:rPr lang="en-US" dirty="0" smtClean="0">
                <a:latin typeface="UTM Avo" panose="02040603050506020204" pitchFamily="18" charset="0"/>
              </a:rPr>
              <a:t> </a:t>
            </a:r>
            <a:r>
              <a:rPr lang="en-US" dirty="0" err="1" smtClean="0">
                <a:latin typeface="UTM Avo" panose="02040603050506020204" pitchFamily="18" charset="0"/>
              </a:rPr>
              <a:t>Bống</a:t>
            </a:r>
            <a:r>
              <a:rPr lang="en-US" dirty="0" smtClean="0">
                <a:latin typeface="UTM Avo" panose="02040603050506020204" pitchFamily="18" charset="0"/>
              </a:rPr>
              <a:t>. </a:t>
            </a:r>
            <a:r>
              <a:rPr lang="en-US" dirty="0" err="1" smtClean="0">
                <a:latin typeface="UTM Avo" panose="02040603050506020204" pitchFamily="18" charset="0"/>
              </a:rPr>
              <a:t>Chân</a:t>
            </a:r>
            <a:r>
              <a:rPr lang="en-US" dirty="0" smtClean="0">
                <a:latin typeface="UTM Avo" panose="02040603050506020204" pitchFamily="18" charset="0"/>
              </a:rPr>
              <a:t> </a:t>
            </a:r>
            <a:r>
              <a:rPr lang="en-US" dirty="0" err="1" smtClean="0">
                <a:latin typeface="UTM Avo" panose="02040603050506020204" pitchFamily="18" charset="0"/>
              </a:rPr>
              <a:t>chú</a:t>
            </a:r>
            <a:r>
              <a:rPr lang="en-US" dirty="0" smtClean="0">
                <a:latin typeface="UTM Avo" panose="02040603050506020204" pitchFamily="18" charset="0"/>
              </a:rPr>
              <a:t> </a:t>
            </a:r>
            <a:r>
              <a:rPr lang="en-US" dirty="0" err="1" smtClean="0">
                <a:latin typeface="UTM Avo" panose="02040603050506020204" pitchFamily="18" charset="0"/>
              </a:rPr>
              <a:t>bị</a:t>
            </a:r>
            <a:r>
              <a:rPr lang="en-US" dirty="0" smtClean="0">
                <a:latin typeface="UTM Avo" panose="02040603050506020204" pitchFamily="18" charset="0"/>
              </a:rPr>
              <a:t> </a:t>
            </a:r>
            <a:r>
              <a:rPr lang="en-US" dirty="0" err="1" smtClean="0">
                <a:latin typeface="UTM Avo" panose="02040603050506020204" pitchFamily="18" charset="0"/>
              </a:rPr>
              <a:t>thương</a:t>
            </a:r>
            <a:r>
              <a:rPr lang="en-US" dirty="0" smtClean="0">
                <a:latin typeface="UTM Avo" panose="02040603050506020204" pitchFamily="18" charset="0"/>
              </a:rPr>
              <a:t>, </a:t>
            </a:r>
            <a:r>
              <a:rPr lang="en-US" dirty="0" err="1" smtClean="0">
                <a:latin typeface="UTM Avo" panose="02040603050506020204" pitchFamily="18" charset="0"/>
              </a:rPr>
              <a:t>bước</a:t>
            </a:r>
            <a:r>
              <a:rPr lang="en-US" dirty="0" smtClean="0">
                <a:latin typeface="UTM Avo" panose="02040603050506020204" pitchFamily="18" charset="0"/>
              </a:rPr>
              <a:t> </a:t>
            </a:r>
            <a:r>
              <a:rPr lang="en-US" dirty="0" err="1" smtClean="0">
                <a:latin typeface="UTM Avo" panose="02040603050506020204" pitchFamily="18" charset="0"/>
              </a:rPr>
              <a:t>đi</a:t>
            </a:r>
            <a:r>
              <a:rPr lang="en-US" dirty="0" smtClean="0">
                <a:latin typeface="UTM Avo" panose="02040603050506020204" pitchFamily="18" charset="0"/>
              </a:rPr>
              <a:t> </a:t>
            </a:r>
            <a:r>
              <a:rPr lang="en-US" dirty="0" err="1" smtClean="0">
                <a:latin typeface="UTM Avo" panose="02040603050506020204" pitchFamily="18" charset="0"/>
              </a:rPr>
              <a:t>tập</a:t>
            </a:r>
            <a:r>
              <a:rPr lang="en-US" dirty="0" smtClean="0">
                <a:latin typeface="UTM Avo" panose="02040603050506020204" pitchFamily="18" charset="0"/>
              </a:rPr>
              <a:t> </a:t>
            </a:r>
            <a:r>
              <a:rPr lang="en-US" dirty="0" err="1" smtClean="0">
                <a:latin typeface="UTM Avo" panose="02040603050506020204" pitchFamily="18" charset="0"/>
              </a:rPr>
              <a:t>tễnh</a:t>
            </a:r>
            <a:r>
              <a:rPr lang="en-US" dirty="0" smtClean="0">
                <a:latin typeface="UTM Avo" panose="02040603050506020204" pitchFamily="18" charset="0"/>
              </a:rPr>
              <a:t>. </a:t>
            </a:r>
            <a:r>
              <a:rPr lang="en-US" dirty="0" err="1" smtClean="0">
                <a:latin typeface="UTM Avo" panose="02040603050506020204" pitchFamily="18" charset="0"/>
              </a:rPr>
              <a:t>Bống</a:t>
            </a:r>
            <a:r>
              <a:rPr lang="en-US" dirty="0" smtClean="0">
                <a:latin typeface="UTM Avo" panose="02040603050506020204" pitchFamily="18" charset="0"/>
              </a:rPr>
              <a:t> </a:t>
            </a:r>
            <a:r>
              <a:rPr lang="en-US" dirty="0" err="1" smtClean="0">
                <a:latin typeface="UTM Avo" panose="02040603050506020204" pitchFamily="18" charset="0"/>
              </a:rPr>
              <a:t>thương</a:t>
            </a:r>
            <a:r>
              <a:rPr lang="en-US" dirty="0" smtClean="0">
                <a:latin typeface="UTM Avo" panose="02040603050506020204" pitchFamily="18" charset="0"/>
              </a:rPr>
              <a:t> </a:t>
            </a:r>
            <a:r>
              <a:rPr lang="en-US" dirty="0" err="1" smtClean="0">
                <a:latin typeface="UTM Avo" panose="02040603050506020204" pitchFamily="18" charset="0"/>
              </a:rPr>
              <a:t>quá</a:t>
            </a:r>
            <a:r>
              <a:rPr lang="en-US" dirty="0" smtClean="0">
                <a:latin typeface="UTM Avo" panose="02040603050506020204" pitchFamily="18" charset="0"/>
              </a:rPr>
              <a:t>, </a:t>
            </a:r>
            <a:r>
              <a:rPr lang="en-US" dirty="0" err="1" smtClean="0">
                <a:latin typeface="UTM Avo" panose="02040603050506020204" pitchFamily="18" charset="0"/>
              </a:rPr>
              <a:t>đặt</a:t>
            </a:r>
            <a:r>
              <a:rPr lang="en-US" dirty="0" smtClean="0">
                <a:latin typeface="UTM Avo" panose="02040603050506020204" pitchFamily="18" charset="0"/>
              </a:rPr>
              <a:t> </a:t>
            </a:r>
            <a:r>
              <a:rPr lang="en-US" dirty="0" err="1" smtClean="0">
                <a:latin typeface="UTM Avo" panose="02040603050506020204" pitchFamily="18" charset="0"/>
              </a:rPr>
              <a:t>cánh</a:t>
            </a:r>
            <a:r>
              <a:rPr lang="en-US" dirty="0" smtClean="0">
                <a:latin typeface="UTM Avo" panose="02040603050506020204" pitchFamily="18" charset="0"/>
              </a:rPr>
              <a:t> cam </a:t>
            </a:r>
            <a:r>
              <a:rPr lang="en-US" dirty="0" err="1" smtClean="0">
                <a:latin typeface="UTM Avo" panose="02040603050506020204" pitchFamily="18" charset="0"/>
              </a:rPr>
              <a:t>vào</a:t>
            </a:r>
            <a:r>
              <a:rPr lang="en-US" dirty="0" smtClean="0">
                <a:latin typeface="UTM Avo" panose="02040603050506020204" pitchFamily="18" charset="0"/>
              </a:rPr>
              <a:t> </a:t>
            </a:r>
            <a:r>
              <a:rPr lang="en-US" dirty="0" err="1" smtClean="0">
                <a:latin typeface="UTM Avo" panose="02040603050506020204" pitchFamily="18" charset="0"/>
              </a:rPr>
              <a:t>một</a:t>
            </a:r>
            <a:r>
              <a:rPr lang="en-US" dirty="0" smtClean="0">
                <a:latin typeface="UTM Avo" panose="02040603050506020204" pitchFamily="18" charset="0"/>
              </a:rPr>
              <a:t> </a:t>
            </a:r>
            <a:r>
              <a:rPr lang="en-US" dirty="0" err="1" smtClean="0">
                <a:latin typeface="UTM Avo" panose="02040603050506020204" pitchFamily="18" charset="0"/>
              </a:rPr>
              <a:t>chiếc</a:t>
            </a:r>
            <a:r>
              <a:rPr lang="en-US" dirty="0" smtClean="0">
                <a:latin typeface="UTM Avo" panose="02040603050506020204" pitchFamily="18" charset="0"/>
              </a:rPr>
              <a:t> </a:t>
            </a:r>
            <a:r>
              <a:rPr lang="en-US" dirty="0" err="1" smtClean="0">
                <a:latin typeface="UTM Avo" panose="02040603050506020204" pitchFamily="18" charset="0"/>
              </a:rPr>
              <a:t>lọ</a:t>
            </a:r>
            <a:r>
              <a:rPr lang="en-US" dirty="0" smtClean="0">
                <a:latin typeface="UTM Avo" panose="02040603050506020204" pitchFamily="18" charset="0"/>
              </a:rPr>
              <a:t> </a:t>
            </a:r>
            <a:r>
              <a:rPr lang="en-US" dirty="0" err="1" smtClean="0">
                <a:latin typeface="UTM Avo" panose="02040603050506020204" pitchFamily="18" charset="0"/>
              </a:rPr>
              <a:t>nhỏ</a:t>
            </a:r>
            <a:r>
              <a:rPr lang="en-US" dirty="0" smtClean="0">
                <a:latin typeface="UTM Avo" panose="02040603050506020204" pitchFamily="18" charset="0"/>
              </a:rPr>
              <a:t> </a:t>
            </a:r>
            <a:r>
              <a:rPr lang="en-US" dirty="0" err="1" smtClean="0">
                <a:latin typeface="UTM Avo" panose="02040603050506020204" pitchFamily="18" charset="0"/>
              </a:rPr>
              <a:t>đựng</a:t>
            </a:r>
            <a:r>
              <a:rPr lang="en-US" dirty="0" smtClean="0">
                <a:latin typeface="UTM Avo" panose="02040603050506020204" pitchFamily="18" charset="0"/>
              </a:rPr>
              <a:t> </a:t>
            </a:r>
            <a:r>
              <a:rPr lang="en-US" dirty="0" err="1" smtClean="0">
                <a:latin typeface="UTM Avo" panose="02040603050506020204" pitchFamily="18" charset="0"/>
              </a:rPr>
              <a:t>đầy</a:t>
            </a:r>
            <a:r>
              <a:rPr lang="en-US" dirty="0" smtClean="0">
                <a:latin typeface="UTM Avo" panose="02040603050506020204" pitchFamily="18" charset="0"/>
              </a:rPr>
              <a:t> </a:t>
            </a:r>
            <a:r>
              <a:rPr lang="en-US" dirty="0" err="1" smtClean="0">
                <a:latin typeface="UTM Avo" panose="02040603050506020204" pitchFamily="18" charset="0"/>
              </a:rPr>
              <a:t>cỏ</a:t>
            </a:r>
            <a:r>
              <a:rPr lang="en-US" dirty="0" smtClean="0">
                <a:latin typeface="UTM Avo" panose="02040603050506020204" pitchFamily="18" charset="0"/>
              </a:rPr>
              <a:t>. </a:t>
            </a:r>
            <a:r>
              <a:rPr lang="en-US" dirty="0" err="1" smtClean="0">
                <a:latin typeface="UTM Avo" panose="02040603050506020204" pitchFamily="18" charset="0"/>
              </a:rPr>
              <a:t>Từ</a:t>
            </a:r>
            <a:r>
              <a:rPr lang="en-US" dirty="0" smtClean="0">
                <a:latin typeface="UTM Avo" panose="02040603050506020204" pitchFamily="18" charset="0"/>
              </a:rPr>
              <a:t> </a:t>
            </a:r>
            <a:r>
              <a:rPr lang="en-US" dirty="0" err="1" smtClean="0">
                <a:latin typeface="UTM Avo" panose="02040603050506020204" pitchFamily="18" charset="0"/>
              </a:rPr>
              <a:t>ngày</a:t>
            </a:r>
            <a:r>
              <a:rPr lang="en-US" dirty="0" smtClean="0">
                <a:latin typeface="UTM Avo" panose="02040603050506020204" pitchFamily="18" charset="0"/>
              </a:rPr>
              <a:t> </a:t>
            </a:r>
            <a:r>
              <a:rPr lang="en-US" dirty="0" err="1" smtClean="0">
                <a:latin typeface="UTM Avo" panose="02040603050506020204" pitchFamily="18" charset="0"/>
              </a:rPr>
              <a:t>đó</a:t>
            </a:r>
            <a:r>
              <a:rPr lang="en-US" dirty="0" smtClean="0">
                <a:latin typeface="UTM Avo" panose="02040603050506020204" pitchFamily="18" charset="0"/>
              </a:rPr>
              <a:t>, </a:t>
            </a:r>
            <a:r>
              <a:rPr lang="en-US" dirty="0" err="1" smtClean="0">
                <a:latin typeface="UTM Avo" panose="02040603050506020204" pitchFamily="18" charset="0"/>
              </a:rPr>
              <a:t>cánh</a:t>
            </a:r>
            <a:r>
              <a:rPr lang="en-US" dirty="0" smtClean="0">
                <a:latin typeface="UTM Avo" panose="02040603050506020204" pitchFamily="18" charset="0"/>
              </a:rPr>
              <a:t> cam </a:t>
            </a:r>
            <a:r>
              <a:rPr lang="en-US" dirty="0" err="1" smtClean="0">
                <a:latin typeface="UTM Avo" panose="02040603050506020204" pitchFamily="18" charset="0"/>
              </a:rPr>
              <a:t>trở</a:t>
            </a:r>
            <a:r>
              <a:rPr lang="en-US" dirty="0" smtClean="0">
                <a:latin typeface="UTM Avo" panose="02040603050506020204" pitchFamily="18" charset="0"/>
              </a:rPr>
              <a:t> </a:t>
            </a:r>
            <a:r>
              <a:rPr lang="en-US" dirty="0" err="1" smtClean="0">
                <a:latin typeface="UTM Avo" panose="02040603050506020204" pitchFamily="18" charset="0"/>
              </a:rPr>
              <a:t>thành</a:t>
            </a:r>
            <a:r>
              <a:rPr lang="en-US" dirty="0" smtClean="0">
                <a:latin typeface="UTM Avo" panose="02040603050506020204" pitchFamily="18" charset="0"/>
              </a:rPr>
              <a:t> </a:t>
            </a:r>
            <a:r>
              <a:rPr lang="en-US" dirty="0" err="1" smtClean="0">
                <a:latin typeface="UTM Avo" panose="02040603050506020204" pitchFamily="18" charset="0"/>
              </a:rPr>
              <a:t>người</a:t>
            </a:r>
            <a:r>
              <a:rPr lang="en-US" dirty="0" smtClean="0">
                <a:latin typeface="UTM Avo" panose="02040603050506020204" pitchFamily="18" charset="0"/>
              </a:rPr>
              <a:t> </a:t>
            </a:r>
            <a:r>
              <a:rPr lang="en-US" dirty="0" err="1" smtClean="0">
                <a:latin typeface="UTM Avo" panose="02040603050506020204" pitchFamily="18" charset="0"/>
              </a:rPr>
              <a:t>bạn</a:t>
            </a:r>
            <a:r>
              <a:rPr lang="en-US" dirty="0" smtClean="0">
                <a:latin typeface="UTM Avo" panose="02040603050506020204" pitchFamily="18" charset="0"/>
              </a:rPr>
              <a:t> </a:t>
            </a:r>
            <a:r>
              <a:rPr lang="en-US" dirty="0" err="1" smtClean="0">
                <a:latin typeface="UTM Avo" panose="02040603050506020204" pitchFamily="18" charset="0"/>
              </a:rPr>
              <a:t>nhỏ</a:t>
            </a:r>
            <a:r>
              <a:rPr lang="en-US" dirty="0" smtClean="0">
                <a:latin typeface="UTM Avo" panose="02040603050506020204" pitchFamily="18" charset="0"/>
              </a:rPr>
              <a:t> </a:t>
            </a:r>
            <a:r>
              <a:rPr lang="en-US" dirty="0" err="1" smtClean="0">
                <a:latin typeface="UTM Avo" panose="02040603050506020204" pitchFamily="18" charset="0"/>
              </a:rPr>
              <a:t>xíu</a:t>
            </a:r>
            <a:r>
              <a:rPr lang="en-US" dirty="0" smtClean="0">
                <a:latin typeface="UTM Avo" panose="02040603050506020204" pitchFamily="18" charset="0"/>
              </a:rPr>
              <a:t> </a:t>
            </a:r>
            <a:r>
              <a:rPr lang="en-US" dirty="0" err="1" smtClean="0">
                <a:latin typeface="UTM Avo" panose="02040603050506020204" pitchFamily="18" charset="0"/>
              </a:rPr>
              <a:t>của</a:t>
            </a:r>
            <a:r>
              <a:rPr lang="en-US" dirty="0" smtClean="0">
                <a:latin typeface="UTM Avo" panose="02040603050506020204" pitchFamily="18" charset="0"/>
              </a:rPr>
              <a:t> </a:t>
            </a:r>
            <a:r>
              <a:rPr lang="en-US" dirty="0" err="1" smtClean="0">
                <a:latin typeface="UTM Avo" panose="02040603050506020204" pitchFamily="18" charset="0"/>
              </a:rPr>
              <a:t>Bống</a:t>
            </a:r>
            <a:r>
              <a:rPr lang="en-US" dirty="0" smtClean="0">
                <a:latin typeface="UTM Avo" panose="02040603050506020204" pitchFamily="18" charset="0"/>
              </a:rPr>
              <a:t>.</a:t>
            </a:r>
            <a:endParaRPr lang="en-US" dirty="0" smtClean="0">
              <a:latin typeface="UTM Avo" panose="02040603050506020204" pitchFamily="18" charset="0"/>
            </a:endParaRPr>
          </a:p>
          <a:p>
            <a:pPr algn="just">
              <a:lnSpc>
                <a:spcPct val="150000"/>
              </a:lnSpc>
            </a:pPr>
            <a:r>
              <a:rPr lang="en-US" dirty="0" smtClean="0">
                <a:latin typeface="UTM Avo" panose="02040603050506020204" pitchFamily="18" charset="0"/>
              </a:rPr>
              <a:t>    </a:t>
            </a:r>
            <a:r>
              <a:rPr lang="en-US" dirty="0" err="1" smtClean="0">
                <a:latin typeface="UTM Avo" panose="02040603050506020204" pitchFamily="18" charset="0"/>
              </a:rPr>
              <a:t>Cánh</a:t>
            </a:r>
            <a:r>
              <a:rPr lang="en-US" dirty="0" smtClean="0">
                <a:latin typeface="UTM Avo" panose="02040603050506020204" pitchFamily="18" charset="0"/>
              </a:rPr>
              <a:t> cam </a:t>
            </a:r>
            <a:r>
              <a:rPr lang="en-US" dirty="0" err="1" smtClean="0">
                <a:latin typeface="UTM Avo" panose="02040603050506020204" pitchFamily="18" charset="0"/>
              </a:rPr>
              <a:t>có</a:t>
            </a:r>
            <a:r>
              <a:rPr lang="en-US" dirty="0" smtClean="0">
                <a:latin typeface="UTM Avo" panose="02040603050506020204" pitchFamily="18" charset="0"/>
              </a:rPr>
              <a:t> </a:t>
            </a:r>
            <a:r>
              <a:rPr lang="en-US" dirty="0" err="1" smtClean="0">
                <a:latin typeface="UTM Avo" panose="02040603050506020204" pitchFamily="18" charset="0"/>
              </a:rPr>
              <a:t>đôi</a:t>
            </a:r>
            <a:r>
              <a:rPr lang="en-US" dirty="0" smtClean="0">
                <a:latin typeface="UTM Avo" panose="02040603050506020204" pitchFamily="18" charset="0"/>
              </a:rPr>
              <a:t> </a:t>
            </a:r>
            <a:r>
              <a:rPr lang="en-US" dirty="0" err="1" smtClean="0">
                <a:latin typeface="UTM Avo" panose="02040603050506020204" pitchFamily="18" charset="0"/>
              </a:rPr>
              <a:t>cánh</a:t>
            </a:r>
            <a:r>
              <a:rPr lang="en-US" dirty="0" smtClean="0">
                <a:latin typeface="UTM Avo" panose="02040603050506020204" pitchFamily="18" charset="0"/>
              </a:rPr>
              <a:t> </a:t>
            </a:r>
            <a:r>
              <a:rPr lang="en-US" dirty="0" err="1" smtClean="0">
                <a:latin typeface="UTM Avo" panose="02040603050506020204" pitchFamily="18" charset="0"/>
              </a:rPr>
              <a:t>xanh</a:t>
            </a:r>
            <a:r>
              <a:rPr lang="en-US" dirty="0" smtClean="0">
                <a:latin typeface="UTM Avo" panose="02040603050506020204" pitchFamily="18" charset="0"/>
              </a:rPr>
              <a:t> </a:t>
            </a:r>
            <a:r>
              <a:rPr lang="en-US" dirty="0" err="1" smtClean="0">
                <a:latin typeface="UTM Avo" panose="02040603050506020204" pitchFamily="18" charset="0"/>
              </a:rPr>
              <a:t>biếc</a:t>
            </a:r>
            <a:r>
              <a:rPr lang="en-US" dirty="0" smtClean="0">
                <a:latin typeface="UTM Avo" panose="02040603050506020204" pitchFamily="18" charset="0"/>
              </a:rPr>
              <a:t>, </a:t>
            </a:r>
            <a:r>
              <a:rPr lang="en-US" dirty="0" err="1" smtClean="0">
                <a:latin typeface="UTM Avo" panose="02040603050506020204" pitchFamily="18" charset="0"/>
              </a:rPr>
              <a:t>óng</a:t>
            </a:r>
            <a:r>
              <a:rPr lang="en-US" dirty="0" smtClean="0">
                <a:latin typeface="UTM Avo" panose="02040603050506020204" pitchFamily="18" charset="0"/>
              </a:rPr>
              <a:t> </a:t>
            </a:r>
            <a:r>
              <a:rPr lang="en-US" dirty="0" err="1" smtClean="0">
                <a:latin typeface="UTM Avo" panose="02040603050506020204" pitchFamily="18" charset="0"/>
              </a:rPr>
              <a:t>ánh</a:t>
            </a:r>
            <a:r>
              <a:rPr lang="en-US" dirty="0" smtClean="0">
                <a:latin typeface="UTM Avo" panose="02040603050506020204" pitchFamily="18" charset="0"/>
              </a:rPr>
              <a:t> </a:t>
            </a:r>
            <a:r>
              <a:rPr lang="en-US" dirty="0" err="1" smtClean="0">
                <a:latin typeface="UTM Avo" panose="02040603050506020204" pitchFamily="18" charset="0"/>
              </a:rPr>
              <a:t>dưới</a:t>
            </a:r>
            <a:r>
              <a:rPr lang="en-US" dirty="0" smtClean="0">
                <a:latin typeface="UTM Avo" panose="02040603050506020204" pitchFamily="18" charset="0"/>
              </a:rPr>
              <a:t> </a:t>
            </a:r>
            <a:r>
              <a:rPr lang="en-US" dirty="0" err="1" smtClean="0">
                <a:latin typeface="UTM Avo" panose="02040603050506020204" pitchFamily="18" charset="0"/>
              </a:rPr>
              <a:t>ánh</a:t>
            </a:r>
            <a:r>
              <a:rPr lang="en-US" dirty="0" smtClean="0">
                <a:latin typeface="UTM Avo" panose="02040603050506020204" pitchFamily="18" charset="0"/>
              </a:rPr>
              <a:t> </a:t>
            </a:r>
            <a:r>
              <a:rPr lang="en-US" dirty="0" err="1" smtClean="0">
                <a:latin typeface="UTM Avo" panose="02040603050506020204" pitchFamily="18" charset="0"/>
              </a:rPr>
              <a:t>nắng</a:t>
            </a:r>
            <a:r>
              <a:rPr lang="en-US" dirty="0" smtClean="0">
                <a:latin typeface="UTM Avo" panose="02040603050506020204" pitchFamily="18" charset="0"/>
              </a:rPr>
              <a:t> </a:t>
            </a:r>
            <a:r>
              <a:rPr lang="en-US" dirty="0" err="1" smtClean="0">
                <a:latin typeface="UTM Avo" panose="02040603050506020204" pitchFamily="18" charset="0"/>
              </a:rPr>
              <a:t>mặt</a:t>
            </a:r>
            <a:r>
              <a:rPr lang="en-US" dirty="0" smtClean="0">
                <a:latin typeface="UTM Avo" panose="02040603050506020204" pitchFamily="18" charset="0"/>
              </a:rPr>
              <a:t> </a:t>
            </a:r>
            <a:r>
              <a:rPr lang="en-US" dirty="0" err="1" smtClean="0">
                <a:latin typeface="UTM Avo" panose="02040603050506020204" pitchFamily="18" charset="0"/>
              </a:rPr>
              <a:t>trời</a:t>
            </a:r>
            <a:r>
              <a:rPr lang="en-US" dirty="0" smtClean="0">
                <a:latin typeface="UTM Avo" panose="02040603050506020204" pitchFamily="18" charset="0"/>
              </a:rPr>
              <a:t>. </a:t>
            </a:r>
            <a:r>
              <a:rPr lang="en-US" dirty="0" err="1" smtClean="0">
                <a:latin typeface="UTM Avo" panose="02040603050506020204" pitchFamily="18" charset="0"/>
              </a:rPr>
              <a:t>Mỗi</a:t>
            </a:r>
            <a:r>
              <a:rPr lang="en-US" dirty="0" smtClean="0">
                <a:latin typeface="UTM Avo" panose="02040603050506020204" pitchFamily="18" charset="0"/>
              </a:rPr>
              <a:t> </a:t>
            </a:r>
            <a:r>
              <a:rPr lang="en-US" dirty="0" err="1" smtClean="0">
                <a:latin typeface="UTM Avo" panose="02040603050506020204" pitchFamily="18" charset="0"/>
              </a:rPr>
              <a:t>khi</a:t>
            </a:r>
            <a:r>
              <a:rPr lang="en-US" dirty="0" smtClean="0">
                <a:latin typeface="UTM Avo" panose="02040603050506020204" pitchFamily="18" charset="0"/>
              </a:rPr>
              <a:t> </a:t>
            </a:r>
            <a:r>
              <a:rPr lang="en-US" dirty="0" err="1" smtClean="0">
                <a:latin typeface="UTM Avo" panose="02040603050506020204" pitchFamily="18" charset="0"/>
              </a:rPr>
              <a:t>nghe</a:t>
            </a:r>
            <a:r>
              <a:rPr lang="en-US" dirty="0" smtClean="0">
                <a:latin typeface="UTM Avo" panose="02040603050506020204" pitchFamily="18" charset="0"/>
              </a:rPr>
              <a:t> </a:t>
            </a:r>
            <a:r>
              <a:rPr lang="en-US" dirty="0" err="1" smtClean="0">
                <a:latin typeface="UTM Avo" panose="02040603050506020204" pitchFamily="18" charset="0"/>
              </a:rPr>
              <a:t>tiếng</a:t>
            </a:r>
            <a:r>
              <a:rPr lang="en-US" dirty="0" smtClean="0">
                <a:latin typeface="UTM Avo" panose="02040603050506020204" pitchFamily="18" charset="0"/>
              </a:rPr>
              <a:t> </a:t>
            </a:r>
            <a:r>
              <a:rPr lang="en-US" dirty="0" err="1" smtClean="0">
                <a:latin typeface="UTM Avo" panose="02040603050506020204" pitchFamily="18" charset="0"/>
              </a:rPr>
              <a:t>động</a:t>
            </a:r>
            <a:r>
              <a:rPr lang="en-US" dirty="0" smtClean="0">
                <a:latin typeface="UTM Avo" panose="02040603050506020204" pitchFamily="18" charset="0"/>
              </a:rPr>
              <a:t>, </a:t>
            </a:r>
            <a:r>
              <a:rPr lang="en-US" dirty="0" err="1" smtClean="0">
                <a:latin typeface="UTM Avo" panose="02040603050506020204" pitchFamily="18" charset="0"/>
              </a:rPr>
              <a:t>chú</a:t>
            </a:r>
            <a:r>
              <a:rPr lang="en-US" dirty="0" smtClean="0">
                <a:latin typeface="UTM Avo" panose="02040603050506020204" pitchFamily="18" charset="0"/>
              </a:rPr>
              <a:t> </a:t>
            </a:r>
            <a:r>
              <a:rPr lang="en-US" dirty="0" err="1" smtClean="0">
                <a:latin typeface="UTM Avo" panose="02040603050506020204" pitchFamily="18" charset="0"/>
              </a:rPr>
              <a:t>khệ</a:t>
            </a:r>
            <a:r>
              <a:rPr lang="en-US" dirty="0" smtClean="0">
                <a:latin typeface="UTM Avo" panose="02040603050506020204" pitchFamily="18" charset="0"/>
              </a:rPr>
              <a:t> </a:t>
            </a:r>
            <a:r>
              <a:rPr lang="en-US" dirty="0" err="1" smtClean="0">
                <a:latin typeface="UTM Avo" panose="02040603050506020204" pitchFamily="18" charset="0"/>
              </a:rPr>
              <a:t>nệ</a:t>
            </a:r>
            <a:r>
              <a:rPr lang="en-US" dirty="0" smtClean="0">
                <a:latin typeface="UTM Avo" panose="02040603050506020204" pitchFamily="18" charset="0"/>
              </a:rPr>
              <a:t> </a:t>
            </a:r>
            <a:r>
              <a:rPr lang="en-US" dirty="0" err="1" smtClean="0">
                <a:latin typeface="UTM Avo" panose="02040603050506020204" pitchFamily="18" charset="0"/>
              </a:rPr>
              <a:t>ôm</a:t>
            </a:r>
            <a:r>
              <a:rPr lang="en-US" dirty="0" smtClean="0">
                <a:latin typeface="UTM Avo" panose="02040603050506020204" pitchFamily="18" charset="0"/>
              </a:rPr>
              <a:t> </a:t>
            </a:r>
            <a:r>
              <a:rPr lang="en-US" dirty="0" err="1" smtClean="0">
                <a:latin typeface="UTM Avo" panose="02040603050506020204" pitchFamily="18" charset="0"/>
              </a:rPr>
              <a:t>cái</a:t>
            </a:r>
            <a:r>
              <a:rPr lang="en-US" dirty="0" smtClean="0">
                <a:latin typeface="UTM Avo" panose="02040603050506020204" pitchFamily="18" charset="0"/>
              </a:rPr>
              <a:t> </a:t>
            </a:r>
            <a:r>
              <a:rPr lang="en-US" dirty="0" err="1" smtClean="0">
                <a:latin typeface="UTM Avo" panose="02040603050506020204" pitchFamily="18" charset="0"/>
              </a:rPr>
              <a:t>bụng</a:t>
            </a:r>
            <a:r>
              <a:rPr lang="en-US" dirty="0" smtClean="0">
                <a:latin typeface="UTM Avo" panose="02040603050506020204" pitchFamily="18" charset="0"/>
              </a:rPr>
              <a:t> </a:t>
            </a:r>
            <a:r>
              <a:rPr lang="en-US" dirty="0" err="1" smtClean="0">
                <a:latin typeface="UTM Avo" panose="02040603050506020204" pitchFamily="18" charset="0"/>
              </a:rPr>
              <a:t>tròn</a:t>
            </a:r>
            <a:r>
              <a:rPr lang="en-US" dirty="0" smtClean="0">
                <a:latin typeface="UTM Avo" panose="02040603050506020204" pitchFamily="18" charset="0"/>
              </a:rPr>
              <a:t> </a:t>
            </a:r>
            <a:r>
              <a:rPr lang="en-US" dirty="0" err="1" smtClean="0">
                <a:latin typeface="UTM Avo" panose="02040603050506020204" pitchFamily="18" charset="0"/>
              </a:rPr>
              <a:t>lẳn</a:t>
            </a:r>
            <a:r>
              <a:rPr lang="en-US" dirty="0" smtClean="0">
                <a:latin typeface="UTM Avo" panose="02040603050506020204" pitchFamily="18" charset="0"/>
              </a:rPr>
              <a:t>, </a:t>
            </a:r>
            <a:r>
              <a:rPr lang="en-US" dirty="0" err="1" smtClean="0">
                <a:latin typeface="UTM Avo" panose="02040603050506020204" pitchFamily="18" charset="0"/>
              </a:rPr>
              <a:t>trốn</a:t>
            </a:r>
            <a:r>
              <a:rPr lang="en-US" dirty="0" smtClean="0">
                <a:latin typeface="UTM Avo" panose="02040603050506020204" pitchFamily="18" charset="0"/>
              </a:rPr>
              <a:t> </a:t>
            </a:r>
            <a:r>
              <a:rPr lang="en-US" dirty="0" err="1" smtClean="0">
                <a:latin typeface="UTM Avo" panose="02040603050506020204" pitchFamily="18" charset="0"/>
              </a:rPr>
              <a:t>vào</a:t>
            </a:r>
            <a:r>
              <a:rPr lang="en-US" dirty="0" smtClean="0">
                <a:latin typeface="UTM Avo" panose="02040603050506020204" pitchFamily="18" charset="0"/>
              </a:rPr>
              <a:t> </a:t>
            </a:r>
            <a:r>
              <a:rPr lang="en-US" dirty="0" err="1" smtClean="0">
                <a:latin typeface="UTM Avo" panose="02040603050506020204" pitchFamily="18" charset="0"/>
              </a:rPr>
              <a:t>đám</a:t>
            </a:r>
            <a:r>
              <a:rPr lang="en-US" dirty="0" smtClean="0">
                <a:latin typeface="UTM Avo" panose="02040603050506020204" pitchFamily="18" charset="0"/>
              </a:rPr>
              <a:t> </a:t>
            </a:r>
            <a:r>
              <a:rPr lang="en-US" dirty="0" err="1" smtClean="0">
                <a:latin typeface="UTM Avo" panose="02040603050506020204" pitchFamily="18" charset="0"/>
              </a:rPr>
              <a:t>cỏ</a:t>
            </a:r>
            <a:r>
              <a:rPr lang="en-US" dirty="0" smtClean="0">
                <a:latin typeface="UTM Avo" panose="02040603050506020204" pitchFamily="18" charset="0"/>
              </a:rPr>
              <a:t> </a:t>
            </a:r>
            <a:r>
              <a:rPr lang="en-US" dirty="0" err="1" smtClean="0">
                <a:latin typeface="UTM Avo" panose="02040603050506020204" pitchFamily="18" charset="0"/>
              </a:rPr>
              <a:t>rối</a:t>
            </a:r>
            <a:r>
              <a:rPr lang="en-US" dirty="0" smtClean="0">
                <a:latin typeface="UTM Avo" panose="02040603050506020204" pitchFamily="18" charset="0"/>
              </a:rPr>
              <a:t>. </a:t>
            </a:r>
            <a:r>
              <a:rPr lang="en-US" dirty="0" err="1" smtClean="0">
                <a:latin typeface="UTM Avo" panose="02040603050506020204" pitchFamily="18" charset="0"/>
              </a:rPr>
              <a:t>Bống</a:t>
            </a:r>
            <a:r>
              <a:rPr lang="en-US" dirty="0" smtClean="0">
                <a:latin typeface="UTM Avo" panose="02040603050506020204" pitchFamily="18" charset="0"/>
              </a:rPr>
              <a:t> </a:t>
            </a:r>
            <a:r>
              <a:rPr lang="en-US" dirty="0" err="1" smtClean="0">
                <a:latin typeface="UTM Avo" panose="02040603050506020204" pitchFamily="18" charset="0"/>
              </a:rPr>
              <a:t>chăm</a:t>
            </a:r>
            <a:r>
              <a:rPr lang="en-US" dirty="0" smtClean="0">
                <a:latin typeface="UTM Avo" panose="02040603050506020204" pitchFamily="18" charset="0"/>
              </a:rPr>
              <a:t> </a:t>
            </a:r>
            <a:r>
              <a:rPr lang="en-US" dirty="0" err="1" smtClean="0">
                <a:latin typeface="UTM Avo" panose="02040603050506020204" pitchFamily="18" charset="0"/>
              </a:rPr>
              <a:t>sóc</a:t>
            </a:r>
            <a:r>
              <a:rPr lang="en-US" dirty="0" smtClean="0">
                <a:latin typeface="UTM Avo" panose="02040603050506020204" pitchFamily="18" charset="0"/>
              </a:rPr>
              <a:t> </a:t>
            </a:r>
            <a:r>
              <a:rPr lang="en-US" dirty="0" err="1" smtClean="0">
                <a:latin typeface="UTM Avo" panose="02040603050506020204" pitchFamily="18" charset="0"/>
              </a:rPr>
              <a:t>cánh</a:t>
            </a:r>
            <a:r>
              <a:rPr lang="en-US" dirty="0" smtClean="0">
                <a:latin typeface="UTM Avo" panose="02040603050506020204" pitchFamily="18" charset="0"/>
              </a:rPr>
              <a:t> cam </a:t>
            </a:r>
            <a:r>
              <a:rPr lang="en-US" dirty="0" err="1" smtClean="0">
                <a:latin typeface="UTM Avo" panose="02040603050506020204" pitchFamily="18" charset="0"/>
              </a:rPr>
              <a:t>rất</a:t>
            </a:r>
            <a:r>
              <a:rPr lang="en-US" dirty="0" smtClean="0">
                <a:latin typeface="UTM Avo" panose="02040603050506020204" pitchFamily="18" charset="0"/>
              </a:rPr>
              <a:t> </a:t>
            </a:r>
            <a:r>
              <a:rPr lang="en-US" dirty="0" err="1" smtClean="0">
                <a:latin typeface="UTM Avo" panose="02040603050506020204" pitchFamily="18" charset="0"/>
              </a:rPr>
              <a:t>cẩn</a:t>
            </a:r>
            <a:r>
              <a:rPr lang="en-US" dirty="0" smtClean="0">
                <a:latin typeface="UTM Avo" panose="02040603050506020204" pitchFamily="18" charset="0"/>
              </a:rPr>
              <a:t> </a:t>
            </a:r>
            <a:r>
              <a:rPr lang="en-US" dirty="0" err="1" smtClean="0">
                <a:latin typeface="UTM Avo" panose="02040603050506020204" pitchFamily="18" charset="0"/>
              </a:rPr>
              <a:t>thận</a:t>
            </a:r>
            <a:r>
              <a:rPr lang="en-US" dirty="0" smtClean="0">
                <a:latin typeface="UTM Avo" panose="02040603050506020204" pitchFamily="18" charset="0"/>
              </a:rPr>
              <a:t>. </a:t>
            </a:r>
            <a:r>
              <a:rPr lang="en-US" dirty="0" err="1" smtClean="0">
                <a:latin typeface="UTM Avo" panose="02040603050506020204" pitchFamily="18" charset="0"/>
              </a:rPr>
              <a:t>Hằng</a:t>
            </a:r>
            <a:r>
              <a:rPr lang="en-US" dirty="0" smtClean="0">
                <a:latin typeface="UTM Avo" panose="02040603050506020204" pitchFamily="18" charset="0"/>
              </a:rPr>
              <a:t> </a:t>
            </a:r>
            <a:r>
              <a:rPr lang="en-US" dirty="0" err="1" smtClean="0">
                <a:latin typeface="UTM Avo" panose="02040603050506020204" pitchFamily="18" charset="0"/>
              </a:rPr>
              <a:t>ngày</a:t>
            </a:r>
            <a:r>
              <a:rPr lang="en-US" dirty="0" smtClean="0">
                <a:latin typeface="UTM Avo" panose="02040603050506020204" pitchFamily="18" charset="0"/>
              </a:rPr>
              <a:t>, </a:t>
            </a:r>
            <a:r>
              <a:rPr lang="en-US" dirty="0" err="1" smtClean="0">
                <a:latin typeface="UTM Avo" panose="02040603050506020204" pitchFamily="18" charset="0"/>
              </a:rPr>
              <a:t>em</a:t>
            </a:r>
            <a:r>
              <a:rPr lang="en-US" dirty="0" smtClean="0">
                <a:latin typeface="UTM Avo" panose="02040603050506020204" pitchFamily="18" charset="0"/>
              </a:rPr>
              <a:t> </a:t>
            </a:r>
            <a:r>
              <a:rPr lang="en-US" dirty="0" err="1" smtClean="0">
                <a:latin typeface="UTM Avo" panose="02040603050506020204" pitchFamily="18" charset="0"/>
              </a:rPr>
              <a:t>đều</a:t>
            </a:r>
            <a:r>
              <a:rPr lang="en-US" dirty="0" smtClean="0">
                <a:latin typeface="UTM Avo" panose="02040603050506020204" pitchFamily="18" charset="0"/>
              </a:rPr>
              <a:t> </a:t>
            </a:r>
            <a:r>
              <a:rPr lang="en-US" dirty="0" err="1" smtClean="0">
                <a:latin typeface="UTM Avo" panose="02040603050506020204" pitchFamily="18" charset="0"/>
              </a:rPr>
              <a:t>bỏ</a:t>
            </a:r>
            <a:r>
              <a:rPr lang="en-US" dirty="0" smtClean="0">
                <a:latin typeface="UTM Avo" panose="02040603050506020204" pitchFamily="18" charset="0"/>
              </a:rPr>
              <a:t> </a:t>
            </a:r>
            <a:r>
              <a:rPr lang="en-US" dirty="0" err="1" smtClean="0">
                <a:latin typeface="UTM Avo" panose="02040603050506020204" pitchFamily="18" charset="0"/>
              </a:rPr>
              <a:t>vào</a:t>
            </a:r>
            <a:r>
              <a:rPr lang="en-US" dirty="0" smtClean="0">
                <a:latin typeface="UTM Avo" panose="02040603050506020204" pitchFamily="18" charset="0"/>
              </a:rPr>
              <a:t> </a:t>
            </a:r>
            <a:r>
              <a:rPr lang="en-US" dirty="0" err="1" smtClean="0">
                <a:latin typeface="UTM Avo" panose="02040603050506020204" pitchFamily="18" charset="0"/>
              </a:rPr>
              <a:t>chiếc</a:t>
            </a:r>
            <a:r>
              <a:rPr lang="en-US" dirty="0" smtClean="0">
                <a:latin typeface="UTM Avo" panose="02040603050506020204" pitchFamily="18" charset="0"/>
              </a:rPr>
              <a:t> </a:t>
            </a:r>
            <a:r>
              <a:rPr lang="en-US" dirty="0" err="1" smtClean="0">
                <a:latin typeface="UTM Avo" panose="02040603050506020204" pitchFamily="18" charset="0"/>
              </a:rPr>
              <a:t>lọ</a:t>
            </a:r>
            <a:r>
              <a:rPr lang="en-US" dirty="0" smtClean="0">
                <a:latin typeface="UTM Avo" panose="02040603050506020204" pitchFamily="18" charset="0"/>
              </a:rPr>
              <a:t> </a:t>
            </a:r>
            <a:r>
              <a:rPr lang="en-US" dirty="0" err="1" smtClean="0">
                <a:latin typeface="UTM Avo" panose="02040603050506020204" pitchFamily="18" charset="0"/>
              </a:rPr>
              <a:t>một</a:t>
            </a:r>
            <a:r>
              <a:rPr lang="en-US" dirty="0" smtClean="0">
                <a:latin typeface="UTM Avo" panose="02040603050506020204" pitchFamily="18" charset="0"/>
              </a:rPr>
              <a:t> </a:t>
            </a:r>
            <a:r>
              <a:rPr lang="en-US" dirty="0" err="1" smtClean="0">
                <a:latin typeface="UTM Avo" panose="02040603050506020204" pitchFamily="18" charset="0"/>
              </a:rPr>
              <a:t>chút</a:t>
            </a:r>
            <a:r>
              <a:rPr lang="en-US" dirty="0" smtClean="0">
                <a:latin typeface="UTM Avo" panose="02040603050506020204" pitchFamily="18" charset="0"/>
              </a:rPr>
              <a:t> </a:t>
            </a:r>
            <a:r>
              <a:rPr lang="en-US" dirty="0" err="1" smtClean="0">
                <a:latin typeface="UTM Avo" panose="02040603050506020204" pitchFamily="18" charset="0"/>
              </a:rPr>
              <a:t>nước</a:t>
            </a:r>
            <a:r>
              <a:rPr lang="en-US" dirty="0" smtClean="0">
                <a:latin typeface="UTM Avo" panose="02040603050506020204" pitchFamily="18" charset="0"/>
              </a:rPr>
              <a:t> </a:t>
            </a:r>
            <a:r>
              <a:rPr lang="en-US" dirty="0" err="1" smtClean="0">
                <a:latin typeface="UTM Avo" panose="02040603050506020204" pitchFamily="18" charset="0"/>
              </a:rPr>
              <a:t>và</a:t>
            </a:r>
            <a:r>
              <a:rPr lang="en-US" dirty="0" smtClean="0">
                <a:latin typeface="UTM Avo" panose="02040603050506020204" pitchFamily="18" charset="0"/>
              </a:rPr>
              <a:t> </a:t>
            </a:r>
            <a:r>
              <a:rPr lang="en-US" dirty="0" err="1" smtClean="0">
                <a:latin typeface="UTM Avo" panose="02040603050506020204" pitchFamily="18" charset="0"/>
              </a:rPr>
              <a:t>những</a:t>
            </a:r>
            <a:r>
              <a:rPr lang="en-US" dirty="0" smtClean="0">
                <a:latin typeface="UTM Avo" panose="02040603050506020204" pitchFamily="18" charset="0"/>
              </a:rPr>
              <a:t> </a:t>
            </a:r>
            <a:r>
              <a:rPr lang="en-US" dirty="0" err="1" smtClean="0">
                <a:latin typeface="UTM Avo" panose="02040603050506020204" pitchFamily="18" charset="0"/>
              </a:rPr>
              <a:t>ngọn</a:t>
            </a:r>
            <a:r>
              <a:rPr lang="en-US" dirty="0" smtClean="0">
                <a:latin typeface="UTM Avo" panose="02040603050506020204" pitchFamily="18" charset="0"/>
              </a:rPr>
              <a:t> </a:t>
            </a:r>
            <a:r>
              <a:rPr lang="en-US" dirty="0" err="1" smtClean="0">
                <a:latin typeface="UTM Avo" panose="02040603050506020204" pitchFamily="18" charset="0"/>
              </a:rPr>
              <a:t>cỏ</a:t>
            </a:r>
            <a:r>
              <a:rPr lang="en-US" dirty="0" smtClean="0">
                <a:latin typeface="UTM Avo" panose="02040603050506020204" pitchFamily="18" charset="0"/>
              </a:rPr>
              <a:t> </a:t>
            </a:r>
            <a:r>
              <a:rPr lang="en-US" dirty="0" err="1" smtClean="0">
                <a:latin typeface="UTM Avo" panose="02040603050506020204" pitchFamily="18" charset="0"/>
              </a:rPr>
              <a:t>xanh</a:t>
            </a:r>
            <a:r>
              <a:rPr lang="en-US" dirty="0" smtClean="0">
                <a:latin typeface="UTM Avo" panose="02040603050506020204" pitchFamily="18" charset="0"/>
              </a:rPr>
              <a:t> non.</a:t>
            </a:r>
            <a:endParaRPr lang="en-US" dirty="0" smtClean="0">
              <a:latin typeface="UTM Avo" panose="02040603050506020204" pitchFamily="18" charset="0"/>
            </a:endParaRPr>
          </a:p>
          <a:p>
            <a:pPr algn="just">
              <a:lnSpc>
                <a:spcPct val="150000"/>
              </a:lnSpc>
            </a:pPr>
            <a:r>
              <a:rPr lang="en-US" dirty="0" smtClean="0">
                <a:latin typeface="UTM Avo" panose="02040603050506020204" pitchFamily="18" charset="0"/>
              </a:rPr>
              <a:t>    </a:t>
            </a:r>
            <a:r>
              <a:rPr lang="en-US" dirty="0" err="1" smtClean="0">
                <a:latin typeface="UTM Avo" panose="02040603050506020204" pitchFamily="18" charset="0"/>
              </a:rPr>
              <a:t>Nhưng</a:t>
            </a:r>
            <a:r>
              <a:rPr lang="en-US" dirty="0" smtClean="0">
                <a:latin typeface="UTM Avo" panose="02040603050506020204" pitchFamily="18" charset="0"/>
              </a:rPr>
              <a:t> </a:t>
            </a:r>
            <a:r>
              <a:rPr lang="en-US" dirty="0" err="1" smtClean="0">
                <a:latin typeface="UTM Avo" panose="02040603050506020204" pitchFamily="18" charset="0"/>
              </a:rPr>
              <a:t>Bống</a:t>
            </a:r>
            <a:r>
              <a:rPr lang="en-US" dirty="0" smtClean="0">
                <a:latin typeface="UTM Avo" panose="02040603050506020204" pitchFamily="18" charset="0"/>
              </a:rPr>
              <a:t> </a:t>
            </a:r>
            <a:r>
              <a:rPr lang="en-US" dirty="0" err="1" smtClean="0">
                <a:latin typeface="UTM Avo" panose="02040603050506020204" pitchFamily="18" charset="0"/>
              </a:rPr>
              <a:t>cảm</a:t>
            </a:r>
            <a:r>
              <a:rPr lang="en-US" dirty="0" smtClean="0">
                <a:latin typeface="UTM Avo" panose="02040603050506020204" pitchFamily="18" charset="0"/>
              </a:rPr>
              <a:t> </a:t>
            </a:r>
            <a:r>
              <a:rPr lang="en-US" dirty="0" err="1" smtClean="0">
                <a:latin typeface="UTM Avo" panose="02040603050506020204" pitchFamily="18" charset="0"/>
              </a:rPr>
              <a:t>thấy</a:t>
            </a:r>
            <a:r>
              <a:rPr lang="en-US" dirty="0" smtClean="0">
                <a:latin typeface="UTM Avo" panose="02040603050506020204" pitchFamily="18" charset="0"/>
              </a:rPr>
              <a:t> </a:t>
            </a:r>
            <a:r>
              <a:rPr lang="en-US" dirty="0" err="1" smtClean="0">
                <a:latin typeface="UTM Avo" panose="02040603050506020204" pitchFamily="18" charset="0"/>
              </a:rPr>
              <a:t>cánh</a:t>
            </a:r>
            <a:r>
              <a:rPr lang="en-US" dirty="0" smtClean="0">
                <a:latin typeface="UTM Avo" panose="02040603050506020204" pitchFamily="18" charset="0"/>
              </a:rPr>
              <a:t> cam </a:t>
            </a:r>
            <a:r>
              <a:rPr lang="en-US" dirty="0" err="1" smtClean="0">
                <a:latin typeface="UTM Avo" panose="02040603050506020204" pitchFamily="18" charset="0"/>
              </a:rPr>
              <a:t>vẫn</a:t>
            </a:r>
            <a:r>
              <a:rPr lang="en-US" dirty="0" smtClean="0">
                <a:latin typeface="UTM Avo" panose="02040603050506020204" pitchFamily="18" charset="0"/>
              </a:rPr>
              <a:t> </a:t>
            </a:r>
            <a:r>
              <a:rPr lang="en-US" dirty="0" err="1" smtClean="0">
                <a:latin typeface="UTM Avo" panose="02040603050506020204" pitchFamily="18" charset="0"/>
              </a:rPr>
              <a:t>có</a:t>
            </a:r>
            <a:r>
              <a:rPr lang="en-US" dirty="0" smtClean="0">
                <a:latin typeface="UTM Avo" panose="02040603050506020204" pitchFamily="18" charset="0"/>
              </a:rPr>
              <a:t> </a:t>
            </a:r>
            <a:r>
              <a:rPr lang="en-US" dirty="0" err="1" smtClean="0">
                <a:latin typeface="UTM Avo" panose="02040603050506020204" pitchFamily="18" charset="0"/>
              </a:rPr>
              <a:t>vẻ</a:t>
            </a:r>
            <a:r>
              <a:rPr lang="en-US" dirty="0" smtClean="0">
                <a:latin typeface="UTM Avo" panose="02040603050506020204" pitchFamily="18" charset="0"/>
              </a:rPr>
              <a:t> </a:t>
            </a:r>
            <a:r>
              <a:rPr lang="en-US" dirty="0" err="1" smtClean="0">
                <a:latin typeface="UTM Avo" panose="02040603050506020204" pitchFamily="18" charset="0"/>
              </a:rPr>
              <a:t>ngơ</a:t>
            </a:r>
            <a:r>
              <a:rPr lang="en-US" dirty="0" smtClean="0">
                <a:latin typeface="UTM Avo" panose="02040603050506020204" pitchFamily="18" charset="0"/>
              </a:rPr>
              <a:t> </a:t>
            </a:r>
            <a:r>
              <a:rPr lang="en-US" dirty="0" err="1" smtClean="0">
                <a:latin typeface="UTM Avo" panose="02040603050506020204" pitchFamily="18" charset="0"/>
              </a:rPr>
              <a:t>ngác</a:t>
            </a:r>
            <a:r>
              <a:rPr lang="en-US" dirty="0" smtClean="0">
                <a:latin typeface="UTM Avo" panose="02040603050506020204" pitchFamily="18" charset="0"/>
              </a:rPr>
              <a:t>, </a:t>
            </a:r>
            <a:r>
              <a:rPr lang="en-US" dirty="0" err="1" smtClean="0">
                <a:latin typeface="UTM Avo" panose="02040603050506020204" pitchFamily="18" charset="0"/>
              </a:rPr>
              <a:t>không</a:t>
            </a:r>
            <a:r>
              <a:rPr lang="en-US" dirty="0" smtClean="0">
                <a:latin typeface="UTM Avo" panose="02040603050506020204" pitchFamily="18" charset="0"/>
              </a:rPr>
              <a:t> </a:t>
            </a:r>
            <a:r>
              <a:rPr lang="en-US" dirty="0" err="1" smtClean="0">
                <a:latin typeface="UTM Avo" panose="02040603050506020204" pitchFamily="18" charset="0"/>
              </a:rPr>
              <a:t>vui</a:t>
            </a:r>
            <a:r>
              <a:rPr lang="en-US" dirty="0" smtClean="0">
                <a:latin typeface="UTM Avo" panose="02040603050506020204" pitchFamily="18" charset="0"/>
              </a:rPr>
              <a:t>, </a:t>
            </a:r>
            <a:r>
              <a:rPr lang="en-US" dirty="0" err="1" smtClean="0">
                <a:latin typeface="UTM Avo" panose="02040603050506020204" pitchFamily="18" charset="0"/>
              </a:rPr>
              <a:t>chắc</a:t>
            </a:r>
            <a:r>
              <a:rPr lang="en-US" dirty="0" smtClean="0">
                <a:latin typeface="UTM Avo" panose="02040603050506020204" pitchFamily="18" charset="0"/>
              </a:rPr>
              <a:t> </a:t>
            </a:r>
            <a:r>
              <a:rPr lang="en-US" dirty="0" err="1" smtClean="0">
                <a:latin typeface="UTM Avo" panose="02040603050506020204" pitchFamily="18" charset="0"/>
              </a:rPr>
              <a:t>chú</a:t>
            </a:r>
            <a:r>
              <a:rPr lang="en-US" dirty="0" smtClean="0">
                <a:latin typeface="UTM Avo" panose="02040603050506020204" pitchFamily="18" charset="0"/>
              </a:rPr>
              <a:t> </a:t>
            </a:r>
            <a:r>
              <a:rPr lang="en-US" dirty="0" err="1" smtClean="0">
                <a:latin typeface="UTM Avo" panose="02040603050506020204" pitchFamily="18" charset="0"/>
              </a:rPr>
              <a:t>nhớ</a:t>
            </a:r>
            <a:r>
              <a:rPr lang="en-US" dirty="0" smtClean="0">
                <a:latin typeface="UTM Avo" panose="02040603050506020204" pitchFamily="18" charset="0"/>
              </a:rPr>
              <a:t> </a:t>
            </a:r>
            <a:r>
              <a:rPr lang="en-US" dirty="0" err="1" smtClean="0">
                <a:latin typeface="UTM Avo" panose="02040603050506020204" pitchFamily="18" charset="0"/>
              </a:rPr>
              <a:t>nhà</a:t>
            </a:r>
            <a:r>
              <a:rPr lang="en-US" dirty="0" smtClean="0">
                <a:latin typeface="UTM Avo" panose="02040603050506020204" pitchFamily="18" charset="0"/>
              </a:rPr>
              <a:t> </a:t>
            </a:r>
            <a:r>
              <a:rPr lang="en-US" dirty="0" err="1" smtClean="0">
                <a:latin typeface="UTM Avo" panose="02040603050506020204" pitchFamily="18" charset="0"/>
              </a:rPr>
              <a:t>và</a:t>
            </a:r>
            <a:r>
              <a:rPr lang="en-US" dirty="0" smtClean="0">
                <a:latin typeface="UTM Avo" panose="02040603050506020204" pitchFamily="18" charset="0"/>
              </a:rPr>
              <a:t> </a:t>
            </a:r>
            <a:r>
              <a:rPr lang="en-US" dirty="0" err="1" smtClean="0">
                <a:latin typeface="UTM Avo" panose="02040603050506020204" pitchFamily="18" charset="0"/>
              </a:rPr>
              <a:t>nhớ</a:t>
            </a:r>
            <a:r>
              <a:rPr lang="en-US" dirty="0" smtClean="0">
                <a:latin typeface="UTM Avo" panose="02040603050506020204" pitchFamily="18" charset="0"/>
              </a:rPr>
              <a:t> </a:t>
            </a:r>
            <a:r>
              <a:rPr lang="en-US" dirty="0" err="1" smtClean="0">
                <a:latin typeface="UTM Avo" panose="02040603050506020204" pitchFamily="18" charset="0"/>
              </a:rPr>
              <a:t>bạn</a:t>
            </a:r>
            <a:r>
              <a:rPr lang="en-US" dirty="0" smtClean="0">
                <a:latin typeface="UTM Avo" panose="02040603050506020204" pitchFamily="18" charset="0"/>
              </a:rPr>
              <a:t> </a:t>
            </a:r>
            <a:r>
              <a:rPr lang="en-US" dirty="0" err="1" smtClean="0">
                <a:latin typeface="UTM Avo" panose="02040603050506020204" pitchFamily="18" charset="0"/>
              </a:rPr>
              <a:t>bè</a:t>
            </a:r>
            <a:r>
              <a:rPr lang="en-US" dirty="0" smtClean="0">
                <a:latin typeface="UTM Avo" panose="02040603050506020204" pitchFamily="18" charset="0"/>
              </a:rPr>
              <a:t>. </a:t>
            </a:r>
            <a:r>
              <a:rPr lang="en-US" dirty="0" err="1" smtClean="0">
                <a:latin typeface="UTM Avo" panose="02040603050506020204" pitchFamily="18" charset="0"/>
              </a:rPr>
              <a:t>Đoán</a:t>
            </a:r>
            <a:r>
              <a:rPr lang="en-US" dirty="0" smtClean="0">
                <a:latin typeface="UTM Avo" panose="02040603050506020204" pitchFamily="18" charset="0"/>
              </a:rPr>
              <a:t> </a:t>
            </a:r>
            <a:r>
              <a:rPr lang="en-US" dirty="0" err="1" smtClean="0">
                <a:latin typeface="UTM Avo" panose="02040603050506020204" pitchFamily="18" charset="0"/>
              </a:rPr>
              <a:t>vậy</a:t>
            </a:r>
            <a:r>
              <a:rPr lang="en-US" dirty="0" smtClean="0">
                <a:latin typeface="UTM Avo" panose="02040603050506020204" pitchFamily="18" charset="0"/>
              </a:rPr>
              <a:t>, </a:t>
            </a:r>
            <a:r>
              <a:rPr lang="en-US" dirty="0" err="1" smtClean="0">
                <a:latin typeface="UTM Avo" panose="02040603050506020204" pitchFamily="18" charset="0"/>
              </a:rPr>
              <a:t>Bống</a:t>
            </a:r>
            <a:r>
              <a:rPr lang="en-US" dirty="0" smtClean="0">
                <a:latin typeface="UTM Avo" panose="02040603050506020204" pitchFamily="18" charset="0"/>
              </a:rPr>
              <a:t> </a:t>
            </a:r>
            <a:r>
              <a:rPr lang="en-US" dirty="0" err="1" smtClean="0">
                <a:latin typeface="UTM Avo" panose="02040603050506020204" pitchFamily="18" charset="0"/>
              </a:rPr>
              <a:t>mang</a:t>
            </a:r>
            <a:r>
              <a:rPr lang="en-US" dirty="0" smtClean="0">
                <a:latin typeface="UTM Avo" panose="02040603050506020204" pitchFamily="18" charset="0"/>
              </a:rPr>
              <a:t> </a:t>
            </a:r>
            <a:r>
              <a:rPr lang="en-US" dirty="0" err="1" smtClean="0">
                <a:latin typeface="UTM Avo" panose="02040603050506020204" pitchFamily="18" charset="0"/>
              </a:rPr>
              <a:t>cánh</a:t>
            </a:r>
            <a:r>
              <a:rPr lang="en-US" dirty="0" smtClean="0">
                <a:latin typeface="UTM Avo" panose="02040603050506020204" pitchFamily="18" charset="0"/>
              </a:rPr>
              <a:t> cam </a:t>
            </a:r>
            <a:r>
              <a:rPr lang="en-US" dirty="0" err="1" smtClean="0">
                <a:latin typeface="UTM Avo" panose="02040603050506020204" pitchFamily="18" charset="0"/>
              </a:rPr>
              <a:t>thả</a:t>
            </a:r>
            <a:r>
              <a:rPr lang="en-US" dirty="0" smtClean="0">
                <a:latin typeface="UTM Avo" panose="02040603050506020204" pitchFamily="18" charset="0"/>
              </a:rPr>
              <a:t> </a:t>
            </a:r>
            <a:r>
              <a:rPr lang="en-US" dirty="0" err="1" smtClean="0">
                <a:latin typeface="UTM Avo" panose="02040603050506020204" pitchFamily="18" charset="0"/>
              </a:rPr>
              <a:t>ra</a:t>
            </a:r>
            <a:r>
              <a:rPr lang="en-US" dirty="0" smtClean="0">
                <a:latin typeface="UTM Avo" panose="02040603050506020204" pitchFamily="18" charset="0"/>
              </a:rPr>
              <a:t> </a:t>
            </a:r>
            <a:r>
              <a:rPr lang="en-US" dirty="0" err="1" smtClean="0">
                <a:latin typeface="UTM Avo" panose="02040603050506020204" pitchFamily="18" charset="0"/>
              </a:rPr>
              <a:t>bãi</a:t>
            </a:r>
            <a:r>
              <a:rPr lang="en-US" dirty="0" smtClean="0">
                <a:latin typeface="UTM Avo" panose="02040603050506020204" pitchFamily="18" charset="0"/>
              </a:rPr>
              <a:t> </a:t>
            </a:r>
            <a:r>
              <a:rPr lang="en-US" dirty="0" err="1" smtClean="0">
                <a:latin typeface="UTM Avo" panose="02040603050506020204" pitchFamily="18" charset="0"/>
              </a:rPr>
              <a:t>cỏ</a:t>
            </a:r>
            <a:r>
              <a:rPr lang="en-US" dirty="0" smtClean="0">
                <a:latin typeface="UTM Avo" panose="02040603050506020204" pitchFamily="18" charset="0"/>
              </a:rPr>
              <a:t> </a:t>
            </a:r>
            <a:r>
              <a:rPr lang="en-US" dirty="0" err="1" smtClean="0">
                <a:latin typeface="UTM Avo" panose="02040603050506020204" pitchFamily="18" charset="0"/>
              </a:rPr>
              <a:t>sau</a:t>
            </a:r>
            <a:r>
              <a:rPr lang="en-US" dirty="0" smtClean="0">
                <a:latin typeface="UTM Avo" panose="02040603050506020204" pitchFamily="18" charset="0"/>
              </a:rPr>
              <a:t> </a:t>
            </a:r>
            <a:r>
              <a:rPr lang="en-US" dirty="0" err="1" smtClean="0">
                <a:latin typeface="UTM Avo" panose="02040603050506020204" pitchFamily="18" charset="0"/>
              </a:rPr>
              <a:t>nhà</a:t>
            </a:r>
            <a:r>
              <a:rPr lang="en-US" dirty="0" smtClean="0">
                <a:latin typeface="UTM Avo" panose="02040603050506020204" pitchFamily="18" charset="0"/>
              </a:rPr>
              <a:t>. </a:t>
            </a:r>
            <a:r>
              <a:rPr lang="en-US" dirty="0" err="1" smtClean="0">
                <a:latin typeface="UTM Avo" panose="02040603050506020204" pitchFamily="18" charset="0"/>
              </a:rPr>
              <a:t>Tạm</a:t>
            </a:r>
            <a:r>
              <a:rPr lang="en-US" dirty="0" smtClean="0">
                <a:latin typeface="UTM Avo" panose="02040603050506020204" pitchFamily="18" charset="0"/>
              </a:rPr>
              <a:t> </a:t>
            </a:r>
            <a:r>
              <a:rPr lang="en-US" dirty="0" err="1" smtClean="0">
                <a:latin typeface="UTM Avo" panose="02040603050506020204" pitchFamily="18" charset="0"/>
              </a:rPr>
              <a:t>biệt</a:t>
            </a:r>
            <a:r>
              <a:rPr lang="en-US" dirty="0" smtClean="0">
                <a:latin typeface="UTM Avo" panose="02040603050506020204" pitchFamily="18" charset="0"/>
              </a:rPr>
              <a:t> </a:t>
            </a:r>
            <a:r>
              <a:rPr lang="en-US" dirty="0" err="1" smtClean="0">
                <a:latin typeface="UTM Avo" panose="02040603050506020204" pitchFamily="18" charset="0"/>
              </a:rPr>
              <a:t>cánh</a:t>
            </a:r>
            <a:r>
              <a:rPr lang="en-US" dirty="0" smtClean="0">
                <a:latin typeface="UTM Avo" panose="02040603050506020204" pitchFamily="18" charset="0"/>
              </a:rPr>
              <a:t> cam </a:t>
            </a:r>
            <a:r>
              <a:rPr lang="en-US" dirty="0" err="1" smtClean="0">
                <a:latin typeface="UTM Avo" panose="02040603050506020204" pitchFamily="18" charset="0"/>
              </a:rPr>
              <a:t>nhỏ</a:t>
            </a:r>
            <a:r>
              <a:rPr lang="en-US" dirty="0" smtClean="0">
                <a:latin typeface="UTM Avo" panose="02040603050506020204" pitchFamily="18" charset="0"/>
              </a:rPr>
              <a:t>, </a:t>
            </a:r>
            <a:r>
              <a:rPr lang="en-US" dirty="0" err="1" smtClean="0">
                <a:latin typeface="UTM Avo" panose="02040603050506020204" pitchFamily="18" charset="0"/>
              </a:rPr>
              <a:t>Bống</a:t>
            </a:r>
            <a:r>
              <a:rPr lang="en-US" dirty="0" smtClean="0">
                <a:latin typeface="UTM Avo" panose="02040603050506020204" pitchFamily="18" charset="0"/>
              </a:rPr>
              <a:t> hi </a:t>
            </a:r>
            <a:r>
              <a:rPr lang="en-US" dirty="0" err="1" smtClean="0">
                <a:latin typeface="UTM Avo" panose="02040603050506020204" pitchFamily="18" charset="0"/>
              </a:rPr>
              <a:t>vọng</a:t>
            </a:r>
            <a:r>
              <a:rPr lang="en-US" dirty="0" smtClean="0">
                <a:latin typeface="UTM Avo" panose="02040603050506020204" pitchFamily="18" charset="0"/>
              </a:rPr>
              <a:t> </a:t>
            </a:r>
            <a:r>
              <a:rPr lang="en-US" dirty="0" err="1" smtClean="0">
                <a:latin typeface="UTM Avo" panose="02040603050506020204" pitchFamily="18" charset="0"/>
              </a:rPr>
              <a:t>chú</a:t>
            </a:r>
            <a:r>
              <a:rPr lang="en-US" dirty="0" smtClean="0">
                <a:latin typeface="UTM Avo" panose="02040603050506020204" pitchFamily="18" charset="0"/>
              </a:rPr>
              <a:t> </a:t>
            </a:r>
            <a:r>
              <a:rPr lang="en-US" dirty="0" err="1" smtClean="0">
                <a:latin typeface="UTM Avo" panose="02040603050506020204" pitchFamily="18" charset="0"/>
              </a:rPr>
              <a:t>sẽ</a:t>
            </a:r>
            <a:r>
              <a:rPr lang="en-US" dirty="0" smtClean="0">
                <a:latin typeface="UTM Avo" panose="02040603050506020204" pitchFamily="18" charset="0"/>
              </a:rPr>
              <a:t> </a:t>
            </a:r>
            <a:r>
              <a:rPr lang="en-US" dirty="0" err="1" smtClean="0">
                <a:latin typeface="UTM Avo" panose="02040603050506020204" pitchFamily="18" charset="0"/>
              </a:rPr>
              <a:t>tìm</a:t>
            </a:r>
            <a:r>
              <a:rPr lang="en-US" dirty="0" smtClean="0">
                <a:latin typeface="UTM Avo" panose="02040603050506020204" pitchFamily="18" charset="0"/>
              </a:rPr>
              <a:t> </a:t>
            </a:r>
            <a:r>
              <a:rPr lang="en-US" dirty="0" err="1" smtClean="0">
                <a:latin typeface="UTM Avo" panose="02040603050506020204" pitchFamily="18" charset="0"/>
              </a:rPr>
              <a:t>được</a:t>
            </a:r>
            <a:r>
              <a:rPr lang="en-US" dirty="0" smtClean="0">
                <a:latin typeface="UTM Avo" panose="02040603050506020204" pitchFamily="18" charset="0"/>
              </a:rPr>
              <a:t> </a:t>
            </a:r>
            <a:r>
              <a:rPr lang="en-US" dirty="0" err="1" smtClean="0">
                <a:latin typeface="UTM Avo" panose="02040603050506020204" pitchFamily="18" charset="0"/>
              </a:rPr>
              <a:t>đường</a:t>
            </a:r>
            <a:r>
              <a:rPr lang="en-US" dirty="0" smtClean="0">
                <a:latin typeface="UTM Avo" panose="02040603050506020204" pitchFamily="18" charset="0"/>
              </a:rPr>
              <a:t> </a:t>
            </a:r>
            <a:r>
              <a:rPr lang="en-US" dirty="0" err="1" smtClean="0">
                <a:latin typeface="UTM Avo" panose="02040603050506020204" pitchFamily="18" charset="0"/>
              </a:rPr>
              <a:t>về</a:t>
            </a:r>
            <a:r>
              <a:rPr lang="en-US" dirty="0" smtClean="0">
                <a:latin typeface="UTM Avo" panose="02040603050506020204" pitchFamily="18" charset="0"/>
              </a:rPr>
              <a:t> </a:t>
            </a:r>
            <a:r>
              <a:rPr lang="en-US" dirty="0" err="1" smtClean="0">
                <a:latin typeface="UTM Avo" panose="02040603050506020204" pitchFamily="18" charset="0"/>
              </a:rPr>
              <a:t>căn</a:t>
            </a:r>
            <a:r>
              <a:rPr lang="en-US" dirty="0" smtClean="0">
                <a:latin typeface="UTM Avo" panose="02040603050506020204" pitchFamily="18" charset="0"/>
              </a:rPr>
              <a:t> </a:t>
            </a:r>
            <a:r>
              <a:rPr lang="en-US" dirty="0" err="1" smtClean="0">
                <a:latin typeface="UTM Avo" panose="02040603050506020204" pitchFamily="18" charset="0"/>
              </a:rPr>
              <a:t>nhà</a:t>
            </a:r>
            <a:r>
              <a:rPr lang="en-US" dirty="0" smtClean="0">
                <a:latin typeface="UTM Avo" panose="02040603050506020204" pitchFamily="18" charset="0"/>
              </a:rPr>
              <a:t> </a:t>
            </a:r>
            <a:r>
              <a:rPr lang="en-US" dirty="0" err="1" smtClean="0">
                <a:latin typeface="UTM Avo" panose="02040603050506020204" pitchFamily="18" charset="0"/>
              </a:rPr>
              <a:t>thân</a:t>
            </a:r>
            <a:r>
              <a:rPr lang="en-US" dirty="0" smtClean="0">
                <a:latin typeface="UTM Avo" panose="02040603050506020204" pitchFamily="18" charset="0"/>
              </a:rPr>
              <a:t> </a:t>
            </a:r>
            <a:r>
              <a:rPr lang="en-US" dirty="0" err="1" smtClean="0">
                <a:latin typeface="UTM Avo" panose="02040603050506020204" pitchFamily="18" charset="0"/>
              </a:rPr>
              <a:t>thương</a:t>
            </a:r>
            <a:r>
              <a:rPr lang="en-US" dirty="0" smtClean="0">
                <a:latin typeface="UTM Avo" panose="02040603050506020204" pitchFamily="18" charset="0"/>
              </a:rPr>
              <a:t> </a:t>
            </a:r>
            <a:r>
              <a:rPr lang="en-US" dirty="0" err="1" smtClean="0">
                <a:latin typeface="UTM Avo" panose="02040603050506020204" pitchFamily="18" charset="0"/>
              </a:rPr>
              <a:t>của</a:t>
            </a:r>
            <a:r>
              <a:rPr lang="en-US" dirty="0" smtClean="0">
                <a:latin typeface="UTM Avo" panose="02040603050506020204" pitchFamily="18" charset="0"/>
              </a:rPr>
              <a:t> </a:t>
            </a:r>
            <a:r>
              <a:rPr lang="en-US" dirty="0" err="1" smtClean="0">
                <a:latin typeface="UTM Avo" panose="02040603050506020204" pitchFamily="18" charset="0"/>
              </a:rPr>
              <a:t>mình</a:t>
            </a:r>
            <a:r>
              <a:rPr lang="en-US" dirty="0" smtClean="0">
                <a:latin typeface="UTM Avo" panose="02040603050506020204" pitchFamily="18" charset="0"/>
              </a:rPr>
              <a:t>.</a:t>
            </a:r>
            <a:endParaRPr lang="en-US" dirty="0" smtClean="0">
              <a:latin typeface="UTM Avo" panose="020406030505060202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995" y="926810"/>
            <a:ext cx="304770" cy="288000"/>
          </a:xfrm>
          <a:prstGeom prst="rect">
            <a:avLst/>
          </a:prstGeom>
        </p:spPr>
      </p:pic>
      <p:pic>
        <p:nvPicPr>
          <p:cNvPr id="8" name="Picture 7"/>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336161" y="2175230"/>
            <a:ext cx="288000" cy="288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255" y="3480608"/>
            <a:ext cx="288000" cy="28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35794" y="460493"/>
            <a:ext cx="1395893" cy="555217"/>
            <a:chOff x="635794" y="460493"/>
            <a:chExt cx="1395893" cy="555217"/>
          </a:xfrm>
        </p:grpSpPr>
        <p:sp>
          <p:nvSpPr>
            <p:cNvPr id="3" name="TextBox 2"/>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p:cNvPicPr>
              <a:picLocks noChangeAspect="1"/>
            </p:cNvPicPr>
            <p:nvPr/>
          </p:nvPicPr>
          <p:blipFill rotWithShape="1">
            <a:blip r:embed="rId1">
              <a:clrChange>
                <a:clrFrom>
                  <a:srgbClr val="FFFCFF"/>
                </a:clrFrom>
                <a:clrTo>
                  <a:srgbClr val="FFFCFF">
                    <a:alpha val="0"/>
                  </a:srgbClr>
                </a:clrTo>
              </a:clrChange>
            </a:blip>
            <a:srcRect l="1772" t="2351" r="1"/>
            <a:stretch>
              <a:fillRect/>
            </a:stretch>
          </p:blipFill>
          <p:spPr>
            <a:xfrm>
              <a:off x="635794" y="490538"/>
              <a:ext cx="582308" cy="525172"/>
            </a:xfrm>
            <a:prstGeom prst="rect">
              <a:avLst/>
            </a:prstGeom>
          </p:spPr>
        </p:pic>
      </p:grpSp>
      <p:sp>
        <p:nvSpPr>
          <p:cNvPr id="5" name="TextBox 4"/>
          <p:cNvSpPr txBox="1"/>
          <p:nvPr/>
        </p:nvSpPr>
        <p:spPr>
          <a:xfrm>
            <a:off x="746084" y="793687"/>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Từ ngữ</a:t>
            </a:r>
            <a:endParaRPr lang="en-US" sz="2000" b="1" dirty="0">
              <a:solidFill>
                <a:schemeClr val="accent6">
                  <a:lumMod val="50000"/>
                </a:schemeClr>
              </a:solidFill>
              <a:latin typeface="UTM Avo" panose="02040603050506020204" pitchFamily="18" charset="0"/>
            </a:endParaRPr>
          </a:p>
        </p:txBody>
      </p:sp>
      <p:grpSp>
        <p:nvGrpSpPr>
          <p:cNvPr id="6" name="Group 5"/>
          <p:cNvGrpSpPr/>
          <p:nvPr/>
        </p:nvGrpSpPr>
        <p:grpSpPr>
          <a:xfrm>
            <a:off x="460224" y="1393004"/>
            <a:ext cx="2473325" cy="553085"/>
            <a:chOff x="460224" y="1435196"/>
            <a:chExt cx="2473325" cy="553085"/>
          </a:xfrm>
        </p:grpSpPr>
        <p:sp>
          <p:nvSpPr>
            <p:cNvPr id="7" name="Rectangle 6"/>
            <p:cNvSpPr/>
            <p:nvPr/>
          </p:nvSpPr>
          <p:spPr>
            <a:xfrm>
              <a:off x="460224" y="1435196"/>
              <a:ext cx="2473325" cy="553085"/>
            </a:xfrm>
            <a:prstGeom prst="rect">
              <a:avLst/>
            </a:prstGeom>
          </p:spPr>
          <p:txBody>
            <a:bodyPr wrap="square">
              <a:spAutoFit/>
            </a:bodyPr>
            <a:lstStyle/>
            <a:p>
              <a:pPr algn="just">
                <a:lnSpc>
                  <a:spcPct val="150000"/>
                </a:lnSpc>
              </a:pPr>
              <a:r>
                <a:rPr lang="vi-VN" sz="2000" dirty="0">
                  <a:latin typeface="UTM Avo" panose="02040603050506020204" pitchFamily="18" charset="0"/>
                </a:rPr>
                <a:t>     </a:t>
              </a:r>
              <a:r>
                <a:rPr lang="en-US" sz="2000" dirty="0" err="1" smtClean="0">
                  <a:latin typeface="UTM Avo" panose="02040603050506020204" pitchFamily="18" charset="0"/>
                </a:rPr>
                <a:t>cánh</a:t>
              </a:r>
              <a:r>
                <a:rPr lang="en-US" sz="2000" dirty="0" smtClean="0">
                  <a:latin typeface="UTM Avo" panose="02040603050506020204" pitchFamily="18" charset="0"/>
                </a:rPr>
                <a:t> cam</a:t>
              </a:r>
              <a:endParaRPr lang="vi-VN" sz="2000" dirty="0"/>
            </a:p>
          </p:txBody>
        </p:sp>
        <p:sp>
          <p:nvSpPr>
            <p:cNvPr id="8" name="Oval 7"/>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sp>
        <p:nvSpPr>
          <p:cNvPr id="12" name="TextBox 11"/>
          <p:cNvSpPr txBox="1"/>
          <p:nvPr/>
        </p:nvSpPr>
        <p:spPr>
          <a:xfrm>
            <a:off x="1930084" y="1989472"/>
            <a:ext cx="4515680" cy="810478"/>
          </a:xfrm>
          <a:prstGeom prst="rect">
            <a:avLst/>
          </a:prstGeom>
          <a:noFill/>
        </p:spPr>
        <p:txBody>
          <a:bodyPr wrap="square" rtlCol="0">
            <a:spAutoFit/>
          </a:bodyPr>
          <a:lstStyle/>
          <a:p>
            <a:pPr>
              <a:lnSpc>
                <a:spcPts val="2800"/>
              </a:lnSpc>
            </a:pP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dáng</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đi</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không</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cân</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bên</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cao</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bên</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thấp</a:t>
            </a:r>
            <a:endParaRPr lang="en-US" sz="2000" dirty="0">
              <a:solidFill>
                <a:schemeClr val="accent6">
                  <a:lumMod val="50000"/>
                </a:schemeClr>
              </a:solidFill>
              <a:latin typeface="UTM Avo" panose="02040603050506020204" pitchFamily="18" charset="0"/>
            </a:endParaRPr>
          </a:p>
        </p:txBody>
      </p:sp>
      <p:grpSp>
        <p:nvGrpSpPr>
          <p:cNvPr id="14" name="Group 13"/>
          <p:cNvGrpSpPr/>
          <p:nvPr/>
        </p:nvGrpSpPr>
        <p:grpSpPr>
          <a:xfrm>
            <a:off x="460224" y="1919375"/>
            <a:ext cx="1889276" cy="495457"/>
            <a:chOff x="460224" y="1435196"/>
            <a:chExt cx="1889276" cy="495457"/>
          </a:xfrm>
        </p:grpSpPr>
        <p:sp>
          <p:nvSpPr>
            <p:cNvPr id="15" name="Rectangle 14"/>
            <p:cNvSpPr/>
            <p:nvPr/>
          </p:nvSpPr>
          <p:spPr>
            <a:xfrm>
              <a:off x="460224" y="1435196"/>
              <a:ext cx="1889276" cy="495457"/>
            </a:xfrm>
            <a:prstGeom prst="rect">
              <a:avLst/>
            </a:prstGeom>
          </p:spPr>
          <p:txBody>
            <a:bodyPr wrap="square">
              <a:spAutoFit/>
            </a:bodyPr>
            <a:lstStyle/>
            <a:p>
              <a:pPr algn="just">
                <a:lnSpc>
                  <a:spcPct val="150000"/>
                </a:lnSpc>
              </a:pPr>
              <a:r>
                <a:rPr lang="vi-VN" sz="2000" dirty="0">
                  <a:latin typeface="UTM Avo" panose="02040603050506020204" pitchFamily="18" charset="0"/>
                </a:rPr>
                <a:t>     </a:t>
              </a:r>
              <a:r>
                <a:rPr lang="en-US" sz="2000" dirty="0" err="1" smtClean="0">
                  <a:latin typeface="UTM Avo" panose="02040603050506020204" pitchFamily="18" charset="0"/>
                </a:rPr>
                <a:t>tập</a:t>
              </a:r>
              <a:r>
                <a:rPr lang="en-US" sz="2000" dirty="0" smtClean="0">
                  <a:latin typeface="UTM Avo" panose="02040603050506020204" pitchFamily="18" charset="0"/>
                </a:rPr>
                <a:t> </a:t>
              </a:r>
              <a:r>
                <a:rPr lang="en-US" sz="2000" dirty="0" err="1" smtClean="0">
                  <a:latin typeface="UTM Avo" panose="02040603050506020204" pitchFamily="18" charset="0"/>
                </a:rPr>
                <a:t>tễnh</a:t>
              </a:r>
              <a:endParaRPr lang="vi-VN" sz="2000" dirty="0"/>
            </a:p>
          </p:txBody>
        </p:sp>
        <p:sp>
          <p:nvSpPr>
            <p:cNvPr id="16" name="Oval 15"/>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grpSp>
        <p:nvGrpSpPr>
          <p:cNvPr id="17" name="Group 16"/>
          <p:cNvGrpSpPr/>
          <p:nvPr/>
        </p:nvGrpSpPr>
        <p:grpSpPr>
          <a:xfrm>
            <a:off x="460224" y="2658961"/>
            <a:ext cx="1889276" cy="495457"/>
            <a:chOff x="460224" y="1435196"/>
            <a:chExt cx="1889276" cy="495457"/>
          </a:xfrm>
        </p:grpSpPr>
        <p:sp>
          <p:nvSpPr>
            <p:cNvPr id="22" name="Rectangle 21"/>
            <p:cNvSpPr/>
            <p:nvPr/>
          </p:nvSpPr>
          <p:spPr>
            <a:xfrm>
              <a:off x="460224" y="1435196"/>
              <a:ext cx="1889276" cy="495457"/>
            </a:xfrm>
            <a:prstGeom prst="rect">
              <a:avLst/>
            </a:prstGeom>
          </p:spPr>
          <p:txBody>
            <a:bodyPr wrap="square">
              <a:spAutoFit/>
            </a:bodyPr>
            <a:lstStyle/>
            <a:p>
              <a:pPr algn="just">
                <a:lnSpc>
                  <a:spcPct val="150000"/>
                </a:lnSpc>
              </a:pPr>
              <a:r>
                <a:rPr lang="vi-VN" sz="2000" dirty="0">
                  <a:latin typeface="UTM Avo" panose="02040603050506020204" pitchFamily="18" charset="0"/>
                </a:rPr>
                <a:t>     </a:t>
              </a:r>
              <a:r>
                <a:rPr lang="en-US" sz="2000" dirty="0" err="1" smtClean="0">
                  <a:latin typeface="UTM Avo" panose="02040603050506020204" pitchFamily="18" charset="0"/>
                </a:rPr>
                <a:t>óng</a:t>
              </a:r>
              <a:r>
                <a:rPr lang="en-US" sz="2000" dirty="0" smtClean="0">
                  <a:latin typeface="UTM Avo" panose="02040603050506020204" pitchFamily="18" charset="0"/>
                </a:rPr>
                <a:t> </a:t>
              </a:r>
              <a:r>
                <a:rPr lang="en-US" sz="2000" dirty="0" err="1" smtClean="0">
                  <a:latin typeface="UTM Avo" panose="02040603050506020204" pitchFamily="18" charset="0"/>
                </a:rPr>
                <a:t>ánh</a:t>
              </a:r>
              <a:endParaRPr lang="vi-VN" sz="2000" dirty="0"/>
            </a:p>
          </p:txBody>
        </p:sp>
        <p:sp>
          <p:nvSpPr>
            <p:cNvPr id="23" name="Oval 22"/>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grpSp>
        <p:nvGrpSpPr>
          <p:cNvPr id="24" name="Group 23"/>
          <p:cNvGrpSpPr/>
          <p:nvPr/>
        </p:nvGrpSpPr>
        <p:grpSpPr>
          <a:xfrm>
            <a:off x="460224" y="3408261"/>
            <a:ext cx="1889276" cy="495457"/>
            <a:chOff x="460224" y="1435196"/>
            <a:chExt cx="1889276" cy="495457"/>
          </a:xfrm>
        </p:grpSpPr>
        <p:sp>
          <p:nvSpPr>
            <p:cNvPr id="25" name="Rectangle 24"/>
            <p:cNvSpPr/>
            <p:nvPr/>
          </p:nvSpPr>
          <p:spPr>
            <a:xfrm>
              <a:off x="460224" y="1435196"/>
              <a:ext cx="1889276" cy="495457"/>
            </a:xfrm>
            <a:prstGeom prst="rect">
              <a:avLst/>
            </a:prstGeom>
          </p:spPr>
          <p:txBody>
            <a:bodyPr wrap="square">
              <a:spAutoFit/>
            </a:bodyPr>
            <a:lstStyle/>
            <a:p>
              <a:pPr algn="just">
                <a:lnSpc>
                  <a:spcPct val="150000"/>
                </a:lnSpc>
              </a:pPr>
              <a:r>
                <a:rPr lang="vi-VN" sz="2000" dirty="0">
                  <a:latin typeface="UTM Avo" panose="02040603050506020204" pitchFamily="18" charset="0"/>
                </a:rPr>
                <a:t>     </a:t>
              </a:r>
              <a:r>
                <a:rPr lang="en-US" sz="2000" dirty="0" err="1" smtClean="0">
                  <a:latin typeface="UTM Avo" panose="02040603050506020204" pitchFamily="18" charset="0"/>
                </a:rPr>
                <a:t>khệ</a:t>
              </a:r>
              <a:r>
                <a:rPr lang="en-US" sz="2000" dirty="0" smtClean="0">
                  <a:latin typeface="UTM Avo" panose="02040603050506020204" pitchFamily="18" charset="0"/>
                </a:rPr>
                <a:t> </a:t>
              </a:r>
              <a:r>
                <a:rPr lang="en-US" sz="2000" dirty="0" err="1" smtClean="0">
                  <a:latin typeface="UTM Avo" panose="02040603050506020204" pitchFamily="18" charset="0"/>
                </a:rPr>
                <a:t>nệ</a:t>
              </a:r>
              <a:endParaRPr lang="vi-VN" sz="2000" dirty="0"/>
            </a:p>
          </p:txBody>
        </p:sp>
        <p:sp>
          <p:nvSpPr>
            <p:cNvPr id="26" name="Oval 25"/>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grpSp>
        <p:nvGrpSpPr>
          <p:cNvPr id="27" name="Group 26"/>
          <p:cNvGrpSpPr/>
          <p:nvPr/>
        </p:nvGrpSpPr>
        <p:grpSpPr>
          <a:xfrm>
            <a:off x="460224" y="4157561"/>
            <a:ext cx="1889276" cy="495457"/>
            <a:chOff x="460224" y="1435196"/>
            <a:chExt cx="1889276" cy="495457"/>
          </a:xfrm>
        </p:grpSpPr>
        <p:sp>
          <p:nvSpPr>
            <p:cNvPr id="28" name="Rectangle 27"/>
            <p:cNvSpPr/>
            <p:nvPr/>
          </p:nvSpPr>
          <p:spPr>
            <a:xfrm>
              <a:off x="460224" y="1435196"/>
              <a:ext cx="1889276" cy="495457"/>
            </a:xfrm>
            <a:prstGeom prst="rect">
              <a:avLst/>
            </a:prstGeom>
          </p:spPr>
          <p:txBody>
            <a:bodyPr wrap="square">
              <a:spAutoFit/>
            </a:bodyPr>
            <a:lstStyle/>
            <a:p>
              <a:pPr algn="just">
                <a:lnSpc>
                  <a:spcPct val="150000"/>
                </a:lnSpc>
              </a:pPr>
              <a:r>
                <a:rPr lang="vi-VN" sz="2000" dirty="0">
                  <a:latin typeface="UTM Avo" panose="02040603050506020204" pitchFamily="18" charset="0"/>
                </a:rPr>
                <a:t>     </a:t>
              </a:r>
              <a:r>
                <a:rPr lang="en-US" sz="2000" dirty="0" err="1" smtClean="0">
                  <a:latin typeface="UTM Avo" panose="02040603050506020204" pitchFamily="18" charset="0"/>
                </a:rPr>
                <a:t>tròn</a:t>
              </a:r>
              <a:r>
                <a:rPr lang="en-US" sz="2000" dirty="0" smtClean="0">
                  <a:latin typeface="UTM Avo" panose="02040603050506020204" pitchFamily="18" charset="0"/>
                </a:rPr>
                <a:t> </a:t>
              </a:r>
              <a:r>
                <a:rPr lang="en-US" sz="2000" dirty="0" err="1" smtClean="0">
                  <a:latin typeface="UTM Avo" panose="02040603050506020204" pitchFamily="18" charset="0"/>
                </a:rPr>
                <a:t>lẳn</a:t>
              </a:r>
              <a:endParaRPr lang="vi-VN" sz="2000" dirty="0"/>
            </a:p>
          </p:txBody>
        </p:sp>
        <p:sp>
          <p:nvSpPr>
            <p:cNvPr id="29" name="Oval 28"/>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sp>
        <p:nvSpPr>
          <p:cNvPr id="30" name="TextBox 29"/>
          <p:cNvSpPr txBox="1"/>
          <p:nvPr/>
        </p:nvSpPr>
        <p:spPr>
          <a:xfrm>
            <a:off x="1930084" y="2737055"/>
            <a:ext cx="4515680" cy="810478"/>
          </a:xfrm>
          <a:prstGeom prst="rect">
            <a:avLst/>
          </a:prstGeom>
          <a:noFill/>
        </p:spPr>
        <p:txBody>
          <a:bodyPr wrap="square" rtlCol="0">
            <a:spAutoFit/>
          </a:bodyPr>
          <a:lstStyle/>
          <a:p>
            <a:pPr>
              <a:lnSpc>
                <a:spcPts val="2800"/>
              </a:lnSpc>
            </a:pP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phản</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chiếu</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ánh</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sáng</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lấp</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lánh</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trông</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đẹp</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mắt</a:t>
            </a:r>
            <a:endParaRPr lang="en-US" sz="2000" dirty="0">
              <a:solidFill>
                <a:schemeClr val="accent6">
                  <a:lumMod val="50000"/>
                </a:schemeClr>
              </a:solidFill>
              <a:latin typeface="UTM Avo" panose="02040603050506020204" pitchFamily="18" charset="0"/>
            </a:endParaRPr>
          </a:p>
        </p:txBody>
      </p:sp>
      <p:sp>
        <p:nvSpPr>
          <p:cNvPr id="31" name="TextBox 30"/>
          <p:cNvSpPr txBox="1"/>
          <p:nvPr/>
        </p:nvSpPr>
        <p:spPr>
          <a:xfrm>
            <a:off x="1701484" y="3498479"/>
            <a:ext cx="4515680" cy="810478"/>
          </a:xfrm>
          <a:prstGeom prst="rect">
            <a:avLst/>
          </a:prstGeom>
          <a:noFill/>
        </p:spPr>
        <p:txBody>
          <a:bodyPr wrap="square" rtlCol="0">
            <a:spAutoFit/>
          </a:bodyPr>
          <a:lstStyle/>
          <a:p>
            <a:pPr>
              <a:lnSpc>
                <a:spcPts val="2800"/>
              </a:lnSpc>
            </a:pP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dáng</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đi</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chậm</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chạp</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như</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phải</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mang</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vác</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nặng</a:t>
            </a:r>
            <a:endParaRPr lang="en-US" sz="2000" dirty="0">
              <a:solidFill>
                <a:schemeClr val="accent6">
                  <a:lumMod val="50000"/>
                </a:schemeClr>
              </a:solidFill>
              <a:latin typeface="UTM Avo" panose="02040603050506020204" pitchFamily="18" charset="0"/>
            </a:endParaRPr>
          </a:p>
        </p:txBody>
      </p:sp>
      <p:pic>
        <p:nvPicPr>
          <p:cNvPr id="2050" name="Picture 2" descr="Tập tin:Bọ cánh cam Tả Phìn Hồ.jpg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687" y="1934397"/>
            <a:ext cx="4337852" cy="244004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815784" y="4246062"/>
            <a:ext cx="4515680" cy="411716"/>
          </a:xfrm>
          <a:prstGeom prst="rect">
            <a:avLst/>
          </a:prstGeom>
          <a:noFill/>
        </p:spPr>
        <p:txBody>
          <a:bodyPr wrap="square" rtlCol="0">
            <a:spAutoFit/>
          </a:bodyPr>
          <a:lstStyle/>
          <a:p>
            <a:pPr>
              <a:lnSpc>
                <a:spcPts val="2800"/>
              </a:lnSpc>
            </a:pP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tròn</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đặc</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chắc</a:t>
            </a:r>
            <a:r>
              <a:rPr lang="en-US" sz="2000" dirty="0" smtClean="0">
                <a:solidFill>
                  <a:schemeClr val="accent6">
                    <a:lumMod val="50000"/>
                  </a:schemeClr>
                </a:solidFill>
                <a:latin typeface="UTM Avo" panose="02040603050506020204" pitchFamily="18" charset="0"/>
              </a:rPr>
              <a:t> </a:t>
            </a:r>
            <a:r>
              <a:rPr lang="en-US" sz="2000" dirty="0" err="1" smtClean="0">
                <a:solidFill>
                  <a:schemeClr val="accent6">
                    <a:lumMod val="50000"/>
                  </a:schemeClr>
                </a:solidFill>
                <a:latin typeface="UTM Avo" panose="02040603050506020204" pitchFamily="18" charset="0"/>
              </a:rPr>
              <a:t>thịt</a:t>
            </a:r>
            <a:endParaRPr lang="en-US" sz="2000" dirty="0">
              <a:solidFill>
                <a:schemeClr val="accent6">
                  <a:lumMod val="50000"/>
                </a:schemeClr>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fade">
                                      <p:cBhvr>
                                        <p:cTn id="37" dur="500"/>
                                        <p:tgtEl>
                                          <p:spTgt spid="205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par>
                                <p:cTn id="43" presetID="10" presetClass="exit" presetSubtype="0" fill="hold" nodeType="withEffect">
                                  <p:stCondLst>
                                    <p:cond delay="0"/>
                                  </p:stCondLst>
                                  <p:childTnLst>
                                    <p:animEffect transition="out" filter="fade">
                                      <p:cBhvr>
                                        <p:cTn id="44" dur="500"/>
                                        <p:tgtEl>
                                          <p:spTgt spid="2050"/>
                                        </p:tgtEl>
                                      </p:cBhvr>
                                    </p:animEffect>
                                    <p:set>
                                      <p:cBhvr>
                                        <p:cTn id="45" dur="1" fill="hold">
                                          <p:stCondLst>
                                            <p:cond delay="499"/>
                                          </p:stCondLst>
                                        </p:cTn>
                                        <p:tgtEl>
                                          <p:spTgt spid="205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left)">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5299" y="451258"/>
            <a:ext cx="3042331" cy="728662"/>
            <a:chOff x="495299" y="451258"/>
            <a:chExt cx="3042331" cy="728662"/>
          </a:xfrm>
        </p:grpSpPr>
        <p:pic>
          <p:nvPicPr>
            <p:cNvPr id="3" name="Picture 2" descr="20210409090849_wm_shs-tieng-viet-2-tap-1"/>
            <p:cNvPicPr>
              <a:picLocks noChangeAspect="1" noChangeArrowheads="1"/>
            </p:cNvPicPr>
            <p:nvPr/>
          </p:nvPicPr>
          <p:blipFill rotWithShape="1">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l="8665" t="20433" r="84827" b="75049"/>
            <a:stretch>
              <a:fillRect/>
            </a:stretch>
          </p:blipFill>
          <p:spPr bwMode="auto">
            <a:xfrm>
              <a:off x="495299" y="451258"/>
              <a:ext cx="747713" cy="728662"/>
            </a:xfrm>
            <a:prstGeom prst="roundRect">
              <a:avLst>
                <a:gd name="adj" fmla="val 33007"/>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12646" y="588635"/>
              <a:ext cx="2424984" cy="453907"/>
            </a:xfrm>
            <a:prstGeom prst="rect">
              <a:avLst/>
            </a:prstGeom>
            <a:noFill/>
          </p:spPr>
          <p:txBody>
            <a:bodyPr wrap="square" rtlCol="0">
              <a:spAutoFit/>
            </a:bodyPr>
            <a:lstStyle/>
            <a:p>
              <a:pPr algn="ctr">
                <a:lnSpc>
                  <a:spcPct val="150000"/>
                </a:lnSpc>
              </a:pPr>
              <a:r>
                <a:rPr lang="en-US" sz="1800" b="1" dirty="0" smtClean="0">
                  <a:solidFill>
                    <a:srgbClr val="17479D"/>
                  </a:solidFill>
                  <a:latin typeface="UTM Avo" panose="02040603050506020204" pitchFamily="18" charset="0"/>
                </a:rPr>
                <a:t>TRẢ LỜI CÂU HỎI</a:t>
              </a:r>
              <a:endParaRPr lang="en-US" sz="1800" b="1" dirty="0">
                <a:solidFill>
                  <a:srgbClr val="17479D"/>
                </a:solidFill>
                <a:latin typeface="UTM Avo" panose="02040603050506020204" pitchFamily="18" charset="0"/>
              </a:endParaRPr>
            </a:p>
          </p:txBody>
        </p:sp>
      </p:grpSp>
      <p:sp>
        <p:nvSpPr>
          <p:cNvPr id="11" name="TextBox 10"/>
          <p:cNvSpPr txBox="1"/>
          <p:nvPr/>
        </p:nvSpPr>
        <p:spPr>
          <a:xfrm>
            <a:off x="337838" y="1086464"/>
            <a:ext cx="6161285" cy="553998"/>
          </a:xfrm>
          <a:prstGeom prst="rect">
            <a:avLst/>
          </a:prstGeom>
          <a:noFill/>
        </p:spPr>
        <p:txBody>
          <a:bodyPr wrap="square" rtlCol="0">
            <a:spAutoFit/>
          </a:bodyPr>
          <a:lstStyle/>
          <a:p>
            <a:pPr algn="just">
              <a:lnSpc>
                <a:spcPct val="150000"/>
              </a:lnSpc>
            </a:pPr>
            <a:r>
              <a:rPr lang="en-US" sz="2000" b="1" dirty="0" smtClean="0">
                <a:latin typeface="UTM Avo" panose="02040603050506020204" pitchFamily="18" charset="0"/>
              </a:rPr>
              <a:t>1. </a:t>
            </a:r>
            <a:r>
              <a:rPr lang="en-US" sz="2000" dirty="0" err="1" smtClean="0">
                <a:latin typeface="UTM Avo" panose="02040603050506020204" pitchFamily="18" charset="0"/>
              </a:rPr>
              <a:t>Bống</a:t>
            </a:r>
            <a:r>
              <a:rPr lang="en-US" sz="2000" dirty="0" smtClean="0">
                <a:latin typeface="UTM Avo" panose="02040603050506020204" pitchFamily="18" charset="0"/>
              </a:rPr>
              <a:t> </a:t>
            </a:r>
            <a:r>
              <a:rPr lang="en-US" sz="2000" dirty="0" err="1" smtClean="0">
                <a:latin typeface="UTM Avo" panose="02040603050506020204" pitchFamily="18" charset="0"/>
              </a:rPr>
              <a:t>làm</a:t>
            </a:r>
            <a:r>
              <a:rPr lang="en-US" sz="2000" dirty="0" smtClean="0">
                <a:latin typeface="UTM Avo" panose="02040603050506020204" pitchFamily="18" charset="0"/>
              </a:rPr>
              <a:t> </a:t>
            </a:r>
            <a:r>
              <a:rPr lang="en-US" sz="2000" dirty="0" err="1" smtClean="0">
                <a:latin typeface="UTM Avo" panose="02040603050506020204" pitchFamily="18" charset="0"/>
              </a:rPr>
              <a:t>gì</a:t>
            </a:r>
            <a:r>
              <a:rPr lang="en-US" sz="2000" dirty="0" smtClean="0">
                <a:latin typeface="UTM Avo" panose="02040603050506020204" pitchFamily="18" charset="0"/>
              </a:rPr>
              <a:t> </a:t>
            </a:r>
            <a:r>
              <a:rPr lang="en-US" sz="2000" dirty="0" err="1" smtClean="0">
                <a:latin typeface="UTM Avo" panose="02040603050506020204" pitchFamily="18" charset="0"/>
              </a:rPr>
              <a:t>khi</a:t>
            </a:r>
            <a:r>
              <a:rPr lang="en-US" sz="2000" dirty="0" smtClean="0">
                <a:latin typeface="UTM Avo" panose="02040603050506020204" pitchFamily="18" charset="0"/>
              </a:rPr>
              <a:t> </a:t>
            </a:r>
            <a:r>
              <a:rPr lang="en-US" sz="2000" dirty="0" err="1" smtClean="0">
                <a:latin typeface="UTM Avo" panose="02040603050506020204" pitchFamily="18" charset="0"/>
              </a:rPr>
              <a:t>thấy</a:t>
            </a:r>
            <a:r>
              <a:rPr lang="en-US" sz="2000" dirty="0" smtClean="0">
                <a:latin typeface="UTM Avo" panose="02040603050506020204" pitchFamily="18" charset="0"/>
              </a:rPr>
              <a:t> </a:t>
            </a:r>
            <a:r>
              <a:rPr lang="en-US" sz="2000" dirty="0" err="1" smtClean="0">
                <a:latin typeface="UTM Avo" panose="02040603050506020204" pitchFamily="18" charset="0"/>
              </a:rPr>
              <a:t>cánh</a:t>
            </a:r>
            <a:r>
              <a:rPr lang="en-US" sz="2000" dirty="0" smtClean="0">
                <a:latin typeface="UTM Avo" panose="02040603050506020204" pitchFamily="18" charset="0"/>
              </a:rPr>
              <a:t> cam </a:t>
            </a:r>
            <a:r>
              <a:rPr lang="en-US" sz="2000" dirty="0" err="1" smtClean="0">
                <a:latin typeface="UTM Avo" panose="02040603050506020204" pitchFamily="18" charset="0"/>
              </a:rPr>
              <a:t>bị</a:t>
            </a:r>
            <a:r>
              <a:rPr lang="en-US" sz="2000" dirty="0" smtClean="0">
                <a:latin typeface="UTM Avo" panose="02040603050506020204" pitchFamily="18" charset="0"/>
              </a:rPr>
              <a:t> </a:t>
            </a:r>
            <a:r>
              <a:rPr lang="en-US" sz="2000" dirty="0" err="1" smtClean="0">
                <a:latin typeface="UTM Avo" panose="02040603050506020204" pitchFamily="18" charset="0"/>
              </a:rPr>
              <a:t>thương</a:t>
            </a:r>
            <a:r>
              <a:rPr lang="en-US" sz="2000" dirty="0" smtClean="0">
                <a:latin typeface="UTM Avo" panose="02040603050506020204" pitchFamily="18" charset="0"/>
              </a:rPr>
              <a:t>?</a:t>
            </a:r>
            <a:endParaRPr lang="vi-VN" sz="2000" dirty="0">
              <a:latin typeface="UTM Avo" panose="02040603050506020204" pitchFamily="18" charset="0"/>
            </a:endParaRPr>
          </a:p>
        </p:txBody>
      </p:sp>
      <p:sp>
        <p:nvSpPr>
          <p:cNvPr id="19" name="TextBox 18"/>
          <p:cNvSpPr txBox="1"/>
          <p:nvPr/>
        </p:nvSpPr>
        <p:spPr>
          <a:xfrm>
            <a:off x="810199" y="3854209"/>
            <a:ext cx="5248830" cy="553998"/>
          </a:xfrm>
          <a:prstGeom prst="rect">
            <a:avLst/>
          </a:prstGeom>
          <a:noFill/>
        </p:spPr>
        <p:txBody>
          <a:bodyPr wrap="square" rtlCol="0">
            <a:spAutoFit/>
          </a:bodyPr>
          <a:lstStyle/>
          <a:p>
            <a:pPr>
              <a:lnSpc>
                <a:spcPct val="150000"/>
              </a:lnSpc>
            </a:pPr>
            <a:r>
              <a:rPr lang="en-US" sz="2000" dirty="0" smtClean="0">
                <a:solidFill>
                  <a:schemeClr val="accent6">
                    <a:lumMod val="50000"/>
                  </a:schemeClr>
                </a:solidFill>
                <a:latin typeface="UTM Avo" panose="02040603050506020204" pitchFamily="18" charset="0"/>
                <a:sym typeface="Wingdings" panose="05000000000000000000" pitchFamily="2" charset="2"/>
              </a:rPr>
              <a:t> </a:t>
            </a:r>
            <a:r>
              <a:rPr lang="en-US" sz="2000" dirty="0" err="1" smtClean="0">
                <a:solidFill>
                  <a:schemeClr val="accent6">
                    <a:lumMod val="50000"/>
                  </a:schemeClr>
                </a:solidFill>
                <a:latin typeface="UTM Avo" panose="02040603050506020204" pitchFamily="18" charset="0"/>
                <a:sym typeface="Wingdings" panose="05000000000000000000" pitchFamily="2" charset="2"/>
              </a:rPr>
              <a:t>Bống</a:t>
            </a:r>
            <a:r>
              <a:rPr lang="en-US" sz="2000" dirty="0" smtClean="0">
                <a:solidFill>
                  <a:schemeClr val="accent6">
                    <a:lumMod val="50000"/>
                  </a:schemeClr>
                </a:solidFill>
                <a:latin typeface="UTM Avo" panose="02040603050506020204" pitchFamily="18" charset="0"/>
                <a:sym typeface="Wingdings" panose="05000000000000000000" pitchFamily="2" charset="2"/>
              </a:rPr>
              <a:t> </a:t>
            </a:r>
            <a:r>
              <a:rPr lang="en-US" sz="2000" dirty="0" err="1" smtClean="0">
                <a:solidFill>
                  <a:schemeClr val="accent6">
                    <a:lumMod val="50000"/>
                  </a:schemeClr>
                </a:solidFill>
                <a:latin typeface="UTM Avo" panose="02040603050506020204" pitchFamily="18" charset="0"/>
                <a:sym typeface="Wingdings" panose="05000000000000000000" pitchFamily="2" charset="2"/>
              </a:rPr>
              <a:t>mang</a:t>
            </a:r>
            <a:r>
              <a:rPr lang="en-US" sz="2000" dirty="0" smtClean="0">
                <a:solidFill>
                  <a:schemeClr val="accent6">
                    <a:lumMod val="50000"/>
                  </a:schemeClr>
                </a:solidFill>
                <a:latin typeface="UTM Avo" panose="02040603050506020204" pitchFamily="18" charset="0"/>
                <a:sym typeface="Wingdings" panose="05000000000000000000" pitchFamily="2" charset="2"/>
              </a:rPr>
              <a:t> </a:t>
            </a:r>
            <a:r>
              <a:rPr lang="en-US" sz="2000" dirty="0" err="1" smtClean="0">
                <a:solidFill>
                  <a:schemeClr val="accent6">
                    <a:lumMod val="50000"/>
                  </a:schemeClr>
                </a:solidFill>
                <a:latin typeface="UTM Avo" panose="02040603050506020204" pitchFamily="18" charset="0"/>
                <a:sym typeface="Wingdings" panose="05000000000000000000" pitchFamily="2" charset="2"/>
              </a:rPr>
              <a:t>cánh</a:t>
            </a:r>
            <a:r>
              <a:rPr lang="en-US" sz="2000" dirty="0" smtClean="0">
                <a:solidFill>
                  <a:schemeClr val="accent6">
                    <a:lumMod val="50000"/>
                  </a:schemeClr>
                </a:solidFill>
                <a:latin typeface="UTM Avo" panose="02040603050506020204" pitchFamily="18" charset="0"/>
                <a:sym typeface="Wingdings" panose="05000000000000000000" pitchFamily="2" charset="2"/>
              </a:rPr>
              <a:t> cam </a:t>
            </a:r>
            <a:r>
              <a:rPr lang="en-US" sz="2000" dirty="0" err="1" smtClean="0">
                <a:solidFill>
                  <a:schemeClr val="accent6">
                    <a:lumMod val="50000"/>
                  </a:schemeClr>
                </a:solidFill>
                <a:latin typeface="UTM Avo" panose="02040603050506020204" pitchFamily="18" charset="0"/>
                <a:sym typeface="Wingdings" panose="05000000000000000000" pitchFamily="2" charset="2"/>
              </a:rPr>
              <a:t>về</a:t>
            </a:r>
            <a:r>
              <a:rPr lang="en-US" sz="2000" dirty="0" smtClean="0">
                <a:solidFill>
                  <a:schemeClr val="accent6">
                    <a:lumMod val="50000"/>
                  </a:schemeClr>
                </a:solidFill>
                <a:latin typeface="UTM Avo" panose="02040603050506020204" pitchFamily="18" charset="0"/>
                <a:sym typeface="Wingdings" panose="05000000000000000000" pitchFamily="2" charset="2"/>
              </a:rPr>
              <a:t> </a:t>
            </a:r>
            <a:r>
              <a:rPr lang="en-US" sz="2000" dirty="0" err="1" smtClean="0">
                <a:solidFill>
                  <a:schemeClr val="accent6">
                    <a:lumMod val="50000"/>
                  </a:schemeClr>
                </a:solidFill>
                <a:latin typeface="UTM Avo" panose="02040603050506020204" pitchFamily="18" charset="0"/>
                <a:sym typeface="Wingdings" panose="05000000000000000000" pitchFamily="2" charset="2"/>
              </a:rPr>
              <a:t>chăm</a:t>
            </a:r>
            <a:r>
              <a:rPr lang="en-US" sz="2000" dirty="0" smtClean="0">
                <a:solidFill>
                  <a:schemeClr val="accent6">
                    <a:lumMod val="50000"/>
                  </a:schemeClr>
                </a:solidFill>
                <a:latin typeface="UTM Avo" panose="02040603050506020204" pitchFamily="18" charset="0"/>
                <a:sym typeface="Wingdings" panose="05000000000000000000" pitchFamily="2" charset="2"/>
              </a:rPr>
              <a:t> </a:t>
            </a:r>
            <a:r>
              <a:rPr lang="en-US" sz="2000" dirty="0" err="1" smtClean="0">
                <a:solidFill>
                  <a:schemeClr val="accent6">
                    <a:lumMod val="50000"/>
                  </a:schemeClr>
                </a:solidFill>
                <a:latin typeface="UTM Avo" panose="02040603050506020204" pitchFamily="18" charset="0"/>
                <a:sym typeface="Wingdings" panose="05000000000000000000" pitchFamily="2" charset="2"/>
              </a:rPr>
              <a:t>sóc</a:t>
            </a:r>
            <a:r>
              <a:rPr lang="en-US" sz="2000" dirty="0" smtClean="0">
                <a:solidFill>
                  <a:schemeClr val="accent6">
                    <a:lumMod val="50000"/>
                  </a:schemeClr>
                </a:solidFill>
                <a:latin typeface="UTM Avo" panose="02040603050506020204" pitchFamily="18" charset="0"/>
              </a:rPr>
              <a:t>.</a:t>
            </a:r>
            <a:endParaRPr lang="en-US" sz="2000" dirty="0">
              <a:solidFill>
                <a:schemeClr val="accent6">
                  <a:lumMod val="50000"/>
                </a:schemeClr>
              </a:solidFill>
              <a:latin typeface="UTM Avo" panose="02040603050506020204" pitchFamily="18" charset="0"/>
            </a:endParaRPr>
          </a:p>
        </p:txBody>
      </p:sp>
      <p:grpSp>
        <p:nvGrpSpPr>
          <p:cNvPr id="6" name="Group 5"/>
          <p:cNvGrpSpPr/>
          <p:nvPr/>
        </p:nvGrpSpPr>
        <p:grpSpPr>
          <a:xfrm>
            <a:off x="747451" y="1684384"/>
            <a:ext cx="5334999" cy="2169825"/>
            <a:chOff x="829826" y="1719668"/>
            <a:chExt cx="5334999" cy="2169825"/>
          </a:xfrm>
        </p:grpSpPr>
        <p:sp>
          <p:nvSpPr>
            <p:cNvPr id="5" name="Rectangle 4"/>
            <p:cNvSpPr/>
            <p:nvPr/>
          </p:nvSpPr>
          <p:spPr>
            <a:xfrm>
              <a:off x="869154" y="1719668"/>
              <a:ext cx="5295671" cy="2169825"/>
            </a:xfrm>
            <a:prstGeom prst="rect">
              <a:avLst/>
            </a:prstGeom>
          </p:spPr>
          <p:txBody>
            <a:bodyPr wrap="square">
              <a:spAutoFit/>
            </a:bodyPr>
            <a:lstStyle/>
            <a:p>
              <a:pPr algn="just">
                <a:lnSpc>
                  <a:spcPct val="150000"/>
                </a:lnSpc>
              </a:pPr>
              <a:r>
                <a:rPr lang="en-US" sz="1800" dirty="0" smtClean="0">
                  <a:solidFill>
                    <a:srgbClr val="0070C0"/>
                  </a:solidFill>
                  <a:latin typeface="UTM Avo" panose="02040603050506020204" pitchFamily="18" charset="0"/>
                </a:rPr>
                <a:t>     </a:t>
              </a:r>
              <a:r>
                <a:rPr lang="en-US" sz="1800" dirty="0" err="1" smtClean="0">
                  <a:solidFill>
                    <a:srgbClr val="0070C0"/>
                  </a:solidFill>
                  <a:latin typeface="UTM Avo" panose="02040603050506020204" pitchFamily="18" charset="0"/>
                </a:rPr>
                <a:t>Chú</a:t>
              </a:r>
              <a:r>
                <a:rPr lang="en-US" sz="1800" dirty="0" smtClean="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cánh</a:t>
              </a:r>
              <a:r>
                <a:rPr lang="en-US" sz="1800" dirty="0">
                  <a:solidFill>
                    <a:srgbClr val="0070C0"/>
                  </a:solidFill>
                  <a:latin typeface="UTM Avo" panose="02040603050506020204" pitchFamily="18" charset="0"/>
                </a:rPr>
                <a:t> cam </a:t>
              </a:r>
              <a:r>
                <a:rPr lang="en-US" sz="1800" dirty="0" err="1">
                  <a:solidFill>
                    <a:srgbClr val="0070C0"/>
                  </a:solidFill>
                  <a:latin typeface="UTM Avo" panose="02040603050506020204" pitchFamily="18" charset="0"/>
                </a:rPr>
                <a:t>đi</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lạc</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vào</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nhà</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Bống</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Chân</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chú</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bị</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thương</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bước</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đi</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tập</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tễnh</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Bống</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thương</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quá</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đặt</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cánh</a:t>
              </a:r>
              <a:r>
                <a:rPr lang="en-US" sz="1800" dirty="0">
                  <a:solidFill>
                    <a:srgbClr val="0070C0"/>
                  </a:solidFill>
                  <a:latin typeface="UTM Avo" panose="02040603050506020204" pitchFamily="18" charset="0"/>
                </a:rPr>
                <a:t> cam </a:t>
              </a:r>
              <a:r>
                <a:rPr lang="en-US" sz="1800" dirty="0" err="1">
                  <a:solidFill>
                    <a:srgbClr val="0070C0"/>
                  </a:solidFill>
                  <a:latin typeface="UTM Avo" panose="02040603050506020204" pitchFamily="18" charset="0"/>
                </a:rPr>
                <a:t>vào</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một</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chiếc</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lọ</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nhỏ</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đựng</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đầy</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cỏ</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Từ</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ngày</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đó</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cánh</a:t>
              </a:r>
              <a:r>
                <a:rPr lang="en-US" sz="1800" dirty="0">
                  <a:solidFill>
                    <a:srgbClr val="0070C0"/>
                  </a:solidFill>
                  <a:latin typeface="UTM Avo" panose="02040603050506020204" pitchFamily="18" charset="0"/>
                </a:rPr>
                <a:t> cam </a:t>
              </a:r>
              <a:r>
                <a:rPr lang="en-US" sz="1800" dirty="0" err="1">
                  <a:solidFill>
                    <a:srgbClr val="0070C0"/>
                  </a:solidFill>
                  <a:latin typeface="UTM Avo" panose="02040603050506020204" pitchFamily="18" charset="0"/>
                </a:rPr>
                <a:t>trở</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thành</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người</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bạn</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nhỏ</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xíu</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của</a:t>
              </a:r>
              <a:r>
                <a:rPr lang="en-US" sz="1800" dirty="0">
                  <a:solidFill>
                    <a:srgbClr val="0070C0"/>
                  </a:solidFill>
                  <a:latin typeface="UTM Avo" panose="02040603050506020204" pitchFamily="18" charset="0"/>
                </a:rPr>
                <a:t> </a:t>
              </a:r>
              <a:r>
                <a:rPr lang="en-US" sz="1800" dirty="0" err="1">
                  <a:solidFill>
                    <a:srgbClr val="0070C0"/>
                  </a:solidFill>
                  <a:latin typeface="UTM Avo" panose="02040603050506020204" pitchFamily="18" charset="0"/>
                </a:rPr>
                <a:t>Bống</a:t>
              </a:r>
              <a:r>
                <a:rPr lang="en-US" sz="1800" dirty="0">
                  <a:solidFill>
                    <a:srgbClr val="0070C0"/>
                  </a:solidFill>
                  <a:latin typeface="UTM Avo" panose="02040603050506020204" pitchFamily="18" charset="0"/>
                </a:rPr>
                <a:t>.</a:t>
              </a:r>
              <a:endParaRPr lang="en-US" sz="1800" dirty="0">
                <a:solidFill>
                  <a:srgbClr val="0070C0"/>
                </a:solidFill>
                <a:latin typeface="UTM Avo" panose="02040603050506020204"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826" y="1768828"/>
              <a:ext cx="406128" cy="38378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9" grpId="0"/>
    </p:bld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5309</Words>
  <Application>WPS Presentation</Application>
  <PresentationFormat>Custom</PresentationFormat>
  <Paragraphs>281</Paragraphs>
  <Slides>28</Slides>
  <Notes>0</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28</vt:i4>
      </vt:variant>
    </vt:vector>
  </HeadingPairs>
  <TitlesOfParts>
    <vt:vector size="41" baseType="lpstr">
      <vt:lpstr>Arial</vt:lpstr>
      <vt:lpstr>SimSun</vt:lpstr>
      <vt:lpstr>Wingdings</vt:lpstr>
      <vt:lpstr>Arial</vt:lpstr>
      <vt:lpstr>Kalam</vt:lpstr>
      <vt:lpstr>Montserrat</vt:lpstr>
      <vt:lpstr>UTM Cookies</vt:lpstr>
      <vt:lpstr>Segoe Print</vt:lpstr>
      <vt:lpstr>UTM Avo</vt:lpstr>
      <vt:lpstr>Microsoft YaHei</vt:lpstr>
      <vt:lpstr>Arial Unicode MS</vt:lpstr>
      <vt:lpstr>Times New Roman</vt:lpstr>
      <vt:lpstr>Doodle Sketchbook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Thảo Nguyễn</cp:lastModifiedBy>
  <cp:revision>143</cp:revision>
  <dcterms:created xsi:type="dcterms:W3CDTF">2024-03-13T07:18:00Z</dcterms:created>
  <dcterms:modified xsi:type="dcterms:W3CDTF">2024-03-14T00:52:32Z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BAC1AEBDCCE94AB48CDD8A83E47DB1D3_12</vt:lpwstr>
  </property>
  <property fmtid="{D5CDD505-2E9C-101B-9397-08002B2CF9AE}" pid="3" name="KSOProductBuildVer">
    <vt:lpwstr>1033-12.2.0.13489</vt:lpwstr>
  </property>
</Properties>
</file>