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4" r:id="rId2"/>
  </p:sldMasterIdLst>
  <p:notesMasterIdLst>
    <p:notesMasterId r:id="rId15"/>
  </p:notesMasterIdLst>
  <p:sldIdLst>
    <p:sldId id="352" r:id="rId3"/>
    <p:sldId id="353" r:id="rId4"/>
    <p:sldId id="355" r:id="rId5"/>
    <p:sldId id="375" r:id="rId6"/>
    <p:sldId id="385" r:id="rId7"/>
    <p:sldId id="359" r:id="rId8"/>
    <p:sldId id="360" r:id="rId9"/>
    <p:sldId id="386" r:id="rId10"/>
    <p:sldId id="361" r:id="rId11"/>
    <p:sldId id="384" r:id="rId12"/>
    <p:sldId id="363" r:id="rId13"/>
    <p:sldId id="387" r:id="rId14"/>
  </p:sldIdLst>
  <p:sldSz cx="6858000" cy="5143500"/>
  <p:notesSz cx="6858000" cy="9144000"/>
  <p:embeddedFontLst>
    <p:embeddedFont>
      <p:font typeface="Kalam" panose="020B0604020202020204" charset="0"/>
      <p:regular r:id="rId16"/>
      <p:bold r:id="rId17"/>
    </p:embeddedFont>
    <p:embeddedFont>
      <p:font typeface="Montserrat" panose="02000505000000020004" pitchFamily="2" charset="0"/>
      <p:regular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custDataLst>
    <p:tags r:id="rId2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90"/>
    <a:srgbClr val="AEE2FA"/>
    <a:srgbClr val="07A7AF"/>
    <a:srgbClr val="F6D5A8"/>
    <a:srgbClr val="F45A21"/>
    <a:srgbClr val="DBE9AE"/>
    <a:srgbClr val="72B451"/>
    <a:srgbClr val="F9BDC9"/>
    <a:srgbClr val="FFAB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2818" autoAdjust="0"/>
  </p:normalViewPr>
  <p:slideViewPr>
    <p:cSldViewPr snapToGrid="0">
      <p:cViewPr varScale="1">
        <p:scale>
          <a:sx n="99" d="100"/>
          <a:sy n="99" d="100"/>
        </p:scale>
        <p:origin x="10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333060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320088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99702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1220442" y="379068"/>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2FFD4C-A2AB-4ED6-A1C3-F40CAF6522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E411E7A-1F35-45C3-97EE-B98E76D501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178BDBA-477A-41FA-8EF6-A128ECA54F38}"/>
              </a:ext>
            </a:extLst>
          </p:cNvPr>
          <p:cNvSpPr>
            <a:spLocks noGrp="1"/>
          </p:cNvSpPr>
          <p:nvPr>
            <p:ph type="dt" sz="half" idx="10"/>
          </p:nvPr>
        </p:nvSpPr>
        <p:spPr/>
        <p:txBody>
          <a:bodyPr/>
          <a:lstStyle/>
          <a:p>
            <a:fld id="{83E351EE-8839-4BA5-9433-A3AB790C209C}" type="datetimeFigureOut">
              <a:rPr lang="en-US" smtClean="0"/>
              <a:t>5/14/2024</a:t>
            </a:fld>
            <a:endParaRPr lang="en-US"/>
          </a:p>
        </p:txBody>
      </p:sp>
      <p:sp>
        <p:nvSpPr>
          <p:cNvPr id="5" name="Footer Placeholder 4">
            <a:extLst>
              <a:ext uri="{FF2B5EF4-FFF2-40B4-BE49-F238E27FC236}">
                <a16:creationId xmlns:a16="http://schemas.microsoft.com/office/drawing/2014/main" xmlns="" id="{79B69C79-18B2-4E02-9085-5BE79B677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1DEB934-4014-438D-AD91-B83A5D2C7A80}"/>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239297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87E8BA-254A-45C5-A92B-E24A516F522E}"/>
              </a:ext>
            </a:extLst>
          </p:cNvPr>
          <p:cNvSpPr>
            <a:spLocks noGrp="1"/>
          </p:cNvSpPr>
          <p:nvPr>
            <p:ph type="title"/>
          </p:nvPr>
        </p:nvSpPr>
        <p:spPr>
          <a:xfrm>
            <a:off x="468313" y="1282700"/>
            <a:ext cx="5915025"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BE3A685-0273-4623-A5EF-BAA6A8C96C06}"/>
              </a:ext>
            </a:extLst>
          </p:cNvPr>
          <p:cNvSpPr>
            <a:spLocks noGrp="1"/>
          </p:cNvSpPr>
          <p:nvPr>
            <p:ph type="body" idx="1"/>
          </p:nvPr>
        </p:nvSpPr>
        <p:spPr>
          <a:xfrm>
            <a:off x="468313" y="3441700"/>
            <a:ext cx="5915025"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61B4A19-EF26-4488-9C6C-F995FC313F64}"/>
              </a:ext>
            </a:extLst>
          </p:cNvPr>
          <p:cNvSpPr>
            <a:spLocks noGrp="1"/>
          </p:cNvSpPr>
          <p:nvPr>
            <p:ph type="dt" sz="half" idx="10"/>
          </p:nvPr>
        </p:nvSpPr>
        <p:spPr/>
        <p:txBody>
          <a:bodyPr/>
          <a:lstStyle/>
          <a:p>
            <a:fld id="{83E351EE-8839-4BA5-9433-A3AB790C209C}" type="datetimeFigureOut">
              <a:rPr lang="en-US" smtClean="0"/>
              <a:t>5/14/2024</a:t>
            </a:fld>
            <a:endParaRPr lang="en-US"/>
          </a:p>
        </p:txBody>
      </p:sp>
      <p:sp>
        <p:nvSpPr>
          <p:cNvPr id="5" name="Footer Placeholder 4">
            <a:extLst>
              <a:ext uri="{FF2B5EF4-FFF2-40B4-BE49-F238E27FC236}">
                <a16:creationId xmlns:a16="http://schemas.microsoft.com/office/drawing/2014/main" xmlns="" id="{FD9DF16C-050A-4796-8024-2E7BD7A85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6A62DD8-99B5-45D4-A3FA-3445B9E3164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36939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3C0458-346F-4E9E-B75A-0D35EC3AAA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9EB8CDC-EF78-4ED5-8828-CB3195743DF6}"/>
              </a:ext>
            </a:extLst>
          </p:cNvPr>
          <p:cNvSpPr>
            <a:spLocks noGrp="1"/>
          </p:cNvSpPr>
          <p:nvPr>
            <p:ph sz="half" idx="1"/>
          </p:nvPr>
        </p:nvSpPr>
        <p:spPr>
          <a:xfrm>
            <a:off x="471488" y="1370013"/>
            <a:ext cx="2881312"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88C699B-8D53-458D-8C06-4C32123F80CB}"/>
              </a:ext>
            </a:extLst>
          </p:cNvPr>
          <p:cNvSpPr>
            <a:spLocks noGrp="1"/>
          </p:cNvSpPr>
          <p:nvPr>
            <p:ph sz="half" idx="2"/>
          </p:nvPr>
        </p:nvSpPr>
        <p:spPr>
          <a:xfrm>
            <a:off x="3505200" y="1370013"/>
            <a:ext cx="288131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36763B3-4CE6-45C9-A209-D84FAD88FC3F}"/>
              </a:ext>
            </a:extLst>
          </p:cNvPr>
          <p:cNvSpPr>
            <a:spLocks noGrp="1"/>
          </p:cNvSpPr>
          <p:nvPr>
            <p:ph type="dt" sz="half" idx="10"/>
          </p:nvPr>
        </p:nvSpPr>
        <p:spPr/>
        <p:txBody>
          <a:bodyPr/>
          <a:lstStyle/>
          <a:p>
            <a:fld id="{83E351EE-8839-4BA5-9433-A3AB790C209C}" type="datetimeFigureOut">
              <a:rPr lang="en-US" smtClean="0"/>
              <a:t>5/14/2024</a:t>
            </a:fld>
            <a:endParaRPr lang="en-US"/>
          </a:p>
        </p:txBody>
      </p:sp>
      <p:sp>
        <p:nvSpPr>
          <p:cNvPr id="6" name="Footer Placeholder 5">
            <a:extLst>
              <a:ext uri="{FF2B5EF4-FFF2-40B4-BE49-F238E27FC236}">
                <a16:creationId xmlns:a16="http://schemas.microsoft.com/office/drawing/2014/main" xmlns="" id="{218775CE-B9D5-4013-B9F0-1A039757B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76643E6-B6AC-4355-883E-AC3369A4698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67933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744E6C-3A3D-4FA6-8A18-B6BDBE91C337}"/>
              </a:ext>
            </a:extLst>
          </p:cNvPr>
          <p:cNvSpPr>
            <a:spLocks noGrp="1"/>
          </p:cNvSpPr>
          <p:nvPr>
            <p:ph type="title"/>
          </p:nvPr>
        </p:nvSpPr>
        <p:spPr>
          <a:xfrm>
            <a:off x="473075" y="274638"/>
            <a:ext cx="5915025"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721BFBA-F9E0-453B-A867-C845F06B5CE2}"/>
              </a:ext>
            </a:extLst>
          </p:cNvPr>
          <p:cNvSpPr>
            <a:spLocks noGrp="1"/>
          </p:cNvSpPr>
          <p:nvPr>
            <p:ph type="body" idx="1"/>
          </p:nvPr>
        </p:nvSpPr>
        <p:spPr>
          <a:xfrm>
            <a:off x="473075" y="1260475"/>
            <a:ext cx="2900363"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B747FEF-1AC9-4C3C-9B1D-F9FCEC8CD684}"/>
              </a:ext>
            </a:extLst>
          </p:cNvPr>
          <p:cNvSpPr>
            <a:spLocks noGrp="1"/>
          </p:cNvSpPr>
          <p:nvPr>
            <p:ph sz="half" idx="2"/>
          </p:nvPr>
        </p:nvSpPr>
        <p:spPr>
          <a:xfrm>
            <a:off x="473075" y="1879600"/>
            <a:ext cx="2900363"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1075905-4200-46B1-AF4B-B39DEB5C823D}"/>
              </a:ext>
            </a:extLst>
          </p:cNvPr>
          <p:cNvSpPr>
            <a:spLocks noGrp="1"/>
          </p:cNvSpPr>
          <p:nvPr>
            <p:ph type="body" sz="quarter" idx="3"/>
          </p:nvPr>
        </p:nvSpPr>
        <p:spPr>
          <a:xfrm>
            <a:off x="3471863" y="1260475"/>
            <a:ext cx="29162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5E0AAC9-F53E-4C2B-8FF6-41420703BF56}"/>
              </a:ext>
            </a:extLst>
          </p:cNvPr>
          <p:cNvSpPr>
            <a:spLocks noGrp="1"/>
          </p:cNvSpPr>
          <p:nvPr>
            <p:ph sz="quarter" idx="4"/>
          </p:nvPr>
        </p:nvSpPr>
        <p:spPr>
          <a:xfrm>
            <a:off x="3471863" y="1879600"/>
            <a:ext cx="29162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5159021-E7D0-4019-B89A-68E963A14A07}"/>
              </a:ext>
            </a:extLst>
          </p:cNvPr>
          <p:cNvSpPr>
            <a:spLocks noGrp="1"/>
          </p:cNvSpPr>
          <p:nvPr>
            <p:ph type="dt" sz="half" idx="10"/>
          </p:nvPr>
        </p:nvSpPr>
        <p:spPr/>
        <p:txBody>
          <a:bodyPr/>
          <a:lstStyle/>
          <a:p>
            <a:fld id="{83E351EE-8839-4BA5-9433-A3AB790C209C}" type="datetimeFigureOut">
              <a:rPr lang="en-US" smtClean="0"/>
              <a:t>5/14/2024</a:t>
            </a:fld>
            <a:endParaRPr lang="en-US"/>
          </a:p>
        </p:txBody>
      </p:sp>
      <p:sp>
        <p:nvSpPr>
          <p:cNvPr id="8" name="Footer Placeholder 7">
            <a:extLst>
              <a:ext uri="{FF2B5EF4-FFF2-40B4-BE49-F238E27FC236}">
                <a16:creationId xmlns:a16="http://schemas.microsoft.com/office/drawing/2014/main" xmlns="" id="{92EB73A6-89B0-4E9C-B3A7-E6762DF789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52F1EC6-5C92-40F8-8024-8AD2BA9960B6}"/>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326846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22D74-8AA4-4593-AF7A-C0FCB327E0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80F394E-89C4-46E8-ADFA-2D841AE07AC0}"/>
              </a:ext>
            </a:extLst>
          </p:cNvPr>
          <p:cNvSpPr>
            <a:spLocks noGrp="1"/>
          </p:cNvSpPr>
          <p:nvPr>
            <p:ph type="dt" sz="half" idx="10"/>
          </p:nvPr>
        </p:nvSpPr>
        <p:spPr/>
        <p:txBody>
          <a:bodyPr/>
          <a:lstStyle/>
          <a:p>
            <a:fld id="{83E351EE-8839-4BA5-9433-A3AB790C209C}" type="datetimeFigureOut">
              <a:rPr lang="en-US" smtClean="0"/>
              <a:t>5/14/2024</a:t>
            </a:fld>
            <a:endParaRPr lang="en-US"/>
          </a:p>
        </p:txBody>
      </p:sp>
      <p:sp>
        <p:nvSpPr>
          <p:cNvPr id="4" name="Footer Placeholder 3">
            <a:extLst>
              <a:ext uri="{FF2B5EF4-FFF2-40B4-BE49-F238E27FC236}">
                <a16:creationId xmlns:a16="http://schemas.microsoft.com/office/drawing/2014/main" xmlns="" id="{F106E2D8-68AB-4DEE-A00B-181D574008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A10FB0A-66A1-42BF-93C7-66D376A569A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497721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B0A8966-EA34-47B8-BC89-0FAE8FDFE8D0}"/>
              </a:ext>
            </a:extLst>
          </p:cNvPr>
          <p:cNvSpPr>
            <a:spLocks noGrp="1"/>
          </p:cNvSpPr>
          <p:nvPr>
            <p:ph type="dt" sz="half" idx="10"/>
          </p:nvPr>
        </p:nvSpPr>
        <p:spPr/>
        <p:txBody>
          <a:bodyPr/>
          <a:lstStyle/>
          <a:p>
            <a:fld id="{83E351EE-8839-4BA5-9433-A3AB790C209C}" type="datetimeFigureOut">
              <a:rPr lang="en-US" smtClean="0"/>
              <a:t>5/14/2024</a:t>
            </a:fld>
            <a:endParaRPr lang="en-US"/>
          </a:p>
        </p:txBody>
      </p:sp>
      <p:sp>
        <p:nvSpPr>
          <p:cNvPr id="3" name="Footer Placeholder 2">
            <a:extLst>
              <a:ext uri="{FF2B5EF4-FFF2-40B4-BE49-F238E27FC236}">
                <a16:creationId xmlns:a16="http://schemas.microsoft.com/office/drawing/2014/main" xmlns="" id="{7C8A7F36-F20E-476D-8E1D-52F413D408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A560221-4368-424D-A6B0-F80F7A77D6C2}"/>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538298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A20E55-5271-47F7-AD9D-67CFE08E0961}"/>
              </a:ext>
            </a:extLst>
          </p:cNvPr>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C40F1E4-9F2F-4B78-9E98-341A2D1E3BBD}"/>
              </a:ext>
            </a:extLst>
          </p:cNvPr>
          <p:cNvSpPr>
            <a:spLocks noGrp="1"/>
          </p:cNvSpPr>
          <p:nvPr>
            <p:ph idx="1"/>
          </p:nvPr>
        </p:nvSpPr>
        <p:spPr>
          <a:xfrm>
            <a:off x="2916238" y="741363"/>
            <a:ext cx="3471862"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94A29CC-13F9-420E-90CD-CA39578CC38F}"/>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40EB1EC-453F-418F-810F-EF3E7FBA6AF6}"/>
              </a:ext>
            </a:extLst>
          </p:cNvPr>
          <p:cNvSpPr>
            <a:spLocks noGrp="1"/>
          </p:cNvSpPr>
          <p:nvPr>
            <p:ph type="dt" sz="half" idx="10"/>
          </p:nvPr>
        </p:nvSpPr>
        <p:spPr/>
        <p:txBody>
          <a:bodyPr/>
          <a:lstStyle/>
          <a:p>
            <a:fld id="{83E351EE-8839-4BA5-9433-A3AB790C209C}" type="datetimeFigureOut">
              <a:rPr lang="en-US" smtClean="0"/>
              <a:t>5/14/2024</a:t>
            </a:fld>
            <a:endParaRPr lang="en-US"/>
          </a:p>
        </p:txBody>
      </p:sp>
      <p:sp>
        <p:nvSpPr>
          <p:cNvPr id="6" name="Footer Placeholder 5">
            <a:extLst>
              <a:ext uri="{FF2B5EF4-FFF2-40B4-BE49-F238E27FC236}">
                <a16:creationId xmlns:a16="http://schemas.microsoft.com/office/drawing/2014/main" xmlns="" id="{06C665E8-D19A-4254-8E82-451D41D3CF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2DB5018-365E-4621-8B2F-E9B3FF8F7CC3}"/>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019209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A784BE-3FD0-4E17-9BB7-65EDE517EB7A}"/>
              </a:ext>
            </a:extLst>
          </p:cNvPr>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483D67-369D-414C-AAFA-7C35514EFA17}"/>
              </a:ext>
            </a:extLst>
          </p:cNvPr>
          <p:cNvSpPr>
            <a:spLocks noGrp="1"/>
          </p:cNvSpPr>
          <p:nvPr>
            <p:ph type="pic" idx="1"/>
          </p:nvPr>
        </p:nvSpPr>
        <p:spPr>
          <a:xfrm>
            <a:off x="2916238" y="741363"/>
            <a:ext cx="3471862"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CC5322F-8AF3-44FB-B141-102A6A3501CF}"/>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FE974F8-5759-4D1C-99D7-E6BD5789D10B}"/>
              </a:ext>
            </a:extLst>
          </p:cNvPr>
          <p:cNvSpPr>
            <a:spLocks noGrp="1"/>
          </p:cNvSpPr>
          <p:nvPr>
            <p:ph type="dt" sz="half" idx="10"/>
          </p:nvPr>
        </p:nvSpPr>
        <p:spPr/>
        <p:txBody>
          <a:bodyPr/>
          <a:lstStyle/>
          <a:p>
            <a:fld id="{83E351EE-8839-4BA5-9433-A3AB790C209C}" type="datetimeFigureOut">
              <a:rPr lang="en-US" smtClean="0"/>
              <a:t>5/14/2024</a:t>
            </a:fld>
            <a:endParaRPr lang="en-US"/>
          </a:p>
        </p:txBody>
      </p:sp>
      <p:sp>
        <p:nvSpPr>
          <p:cNvPr id="6" name="Footer Placeholder 5">
            <a:extLst>
              <a:ext uri="{FF2B5EF4-FFF2-40B4-BE49-F238E27FC236}">
                <a16:creationId xmlns:a16="http://schemas.microsoft.com/office/drawing/2014/main" xmlns="" id="{4117521A-F430-428A-9EB6-9D81D2D1C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FA3715F-30CA-4A93-A265-C594EA26791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42968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2C8B7D-1A6B-47B7-8777-2BB93E929C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A88B2B1-59DD-4C84-A84D-73153FF2D9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948F21-8527-45A8-A913-46E7BFF71802}"/>
              </a:ext>
            </a:extLst>
          </p:cNvPr>
          <p:cNvSpPr>
            <a:spLocks noGrp="1"/>
          </p:cNvSpPr>
          <p:nvPr>
            <p:ph type="dt" sz="half" idx="10"/>
          </p:nvPr>
        </p:nvSpPr>
        <p:spPr/>
        <p:txBody>
          <a:bodyPr/>
          <a:lstStyle/>
          <a:p>
            <a:fld id="{83E351EE-8839-4BA5-9433-A3AB790C209C}" type="datetimeFigureOut">
              <a:rPr lang="en-US" smtClean="0"/>
              <a:t>5/14/2024</a:t>
            </a:fld>
            <a:endParaRPr lang="en-US"/>
          </a:p>
        </p:txBody>
      </p:sp>
      <p:sp>
        <p:nvSpPr>
          <p:cNvPr id="5" name="Footer Placeholder 4">
            <a:extLst>
              <a:ext uri="{FF2B5EF4-FFF2-40B4-BE49-F238E27FC236}">
                <a16:creationId xmlns:a16="http://schemas.microsoft.com/office/drawing/2014/main" xmlns="" id="{2FC57D41-7972-4B74-8E9C-A14DD6A5E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2FDF8D2-E59F-4F5F-90CE-BE7A25B32D4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08640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F7B1EFC-5B09-4048-AA58-A6FB8E2EF4CC}"/>
              </a:ext>
            </a:extLst>
          </p:cNvPr>
          <p:cNvSpPr>
            <a:spLocks noGrp="1"/>
          </p:cNvSpPr>
          <p:nvPr>
            <p:ph type="title" orient="vert"/>
          </p:nvPr>
        </p:nvSpPr>
        <p:spPr>
          <a:xfrm>
            <a:off x="4908550" y="274638"/>
            <a:ext cx="1477963"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DCBD091-2AF1-4927-94EC-CF2BB92B167C}"/>
              </a:ext>
            </a:extLst>
          </p:cNvPr>
          <p:cNvSpPr>
            <a:spLocks noGrp="1"/>
          </p:cNvSpPr>
          <p:nvPr>
            <p:ph type="body" orient="vert" idx="1"/>
          </p:nvPr>
        </p:nvSpPr>
        <p:spPr>
          <a:xfrm>
            <a:off x="471488" y="274638"/>
            <a:ext cx="4284662"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D941A8-77B1-4BFD-81B6-F028F0C834F8}"/>
              </a:ext>
            </a:extLst>
          </p:cNvPr>
          <p:cNvSpPr>
            <a:spLocks noGrp="1"/>
          </p:cNvSpPr>
          <p:nvPr>
            <p:ph type="dt" sz="half" idx="10"/>
          </p:nvPr>
        </p:nvSpPr>
        <p:spPr/>
        <p:txBody>
          <a:bodyPr/>
          <a:lstStyle/>
          <a:p>
            <a:fld id="{83E351EE-8839-4BA5-9433-A3AB790C209C}" type="datetimeFigureOut">
              <a:rPr lang="en-US" smtClean="0"/>
              <a:t>5/14/2024</a:t>
            </a:fld>
            <a:endParaRPr lang="en-US"/>
          </a:p>
        </p:txBody>
      </p:sp>
      <p:sp>
        <p:nvSpPr>
          <p:cNvPr id="5" name="Footer Placeholder 4">
            <a:extLst>
              <a:ext uri="{FF2B5EF4-FFF2-40B4-BE49-F238E27FC236}">
                <a16:creationId xmlns:a16="http://schemas.microsoft.com/office/drawing/2014/main" xmlns="" id="{6A90B568-6CD7-4B61-9892-8FABE31CA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B82FF4F-0527-41D5-9BAC-982EDD89AE0E}"/>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26999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66F1EA-6E55-49FD-ABEB-59B403670FCA}"/>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C65D7C9-05C3-4166-8C88-02F2E32FBD02}"/>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1CCD5C7-CF36-4C1D-B15A-773D0D547641}"/>
              </a:ext>
            </a:extLst>
          </p:cNvPr>
          <p:cNvSpPr>
            <a:spLocks noGrp="1"/>
          </p:cNvSpPr>
          <p:nvPr>
            <p:ph type="dt" sz="half" idx="10"/>
          </p:nvPr>
        </p:nvSpPr>
        <p:spPr/>
        <p:txBody>
          <a:bodyPr/>
          <a:lstStyle/>
          <a:p>
            <a:fld id="{83E351EE-8839-4BA5-9433-A3AB790C209C}" type="datetimeFigureOut">
              <a:rPr lang="en-US" smtClean="0"/>
              <a:t>5/14/2024</a:t>
            </a:fld>
            <a:endParaRPr lang="en-US"/>
          </a:p>
        </p:txBody>
      </p:sp>
      <p:sp>
        <p:nvSpPr>
          <p:cNvPr id="5" name="Footer Placeholder 4">
            <a:extLst>
              <a:ext uri="{FF2B5EF4-FFF2-40B4-BE49-F238E27FC236}">
                <a16:creationId xmlns:a16="http://schemas.microsoft.com/office/drawing/2014/main" xmlns="" id="{4D241F27-0D0D-4F26-A318-E189737DA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533DD18-BA4E-4412-B4A9-7CD7312D84A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117723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TextBox 4">
            <a:extLst>
              <a:ext uri="{FF2B5EF4-FFF2-40B4-BE49-F238E27FC236}">
                <a16:creationId xmlns:a16="http://schemas.microsoft.com/office/drawing/2014/main" xmlns="" id="{6F308A93-846A-4A8F-9CF9-4EDB36AEC756}"/>
              </a:ext>
            </a:extLst>
          </p:cNvPr>
          <p:cNvSpPr txBox="1"/>
          <p:nvPr userDrawn="1"/>
        </p:nvSpPr>
        <p:spPr>
          <a:xfrm>
            <a:off x="4517337" y="4848544"/>
            <a:ext cx="1644926" cy="215444"/>
          </a:xfrm>
          <a:prstGeom prst="rect">
            <a:avLst/>
          </a:prstGeom>
          <a:noFill/>
        </p:spPr>
        <p:txBody>
          <a:bodyPr wrap="square">
            <a:spAutoFit/>
          </a:bodyPr>
          <a:lstStyle/>
          <a:p>
            <a:r>
              <a:rPr lang="en-US" sz="800" b="0" i="0" dirty="0">
                <a:solidFill>
                  <a:srgbClr val="050505"/>
                </a:solidFill>
                <a:effectLst/>
                <a:latin typeface="Arial" panose="020B0604020202020204" pitchFamily="34" charset="0"/>
                <a:cs typeface="Arial" panose="020B0604020202020204" pitchFamily="34" charset="0"/>
              </a:rPr>
              <a:t>FeistyForwarders_0968120672</a:t>
            </a:r>
            <a:endParaRPr lang="en-US" sz="800" dirty="0">
              <a:latin typeface="Arial" panose="020B0604020202020204" pitchFamily="34" charset="0"/>
              <a:cs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90" r:id="rId1"/>
    <p:sldLayoutId id="2147483685" r:id="rId2"/>
    <p:sldLayoutId id="2147483691" r:id="rId3"/>
    <p:sldLayoutId id="2147483687" r:id="rId4"/>
    <p:sldLayoutId id="2147483692" r:id="rId5"/>
    <p:sldLayoutId id="2147483686" r:id="rId6"/>
    <p:sldLayoutId id="2147483693" r:id="rId7"/>
    <p:sldLayoutId id="214748368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3A4719A-873E-4431-BBEA-98437305C69E}"/>
              </a:ext>
            </a:extLst>
          </p:cNvPr>
          <p:cNvSpPr>
            <a:spLocks noGrp="1"/>
          </p:cNvSpPr>
          <p:nvPr>
            <p:ph type="title"/>
          </p:nvPr>
        </p:nvSpPr>
        <p:spPr>
          <a:xfrm>
            <a:off x="471488" y="274638"/>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589A7D6-2320-4573-B978-C84C990D83C7}"/>
              </a:ext>
            </a:extLst>
          </p:cNvPr>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4EF6964-874A-4906-9B5D-F3E873E097AF}"/>
              </a:ext>
            </a:extLst>
          </p:cNvPr>
          <p:cNvSpPr>
            <a:spLocks noGrp="1"/>
          </p:cNvSpPr>
          <p:nvPr>
            <p:ph type="dt" sz="half" idx="2"/>
          </p:nvPr>
        </p:nvSpPr>
        <p:spPr>
          <a:xfrm>
            <a:off x="471488" y="4767263"/>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3E351EE-8839-4BA5-9433-A3AB790C209C}" type="datetimeFigureOut">
              <a:rPr lang="en-US" smtClean="0"/>
              <a:t>5/14/2024</a:t>
            </a:fld>
            <a:endParaRPr lang="en-US"/>
          </a:p>
        </p:txBody>
      </p:sp>
      <p:sp>
        <p:nvSpPr>
          <p:cNvPr id="5" name="Footer Placeholder 4">
            <a:extLst>
              <a:ext uri="{FF2B5EF4-FFF2-40B4-BE49-F238E27FC236}">
                <a16:creationId xmlns:a16="http://schemas.microsoft.com/office/drawing/2014/main" xmlns="" id="{D2A808AF-8FB4-41AF-BC67-DA1CAD5072FE}"/>
              </a:ext>
            </a:extLst>
          </p:cNvPr>
          <p:cNvSpPr>
            <a:spLocks noGrp="1"/>
          </p:cNvSpPr>
          <p:nvPr>
            <p:ph type="ftr" sz="quarter" idx="3"/>
          </p:nvPr>
        </p:nvSpPr>
        <p:spPr>
          <a:xfrm>
            <a:off x="2271713" y="4767263"/>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19A5689-D368-49BD-9D16-948E4D8FD311}"/>
              </a:ext>
            </a:extLst>
          </p:cNvPr>
          <p:cNvSpPr>
            <a:spLocks noGrp="1"/>
          </p:cNvSpPr>
          <p:nvPr>
            <p:ph type="sldNum" sz="quarter" idx="4"/>
          </p:nvPr>
        </p:nvSpPr>
        <p:spPr>
          <a:xfrm>
            <a:off x="4843463" y="4767263"/>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0903FB9-FD16-4629-8D64-3BEEF9DE211C}" type="slidenum">
              <a:rPr lang="en-US" smtClean="0"/>
              <a:t>‹#›</a:t>
            </a:fld>
            <a:endParaRPr lang="en-US"/>
          </a:p>
        </p:txBody>
      </p:sp>
    </p:spTree>
    <p:extLst>
      <p:ext uri="{BB962C8B-B14F-4D97-AF65-F5344CB8AC3E}">
        <p14:creationId xmlns:p14="http://schemas.microsoft.com/office/powerpoint/2010/main" val="246499784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10.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12.png"/><Relationship Id="rId10" Type="http://schemas.openxmlformats.org/officeDocument/2006/relationships/image" Target="../media/image15.png"/><Relationship Id="rId4" Type="http://schemas.microsoft.com/office/2007/relationships/hdphoto" Target="../media/hdphoto4.wdp"/><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9.wdp"/><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27.png"/><Relationship Id="rId5" Type="http://schemas.microsoft.com/office/2007/relationships/hdphoto" Target="../media/hdphoto3.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5.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12.png"/><Relationship Id="rId10" Type="http://schemas.openxmlformats.org/officeDocument/2006/relationships/image" Target="../media/image15.png"/><Relationship Id="rId4" Type="http://schemas.microsoft.com/office/2007/relationships/hdphoto" Target="../media/hdphoto4.wdp"/><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6.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tags" Target="../tags/tag7.xml"/><Relationship Id="rId6" Type="http://schemas.microsoft.com/office/2007/relationships/hdphoto" Target="../media/hdphoto8.wdp"/><Relationship Id="rId5" Type="http://schemas.openxmlformats.org/officeDocument/2006/relationships/image" Target="../media/image17.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8.jpeg"/><Relationship Id="rId5" Type="http://schemas.microsoft.com/office/2007/relationships/hdphoto" Target="../media/hdphoto3.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5.xml"/><Relationship Id="rId1" Type="http://schemas.openxmlformats.org/officeDocument/2006/relationships/tags" Target="../tags/tag9.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xmlns="" id="{800E4549-EAC6-4C23-AC52-94ACB43E5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F8900510-4224-4153-8276-1166464F9C0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656022" y="250371"/>
            <a:ext cx="4746171" cy="4536750"/>
          </a:xfrm>
          <a:prstGeom prst="ellipse">
            <a:avLst/>
          </a:prstGeom>
        </p:spPr>
      </p:pic>
    </p:spTree>
    <p:custDataLst>
      <p:tags r:id="rId1"/>
    </p:custDataLst>
    <p:extLst>
      <p:ext uri="{BB962C8B-B14F-4D97-AF65-F5344CB8AC3E}">
        <p14:creationId xmlns:p14="http://schemas.microsoft.com/office/powerpoint/2010/main" val="2514069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D0F22DC-6D72-483F-8FD5-D3D31A098AA8}"/>
              </a:ext>
            </a:extLst>
          </p:cNvPr>
          <p:cNvGrpSpPr/>
          <p:nvPr/>
        </p:nvGrpSpPr>
        <p:grpSpPr>
          <a:xfrm>
            <a:off x="635794" y="375529"/>
            <a:ext cx="2640806" cy="525172"/>
            <a:chOff x="635794" y="14285"/>
            <a:chExt cx="2640806" cy="525172"/>
          </a:xfrm>
        </p:grpSpPr>
        <p:sp>
          <p:nvSpPr>
            <p:cNvPr id="4" name="TextBox 3">
              <a:extLst>
                <a:ext uri="{FF2B5EF4-FFF2-40B4-BE49-F238E27FC236}">
                  <a16:creationId xmlns:a16="http://schemas.microsoft.com/office/drawing/2014/main" xmlns="" id="{4FCF2103-78A6-4FBE-95ED-601E4DFDD877}"/>
                </a:ext>
              </a:extLst>
            </p:cNvPr>
            <p:cNvSpPr txBox="1"/>
            <p:nvPr/>
          </p:nvSpPr>
          <p:spPr>
            <a:xfrm>
              <a:off x="1127791" y="49917"/>
              <a:ext cx="2148809"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LUYỆN ĐỌC LẠI</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xmlns=""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10" name="TextBox 9">
            <a:extLst>
              <a:ext uri="{FF2B5EF4-FFF2-40B4-BE49-F238E27FC236}">
                <a16:creationId xmlns:a16="http://schemas.microsoft.com/office/drawing/2014/main" xmlns="" id="{2967142F-BA3D-4951-98BE-FAD56526FE93}"/>
              </a:ext>
            </a:extLst>
          </p:cNvPr>
          <p:cNvSpPr txBox="1"/>
          <p:nvPr/>
        </p:nvSpPr>
        <p:spPr>
          <a:xfrm>
            <a:off x="376115" y="1059918"/>
            <a:ext cx="6155313" cy="1292662"/>
          </a:xfrm>
          <a:prstGeom prst="rect">
            <a:avLst/>
          </a:prstGeom>
          <a:noFill/>
        </p:spPr>
        <p:txBody>
          <a:bodyPr wrap="square" rtlCol="0">
            <a:spAutoFit/>
          </a:bodyPr>
          <a:lstStyle/>
          <a:p>
            <a:pPr indent="171450" algn="just"/>
            <a:r>
              <a:rPr lang="vi-VN" sz="13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indent="171450" algn="just"/>
            <a:r>
              <a:rPr lang="vi-VN" sz="1300" dirty="0">
                <a:latin typeface="UTM Avo" panose="020406030505060202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sp>
        <p:nvSpPr>
          <p:cNvPr id="11" name="TextBox 10">
            <a:extLst>
              <a:ext uri="{FF2B5EF4-FFF2-40B4-BE49-F238E27FC236}">
                <a16:creationId xmlns:a16="http://schemas.microsoft.com/office/drawing/2014/main" xmlns="" id="{85B76C04-3708-458D-98AF-64C6D1E36283}"/>
              </a:ext>
            </a:extLst>
          </p:cNvPr>
          <p:cNvSpPr txBox="1"/>
          <p:nvPr/>
        </p:nvSpPr>
        <p:spPr>
          <a:xfrm>
            <a:off x="1941376" y="755073"/>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UTM Avo" panose="02040603050506020204" pitchFamily="18" charset="0"/>
              </a:rPr>
              <a:t>ĐẤT NƯỚC CHÚNG MÌNH</a:t>
            </a:r>
            <a:endParaRPr lang="en-US" sz="1600" b="1" dirty="0">
              <a:solidFill>
                <a:schemeClr val="accent1">
                  <a:lumMod val="75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xmlns="" id="{C9695691-16B7-4B4E-9E5A-84D7C992B850}"/>
              </a:ext>
            </a:extLst>
          </p:cNvPr>
          <p:cNvSpPr txBox="1"/>
          <p:nvPr/>
        </p:nvSpPr>
        <p:spPr>
          <a:xfrm>
            <a:off x="3003874" y="2260344"/>
            <a:ext cx="3527554" cy="1092607"/>
          </a:xfrm>
          <a:prstGeom prst="rect">
            <a:avLst/>
          </a:prstGeom>
          <a:noFill/>
        </p:spPr>
        <p:txBody>
          <a:bodyPr wrap="square" rtlCol="0">
            <a:spAutoFit/>
          </a:bodyPr>
          <a:lstStyle/>
          <a:p>
            <a:pPr indent="171450" algn="just"/>
            <a:r>
              <a:rPr lang="vi-VN" sz="13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13" name="TextBox 12">
            <a:extLst>
              <a:ext uri="{FF2B5EF4-FFF2-40B4-BE49-F238E27FC236}">
                <a16:creationId xmlns:a16="http://schemas.microsoft.com/office/drawing/2014/main" xmlns="" id="{ECFB8FB4-1F56-4A48-8003-ADA59A780A21}"/>
              </a:ext>
            </a:extLst>
          </p:cNvPr>
          <p:cNvSpPr txBox="1"/>
          <p:nvPr/>
        </p:nvSpPr>
        <p:spPr>
          <a:xfrm>
            <a:off x="3003875" y="3283678"/>
            <a:ext cx="1849236" cy="1492716"/>
          </a:xfrm>
          <a:prstGeom prst="rect">
            <a:avLst/>
          </a:prstGeom>
          <a:noFill/>
        </p:spPr>
        <p:txBody>
          <a:bodyPr wrap="square" rtlCol="0">
            <a:spAutoFit/>
          </a:bodyPr>
          <a:lstStyle/>
          <a:p>
            <a:pPr indent="171450" algn="just"/>
            <a:r>
              <a:rPr lang="vi-VN" sz="1300" dirty="0">
                <a:latin typeface="UTM Avo" panose="02040603050506020204" pitchFamily="18" charset="0"/>
              </a:rPr>
              <a:t>Trang phục truyền thống của người Việt Nam là áo dài. Áo dài thường được mặc trong dịp Tết hay lễ hội.</a:t>
            </a:r>
          </a:p>
          <a:p>
            <a:pPr indent="171450" algn="r"/>
            <a:r>
              <a:rPr lang="vi-VN" sz="1300" dirty="0">
                <a:latin typeface="UTM Avo" panose="02040603050506020204" pitchFamily="18" charset="0"/>
              </a:rPr>
              <a:t>(Trung Sơn)</a:t>
            </a:r>
          </a:p>
        </p:txBody>
      </p:sp>
      <p:pic>
        <p:nvPicPr>
          <p:cNvPr id="14" name="Picture 13">
            <a:extLst>
              <a:ext uri="{FF2B5EF4-FFF2-40B4-BE49-F238E27FC236}">
                <a16:creationId xmlns:a16="http://schemas.microsoft.com/office/drawing/2014/main" xmlns="" id="{7626E719-D969-4F7E-8422-8B3939B6BDBA}"/>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853111" y="3133649"/>
            <a:ext cx="1628775" cy="1746360"/>
          </a:xfrm>
          <a:prstGeom prst="rect">
            <a:avLst/>
          </a:prstGeom>
        </p:spPr>
      </p:pic>
      <p:pic>
        <p:nvPicPr>
          <p:cNvPr id="15" name="Picture 14">
            <a:extLst>
              <a:ext uri="{FF2B5EF4-FFF2-40B4-BE49-F238E27FC236}">
                <a16:creationId xmlns:a16="http://schemas.microsoft.com/office/drawing/2014/main" xmlns="" id="{5A532C1E-BD37-4BE0-8B7A-80803FB203B3}"/>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581706" y="2260344"/>
            <a:ext cx="2625058" cy="2562057"/>
          </a:xfrm>
          <a:prstGeom prst="rect">
            <a:avLst/>
          </a:prstGeom>
        </p:spPr>
      </p:pic>
      <p:pic>
        <p:nvPicPr>
          <p:cNvPr id="16" name="Picture 15">
            <a:extLst>
              <a:ext uri="{FF2B5EF4-FFF2-40B4-BE49-F238E27FC236}">
                <a16:creationId xmlns:a16="http://schemas.microsoft.com/office/drawing/2014/main" xmlns="" id="{F8DA4AB4-729E-40CB-A33E-1B408A5A69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572" y="1044515"/>
            <a:ext cx="304770" cy="288000"/>
          </a:xfrm>
          <a:prstGeom prst="rect">
            <a:avLst/>
          </a:prstGeom>
        </p:spPr>
      </p:pic>
      <p:pic>
        <p:nvPicPr>
          <p:cNvPr id="17" name="Picture 16">
            <a:extLst>
              <a:ext uri="{FF2B5EF4-FFF2-40B4-BE49-F238E27FC236}">
                <a16:creationId xmlns:a16="http://schemas.microsoft.com/office/drawing/2014/main" xmlns="" id="{971DED2F-4ADF-4A72-8DA7-B82EE6138DD5}"/>
              </a:ext>
            </a:extLst>
          </p:cNvPr>
          <p:cNvPicPr>
            <a:picLocks noChangeAspect="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6558" y="1688700"/>
            <a:ext cx="288000" cy="288000"/>
          </a:xfrm>
          <a:prstGeom prst="rect">
            <a:avLst/>
          </a:prstGeom>
        </p:spPr>
      </p:pic>
      <p:pic>
        <p:nvPicPr>
          <p:cNvPr id="18" name="Picture 17">
            <a:extLst>
              <a:ext uri="{FF2B5EF4-FFF2-40B4-BE49-F238E27FC236}">
                <a16:creationId xmlns:a16="http://schemas.microsoft.com/office/drawing/2014/main" xmlns="" id="{F505BF7F-44D7-4B75-91DC-4223D2F993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68307" y="2259962"/>
            <a:ext cx="288000" cy="288000"/>
          </a:xfrm>
          <a:prstGeom prst="rect">
            <a:avLst/>
          </a:prstGeom>
        </p:spPr>
      </p:pic>
      <p:grpSp>
        <p:nvGrpSpPr>
          <p:cNvPr id="19" name="Group 18">
            <a:extLst>
              <a:ext uri="{FF2B5EF4-FFF2-40B4-BE49-F238E27FC236}">
                <a16:creationId xmlns:a16="http://schemas.microsoft.com/office/drawing/2014/main" xmlns="" id="{40099674-9BD1-4856-B84B-A3F370959932}"/>
              </a:ext>
            </a:extLst>
          </p:cNvPr>
          <p:cNvGrpSpPr/>
          <p:nvPr/>
        </p:nvGrpSpPr>
        <p:grpSpPr>
          <a:xfrm>
            <a:off x="2881321" y="3064393"/>
            <a:ext cx="395884" cy="646331"/>
            <a:chOff x="3371645" y="2868155"/>
            <a:chExt cx="395884" cy="646331"/>
          </a:xfrm>
        </p:grpSpPr>
        <p:sp>
          <p:nvSpPr>
            <p:cNvPr id="20" name="Oval 19">
              <a:extLst>
                <a:ext uri="{FF2B5EF4-FFF2-40B4-BE49-F238E27FC236}">
                  <a16:creationId xmlns:a16="http://schemas.microsoft.com/office/drawing/2014/main" xmlns="" id="{EC94F0D9-DFC5-49E4-841F-E259D93C1AEF}"/>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3600" i="1" dirty="0">
                <a:solidFill>
                  <a:schemeClr val="accent2"/>
                </a:solidFill>
                <a:latin typeface="UTM Charlotte" panose="02040603050506020204" pitchFamily="18" charset="0"/>
              </a:endParaRPr>
            </a:p>
          </p:txBody>
        </p:sp>
        <p:sp>
          <p:nvSpPr>
            <p:cNvPr id="21" name="Rectangle 20">
              <a:extLst>
                <a:ext uri="{FF2B5EF4-FFF2-40B4-BE49-F238E27FC236}">
                  <a16:creationId xmlns:a16="http://schemas.microsoft.com/office/drawing/2014/main" xmlns="" id="{2A4A0A9E-298E-4B07-AA88-4D22DBDB296F}"/>
                </a:ext>
              </a:extLst>
            </p:cNvPr>
            <p:cNvSpPr/>
            <p:nvPr/>
          </p:nvSpPr>
          <p:spPr>
            <a:xfrm rot="21163024">
              <a:off x="3371645" y="2868155"/>
              <a:ext cx="380233" cy="646331"/>
            </a:xfrm>
            <a:prstGeom prst="rect">
              <a:avLst/>
            </a:prstGeom>
          </p:spPr>
          <p:txBody>
            <a:bodyPr wrap="none">
              <a:spAutoFit/>
            </a:bodyPr>
            <a:lstStyle/>
            <a:p>
              <a:pPr algn="ctr"/>
              <a:r>
                <a:rPr lang="x-none" sz="3600" b="1" i="1" dirty="0">
                  <a:solidFill>
                    <a:schemeClr val="accent2"/>
                  </a:solidFill>
                  <a:latin typeface="UTM Charlotte" panose="02040603050506020204" pitchFamily="18" charset="0"/>
                </a:rPr>
                <a:t>4</a:t>
              </a:r>
            </a:p>
          </p:txBody>
        </p:sp>
      </p:grpSp>
    </p:spTree>
    <p:custDataLst>
      <p:tags r:id="rId1"/>
    </p:custDataLst>
    <p:extLst>
      <p:ext uri="{BB962C8B-B14F-4D97-AF65-F5344CB8AC3E}">
        <p14:creationId xmlns:p14="http://schemas.microsoft.com/office/powerpoint/2010/main" val="62542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33E36AB-714E-4BC3-850C-E6AC6384CFB5}"/>
              </a:ext>
            </a:extLst>
          </p:cNvPr>
          <p:cNvSpPr txBox="1"/>
          <p:nvPr/>
        </p:nvSpPr>
        <p:spPr>
          <a:xfrm>
            <a:off x="1630309" y="1354030"/>
            <a:ext cx="6119826" cy="392928"/>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1</a:t>
            </a:r>
            <a:r>
              <a:rPr lang="vi-VN" sz="1500" b="1" dirty="0">
                <a:solidFill>
                  <a:schemeClr val="accent6">
                    <a:lumMod val="75000"/>
                  </a:schemeClr>
                </a:solidFill>
                <a:latin typeface="UTM Avo" panose="02040603050506020204" pitchFamily="18" charset="0"/>
              </a:rPr>
              <a:t>. </a:t>
            </a:r>
            <a:r>
              <a:rPr lang="vi-VN" sz="1500" dirty="0">
                <a:latin typeface="UTM Avo" panose="02040603050506020204" pitchFamily="18" charset="0"/>
              </a:rPr>
              <a:t>Tìm các tên riêng có trong bài đọc.</a:t>
            </a:r>
          </a:p>
        </p:txBody>
      </p:sp>
      <p:sp>
        <p:nvSpPr>
          <p:cNvPr id="6" name="TextBox 5">
            <a:extLst>
              <a:ext uri="{FF2B5EF4-FFF2-40B4-BE49-F238E27FC236}">
                <a16:creationId xmlns:a16="http://schemas.microsoft.com/office/drawing/2014/main" xmlns="" id="{2144B66A-1474-4AC1-B8EA-4B5BE03610B5}"/>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LUYỆN TẬP</a:t>
            </a:r>
            <a:endParaRPr lang="en-US" sz="3600" dirty="0">
              <a:solidFill>
                <a:schemeClr val="accent2"/>
              </a:solidFill>
              <a:latin typeface="UTM Cookies" panose="02040603050506020204" pitchFamily="18" charset="0"/>
            </a:endParaRPr>
          </a:p>
        </p:txBody>
      </p:sp>
      <p:pic>
        <p:nvPicPr>
          <p:cNvPr id="28" name="Picture 27">
            <a:extLst>
              <a:ext uri="{FF2B5EF4-FFF2-40B4-BE49-F238E27FC236}">
                <a16:creationId xmlns:a16="http://schemas.microsoft.com/office/drawing/2014/main" xmlns="" id="{FE8F369B-4C07-4DEC-9D7B-9D7B066AAE07}"/>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347314" y="331799"/>
            <a:ext cx="1319082" cy="1304243"/>
          </a:xfrm>
          <a:prstGeom prst="ellipse">
            <a:avLst/>
          </a:prstGeom>
        </p:spPr>
      </p:pic>
      <p:pic>
        <p:nvPicPr>
          <p:cNvPr id="10" name="Picture 9">
            <a:extLst>
              <a:ext uri="{FF2B5EF4-FFF2-40B4-BE49-F238E27FC236}">
                <a16:creationId xmlns:a16="http://schemas.microsoft.com/office/drawing/2014/main" xmlns="" id="{66E2D80E-CFD4-46D8-9523-921A8566C137}"/>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1904611" y="1746958"/>
            <a:ext cx="4567626" cy="3073106"/>
          </a:xfrm>
          <a:prstGeom prst="roundRect">
            <a:avLst>
              <a:gd name="adj" fmla="val 20618"/>
            </a:avLst>
          </a:prstGeom>
          <a:ln w="19050">
            <a:solidFill>
              <a:srgbClr val="0070C0"/>
            </a:solidFill>
          </a:ln>
        </p:spPr>
      </p:pic>
      <p:cxnSp>
        <p:nvCxnSpPr>
          <p:cNvPr id="12" name="Straight Connector 11">
            <a:extLst>
              <a:ext uri="{FF2B5EF4-FFF2-40B4-BE49-F238E27FC236}">
                <a16:creationId xmlns:a16="http://schemas.microsoft.com/office/drawing/2014/main" xmlns="" id="{CC3D0756-1358-4894-BE05-A0E887B19FF1}"/>
              </a:ext>
            </a:extLst>
          </p:cNvPr>
          <p:cNvCxnSpPr/>
          <p:nvPr/>
        </p:nvCxnSpPr>
        <p:spPr>
          <a:xfrm>
            <a:off x="2095500" y="2181225"/>
            <a:ext cx="5524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E0A3CD1F-36AB-44C0-B44A-BA66D63D1E3B}"/>
              </a:ext>
            </a:extLst>
          </p:cNvPr>
          <p:cNvCxnSpPr>
            <a:cxnSpLocks/>
          </p:cNvCxnSpPr>
          <p:nvPr/>
        </p:nvCxnSpPr>
        <p:spPr>
          <a:xfrm>
            <a:off x="1964531" y="2340769"/>
            <a:ext cx="4191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6F7881FF-3D8F-4F35-BC3E-8511B1DE0C34}"/>
              </a:ext>
            </a:extLst>
          </p:cNvPr>
          <p:cNvCxnSpPr/>
          <p:nvPr/>
        </p:nvCxnSpPr>
        <p:spPr>
          <a:xfrm>
            <a:off x="2107406" y="2628900"/>
            <a:ext cx="5524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7CF7D54F-B227-4B0C-81F9-0AA2E00224B7}"/>
              </a:ext>
            </a:extLst>
          </p:cNvPr>
          <p:cNvCxnSpPr>
            <a:cxnSpLocks/>
          </p:cNvCxnSpPr>
          <p:nvPr/>
        </p:nvCxnSpPr>
        <p:spPr>
          <a:xfrm>
            <a:off x="5968206" y="2628900"/>
            <a:ext cx="4071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D4DF30A2-6C7C-403C-89F6-B87726FD07EC}"/>
              </a:ext>
            </a:extLst>
          </p:cNvPr>
          <p:cNvCxnSpPr>
            <a:cxnSpLocks/>
          </p:cNvCxnSpPr>
          <p:nvPr/>
        </p:nvCxnSpPr>
        <p:spPr>
          <a:xfrm>
            <a:off x="1976437" y="2771775"/>
            <a:ext cx="3159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A8AE99DD-855E-4F42-A26B-F8044BBDA8D3}"/>
              </a:ext>
            </a:extLst>
          </p:cNvPr>
          <p:cNvCxnSpPr>
            <a:cxnSpLocks/>
          </p:cNvCxnSpPr>
          <p:nvPr/>
        </p:nvCxnSpPr>
        <p:spPr>
          <a:xfrm>
            <a:off x="2343943" y="2771775"/>
            <a:ext cx="48498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AEE38857-0D4B-411A-871F-0CE7B36CB377}"/>
              </a:ext>
            </a:extLst>
          </p:cNvPr>
          <p:cNvCxnSpPr>
            <a:cxnSpLocks/>
          </p:cNvCxnSpPr>
          <p:nvPr/>
        </p:nvCxnSpPr>
        <p:spPr>
          <a:xfrm>
            <a:off x="2910813" y="2771775"/>
            <a:ext cx="94509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C87A1024-93D4-4748-A794-8914A4CC2C1F}"/>
              </a:ext>
            </a:extLst>
          </p:cNvPr>
          <p:cNvCxnSpPr>
            <a:cxnSpLocks/>
          </p:cNvCxnSpPr>
          <p:nvPr/>
        </p:nvCxnSpPr>
        <p:spPr>
          <a:xfrm>
            <a:off x="3904050" y="2771775"/>
            <a:ext cx="7810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67C2188B-7095-4E7B-AD54-8EFA2BE50406}"/>
              </a:ext>
            </a:extLst>
          </p:cNvPr>
          <p:cNvCxnSpPr>
            <a:cxnSpLocks/>
          </p:cNvCxnSpPr>
          <p:nvPr/>
        </p:nvCxnSpPr>
        <p:spPr>
          <a:xfrm>
            <a:off x="4745425" y="2771775"/>
            <a:ext cx="7810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B1007AD9-9CF4-4176-BB7C-4B830B101C85}"/>
              </a:ext>
            </a:extLst>
          </p:cNvPr>
          <p:cNvCxnSpPr>
            <a:cxnSpLocks/>
          </p:cNvCxnSpPr>
          <p:nvPr/>
        </p:nvCxnSpPr>
        <p:spPr>
          <a:xfrm>
            <a:off x="5695156" y="3070225"/>
            <a:ext cx="2389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A7384241-EC22-4006-81E2-CC74C2A26DEA}"/>
              </a:ext>
            </a:extLst>
          </p:cNvPr>
          <p:cNvCxnSpPr>
            <a:cxnSpLocks/>
          </p:cNvCxnSpPr>
          <p:nvPr/>
        </p:nvCxnSpPr>
        <p:spPr>
          <a:xfrm>
            <a:off x="6028844" y="3067050"/>
            <a:ext cx="2890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09339E86-CE20-4BD3-8F49-0F79DA45F8C5}"/>
              </a:ext>
            </a:extLst>
          </p:cNvPr>
          <p:cNvCxnSpPr>
            <a:cxnSpLocks/>
          </p:cNvCxnSpPr>
          <p:nvPr/>
        </p:nvCxnSpPr>
        <p:spPr>
          <a:xfrm>
            <a:off x="3904050" y="3213100"/>
            <a:ext cx="2890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BFE02647-317F-4BDA-814D-7BD1068B8D71}"/>
              </a:ext>
            </a:extLst>
          </p:cNvPr>
          <p:cNvCxnSpPr>
            <a:cxnSpLocks/>
          </p:cNvCxnSpPr>
          <p:nvPr/>
        </p:nvCxnSpPr>
        <p:spPr>
          <a:xfrm>
            <a:off x="5923791" y="3213100"/>
            <a:ext cx="26281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B324F3DB-98A1-4B43-B3F7-58515FF598E2}"/>
              </a:ext>
            </a:extLst>
          </p:cNvPr>
          <p:cNvCxnSpPr>
            <a:cxnSpLocks/>
          </p:cNvCxnSpPr>
          <p:nvPr/>
        </p:nvCxnSpPr>
        <p:spPr>
          <a:xfrm>
            <a:off x="4232496" y="3362325"/>
            <a:ext cx="3180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CFDD719B-43A3-495A-B4F2-F1CD7CC250B0}"/>
              </a:ext>
            </a:extLst>
          </p:cNvPr>
          <p:cNvCxnSpPr>
            <a:cxnSpLocks/>
          </p:cNvCxnSpPr>
          <p:nvPr/>
        </p:nvCxnSpPr>
        <p:spPr>
          <a:xfrm>
            <a:off x="5208492" y="3505200"/>
            <a:ext cx="3180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E91F5E13-DC09-4C1B-99A8-E02A714D7DAF}"/>
              </a:ext>
            </a:extLst>
          </p:cNvPr>
          <p:cNvCxnSpPr>
            <a:cxnSpLocks/>
          </p:cNvCxnSpPr>
          <p:nvPr/>
        </p:nvCxnSpPr>
        <p:spPr>
          <a:xfrm>
            <a:off x="3903680" y="4108450"/>
            <a:ext cx="56335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23BFB306-6754-4690-A075-C9F5C089900D}"/>
              </a:ext>
            </a:extLst>
          </p:cNvPr>
          <p:cNvSpPr/>
          <p:nvPr/>
        </p:nvSpPr>
        <p:spPr>
          <a:xfrm>
            <a:off x="521770" y="1842671"/>
            <a:ext cx="111280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Việt Nam</a:t>
            </a:r>
            <a:endParaRPr lang="vi-VN" sz="1600" dirty="0">
              <a:solidFill>
                <a:srgbClr val="C00000"/>
              </a:solidFill>
            </a:endParaRPr>
          </a:p>
        </p:txBody>
      </p:sp>
      <p:sp>
        <p:nvSpPr>
          <p:cNvPr id="78" name="Rectangle 77">
            <a:extLst>
              <a:ext uri="{FF2B5EF4-FFF2-40B4-BE49-F238E27FC236}">
                <a16:creationId xmlns:a16="http://schemas.microsoft.com/office/drawing/2014/main" xmlns="" id="{57F26CCF-C7DC-4182-A76F-7171CE2ECC66}"/>
              </a:ext>
            </a:extLst>
          </p:cNvPr>
          <p:cNvSpPr/>
          <p:nvPr/>
        </p:nvSpPr>
        <p:spPr>
          <a:xfrm>
            <a:off x="649483" y="2132108"/>
            <a:ext cx="848309"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Hà Nội</a:t>
            </a:r>
            <a:endParaRPr lang="vi-VN" sz="1600" dirty="0">
              <a:solidFill>
                <a:srgbClr val="C00000"/>
              </a:solidFill>
            </a:endParaRPr>
          </a:p>
        </p:txBody>
      </p:sp>
      <p:sp>
        <p:nvSpPr>
          <p:cNvPr id="79" name="Rectangle 78">
            <a:extLst>
              <a:ext uri="{FF2B5EF4-FFF2-40B4-BE49-F238E27FC236}">
                <a16:creationId xmlns:a16="http://schemas.microsoft.com/office/drawing/2014/main" xmlns="" id="{E490E8DF-7994-491E-8B7C-32A442062C51}"/>
              </a:ext>
            </a:extLst>
          </p:cNvPr>
          <p:cNvSpPr/>
          <p:nvPr/>
        </p:nvSpPr>
        <p:spPr>
          <a:xfrm>
            <a:off x="371894" y="2391423"/>
            <a:ext cx="1412566"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Hai Bà Trưng</a:t>
            </a:r>
            <a:endParaRPr lang="vi-VN" sz="1600" dirty="0">
              <a:solidFill>
                <a:srgbClr val="C00000"/>
              </a:solidFill>
            </a:endParaRPr>
          </a:p>
        </p:txBody>
      </p:sp>
      <p:sp>
        <p:nvSpPr>
          <p:cNvPr id="80" name="Rectangle 79">
            <a:extLst>
              <a:ext uri="{FF2B5EF4-FFF2-40B4-BE49-F238E27FC236}">
                <a16:creationId xmlns:a16="http://schemas.microsoft.com/office/drawing/2014/main" xmlns="" id="{EDC033BD-2972-4DC0-87C1-0CA91050FC5D}"/>
              </a:ext>
            </a:extLst>
          </p:cNvPr>
          <p:cNvSpPr/>
          <p:nvPr/>
        </p:nvSpPr>
        <p:spPr>
          <a:xfrm>
            <a:off x="599791" y="2680860"/>
            <a:ext cx="94769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Bà Triệu</a:t>
            </a:r>
            <a:endParaRPr lang="vi-VN" sz="1600" dirty="0">
              <a:solidFill>
                <a:srgbClr val="C00000"/>
              </a:solidFill>
            </a:endParaRPr>
          </a:p>
        </p:txBody>
      </p:sp>
      <p:sp>
        <p:nvSpPr>
          <p:cNvPr id="81" name="Rectangle 80">
            <a:extLst>
              <a:ext uri="{FF2B5EF4-FFF2-40B4-BE49-F238E27FC236}">
                <a16:creationId xmlns:a16="http://schemas.microsoft.com/office/drawing/2014/main" xmlns="" id="{A40610C2-B005-4BFF-AEBD-331DE051D4DA}"/>
              </a:ext>
            </a:extLst>
          </p:cNvPr>
          <p:cNvSpPr/>
          <p:nvPr/>
        </p:nvSpPr>
        <p:spPr>
          <a:xfrm>
            <a:off x="262548" y="2940175"/>
            <a:ext cx="1665841"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Trần Hưng Đạo</a:t>
            </a:r>
            <a:endParaRPr lang="vi-VN" sz="1600" dirty="0">
              <a:solidFill>
                <a:srgbClr val="C00000"/>
              </a:solidFill>
            </a:endParaRPr>
          </a:p>
        </p:txBody>
      </p:sp>
      <p:sp>
        <p:nvSpPr>
          <p:cNvPr id="82" name="Rectangle 81">
            <a:extLst>
              <a:ext uri="{FF2B5EF4-FFF2-40B4-BE49-F238E27FC236}">
                <a16:creationId xmlns:a16="http://schemas.microsoft.com/office/drawing/2014/main" xmlns="" id="{F69E94AB-A94D-4769-8AF4-5A50682DB6FE}"/>
              </a:ext>
            </a:extLst>
          </p:cNvPr>
          <p:cNvSpPr/>
          <p:nvPr/>
        </p:nvSpPr>
        <p:spPr>
          <a:xfrm>
            <a:off x="348580" y="3229612"/>
            <a:ext cx="1484702"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Quang Trung</a:t>
            </a:r>
            <a:endParaRPr lang="vi-VN" sz="1600" dirty="0">
              <a:solidFill>
                <a:srgbClr val="C00000"/>
              </a:solidFill>
            </a:endParaRPr>
          </a:p>
        </p:txBody>
      </p:sp>
      <p:sp>
        <p:nvSpPr>
          <p:cNvPr id="83" name="Rectangle 82">
            <a:extLst>
              <a:ext uri="{FF2B5EF4-FFF2-40B4-BE49-F238E27FC236}">
                <a16:creationId xmlns:a16="http://schemas.microsoft.com/office/drawing/2014/main" xmlns="" id="{7DC01DF0-F75B-4DB5-8702-93A308E11D62}"/>
              </a:ext>
            </a:extLst>
          </p:cNvPr>
          <p:cNvSpPr/>
          <p:nvPr/>
        </p:nvSpPr>
        <p:spPr>
          <a:xfrm>
            <a:off x="398274" y="3536166"/>
            <a:ext cx="138531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Hồ Chí Minh</a:t>
            </a:r>
            <a:endParaRPr lang="vi-VN" sz="1600" dirty="0">
              <a:solidFill>
                <a:srgbClr val="C00000"/>
              </a:solidFill>
            </a:endParaRPr>
          </a:p>
        </p:txBody>
      </p:sp>
      <p:sp>
        <p:nvSpPr>
          <p:cNvPr id="84" name="Rectangle 83">
            <a:extLst>
              <a:ext uri="{FF2B5EF4-FFF2-40B4-BE49-F238E27FC236}">
                <a16:creationId xmlns:a16="http://schemas.microsoft.com/office/drawing/2014/main" xmlns="" id="{D5775551-6E67-4032-8916-9F8319D151D0}"/>
              </a:ext>
            </a:extLst>
          </p:cNvPr>
          <p:cNvSpPr/>
          <p:nvPr/>
        </p:nvSpPr>
        <p:spPr>
          <a:xfrm>
            <a:off x="803835" y="3825603"/>
            <a:ext cx="57419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Bắc</a:t>
            </a:r>
            <a:endParaRPr lang="vi-VN" sz="1600" dirty="0">
              <a:solidFill>
                <a:srgbClr val="C00000"/>
              </a:solidFill>
            </a:endParaRPr>
          </a:p>
        </p:txBody>
      </p:sp>
      <p:sp>
        <p:nvSpPr>
          <p:cNvPr id="85" name="Rectangle 84">
            <a:extLst>
              <a:ext uri="{FF2B5EF4-FFF2-40B4-BE49-F238E27FC236}">
                <a16:creationId xmlns:a16="http://schemas.microsoft.com/office/drawing/2014/main" xmlns="" id="{F7161CF6-B1DC-4284-9F68-EB6D072429B3}"/>
              </a:ext>
            </a:extLst>
          </p:cNvPr>
          <p:cNvSpPr/>
          <p:nvPr/>
        </p:nvSpPr>
        <p:spPr>
          <a:xfrm>
            <a:off x="729296" y="4079174"/>
            <a:ext cx="72327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Trung</a:t>
            </a:r>
            <a:endParaRPr lang="vi-VN" sz="1600" dirty="0">
              <a:solidFill>
                <a:srgbClr val="C00000"/>
              </a:solidFill>
            </a:endParaRPr>
          </a:p>
        </p:txBody>
      </p:sp>
      <p:sp>
        <p:nvSpPr>
          <p:cNvPr id="86" name="Rectangle 85">
            <a:extLst>
              <a:ext uri="{FF2B5EF4-FFF2-40B4-BE49-F238E27FC236}">
                <a16:creationId xmlns:a16="http://schemas.microsoft.com/office/drawing/2014/main" xmlns="" id="{F70B8A1F-2A38-4A2B-AB6B-E09EE9E92BE0}"/>
              </a:ext>
            </a:extLst>
          </p:cNvPr>
          <p:cNvSpPr/>
          <p:nvPr/>
        </p:nvSpPr>
        <p:spPr>
          <a:xfrm>
            <a:off x="756546" y="4376333"/>
            <a:ext cx="668773"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Nam</a:t>
            </a:r>
            <a:endParaRPr lang="vi-VN" sz="1600" dirty="0">
              <a:solidFill>
                <a:srgbClr val="C00000"/>
              </a:solidFill>
            </a:endParaRPr>
          </a:p>
        </p:txBody>
      </p:sp>
    </p:spTree>
    <p:custDataLst>
      <p:tags r:id="rId1"/>
    </p:custDataLst>
    <p:extLst>
      <p:ext uri="{BB962C8B-B14F-4D97-AF65-F5344CB8AC3E}">
        <p14:creationId xmlns:p14="http://schemas.microsoft.com/office/powerpoint/2010/main" val="33865168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par>
                                    <p:cTn id="25" presetID="16" presetClass="entr" presetSubtype="21"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par>
                                    <p:cTn id="28" presetID="16" presetClass="entr" presetSubtype="21"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barn(inVertical)">
                                          <p:cBhvr>
                                            <p:cTn id="30" dur="500"/>
                                            <p:tgtEl>
                                              <p:spTgt spid="67"/>
                                            </p:tgtEl>
                                          </p:cBhvr>
                                        </p:animEffect>
                                      </p:childTnLst>
                                    </p:cTn>
                                  </p:par>
                                  <p:par>
                                    <p:cTn id="31" presetID="16" presetClass="entr" presetSubtype="21"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arn(inVertical)">
                                          <p:cBhvr>
                                            <p:cTn id="33" dur="500"/>
                                            <p:tgtEl>
                                              <p:spTgt spid="68"/>
                                            </p:tgtEl>
                                          </p:cBhvr>
                                        </p:animEffect>
                                      </p:childTnLst>
                                    </p:cTn>
                                  </p:par>
                                  <p:par>
                                    <p:cTn id="34" presetID="16" presetClass="entr" presetSubtype="21"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inVertical)">
                                          <p:cBhvr>
                                            <p:cTn id="36" dur="500"/>
                                            <p:tgtEl>
                                              <p:spTgt spid="69"/>
                                            </p:tgtEl>
                                          </p:cBhvr>
                                        </p:animEffect>
                                      </p:childTnLst>
                                    </p:cTn>
                                  </p:par>
                                  <p:par>
                                    <p:cTn id="37" presetID="16" presetClass="entr" presetSubtype="21"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barn(inVertical)">
                                          <p:cBhvr>
                                            <p:cTn id="39" dur="500"/>
                                            <p:tgtEl>
                                              <p:spTgt spid="70"/>
                                            </p:tgtEl>
                                          </p:cBhvr>
                                        </p:animEffect>
                                      </p:childTnLst>
                                    </p:cTn>
                                  </p:par>
                                  <p:par>
                                    <p:cTn id="40" presetID="16" presetClass="entr" presetSubtype="21"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par>
                                    <p:cTn id="43" presetID="16" presetClass="entr" presetSubtype="21"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par>
                                    <p:cTn id="46" presetID="16" presetClass="entr" presetSubtype="21"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arn(inVertical)">
                                          <p:cBhvr>
                                            <p:cTn id="48" dur="500"/>
                                            <p:tgtEl>
                                              <p:spTgt spid="73"/>
                                            </p:tgtEl>
                                          </p:cBhvr>
                                        </p:animEffect>
                                      </p:childTnLst>
                                    </p:cTn>
                                  </p:par>
                                  <p:par>
                                    <p:cTn id="49" presetID="16" presetClass="entr" presetSubtype="21"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barn(inVertical)">
                                          <p:cBhvr>
                                            <p:cTn id="51" dur="500"/>
                                            <p:tgtEl>
                                              <p:spTgt spid="74"/>
                                            </p:tgtEl>
                                          </p:cBhvr>
                                        </p:animEffect>
                                      </p:childTnLst>
                                    </p:cTn>
                                  </p:par>
                                  <p:par>
                                    <p:cTn id="52" presetID="16" presetClass="entr" presetSubtype="21"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barn(inVertical)">
                                          <p:cBhvr>
                                            <p:cTn id="54" dur="500"/>
                                            <p:tgtEl>
                                              <p:spTgt spid="75"/>
                                            </p:tgtEl>
                                          </p:cBhvr>
                                        </p:animEffect>
                                      </p:childTnLst>
                                    </p:cTn>
                                  </p:par>
                                  <p:par>
                                    <p:cTn id="55" presetID="16" presetClass="entr" presetSubtype="21"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arn(inVertical)">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14:presetBounceEnd="30000">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14:bounceEnd="30000">
                                          <p:cBhvr additive="base">
                                            <p:cTn id="62" dur="500" fill="hold"/>
                                            <p:tgtEl>
                                              <p:spTgt spid="18"/>
                                            </p:tgtEl>
                                            <p:attrNameLst>
                                              <p:attrName>ppt_x</p:attrName>
                                            </p:attrNameLst>
                                          </p:cBhvr>
                                          <p:tavLst>
                                            <p:tav tm="0">
                                              <p:val>
                                                <p:strVal val="0-#ppt_w/2"/>
                                              </p:val>
                                            </p:tav>
                                            <p:tav tm="100000">
                                              <p:val>
                                                <p:strVal val="#ppt_x"/>
                                              </p:val>
                                            </p:tav>
                                          </p:tavLst>
                                        </p:anim>
                                        <p:anim calcmode="lin" valueType="num" p14:bounceEnd="30000">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8" fill="hold" grpId="0" nodeType="afterEffect" p14:presetBounceEnd="30000">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14:bounceEnd="30000">
                                          <p:cBhvr additive="base">
                                            <p:cTn id="67" dur="500" fill="hold"/>
                                            <p:tgtEl>
                                              <p:spTgt spid="78"/>
                                            </p:tgtEl>
                                            <p:attrNameLst>
                                              <p:attrName>ppt_x</p:attrName>
                                            </p:attrNameLst>
                                          </p:cBhvr>
                                          <p:tavLst>
                                            <p:tav tm="0">
                                              <p:val>
                                                <p:strVal val="0-#ppt_w/2"/>
                                              </p:val>
                                            </p:tav>
                                            <p:tav tm="100000">
                                              <p:val>
                                                <p:strVal val="#ppt_x"/>
                                              </p:val>
                                            </p:tav>
                                          </p:tavLst>
                                        </p:anim>
                                        <p:anim calcmode="lin" valueType="num" p14:bounceEnd="30000">
                                          <p:cBhvr additive="base">
                                            <p:cTn id="68" dur="5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1000"/>
                                </p:stCondLst>
                                <p:childTnLst>
                                  <p:par>
                                    <p:cTn id="70" presetID="2" presetClass="entr" presetSubtype="8" fill="hold" grpId="0" nodeType="afterEffect" p14:presetBounceEnd="30000">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14:bounceEnd="30000">
                                          <p:cBhvr additive="base">
                                            <p:cTn id="72" dur="500" fill="hold"/>
                                            <p:tgtEl>
                                              <p:spTgt spid="79"/>
                                            </p:tgtEl>
                                            <p:attrNameLst>
                                              <p:attrName>ppt_x</p:attrName>
                                            </p:attrNameLst>
                                          </p:cBhvr>
                                          <p:tavLst>
                                            <p:tav tm="0">
                                              <p:val>
                                                <p:strVal val="0-#ppt_w/2"/>
                                              </p:val>
                                            </p:tav>
                                            <p:tav tm="100000">
                                              <p:val>
                                                <p:strVal val="#ppt_x"/>
                                              </p:val>
                                            </p:tav>
                                          </p:tavLst>
                                        </p:anim>
                                        <p:anim calcmode="lin" valueType="num" p14:bounceEnd="30000">
                                          <p:cBhvr additive="base">
                                            <p:cTn id="73" dur="500" fill="hold"/>
                                            <p:tgtEl>
                                              <p:spTgt spid="79"/>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14:presetBounceEnd="30000">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14:bounceEnd="30000">
                                          <p:cBhvr additive="base">
                                            <p:cTn id="77" dur="500" fill="hold"/>
                                            <p:tgtEl>
                                              <p:spTgt spid="80"/>
                                            </p:tgtEl>
                                            <p:attrNameLst>
                                              <p:attrName>ppt_x</p:attrName>
                                            </p:attrNameLst>
                                          </p:cBhvr>
                                          <p:tavLst>
                                            <p:tav tm="0">
                                              <p:val>
                                                <p:strVal val="0-#ppt_w/2"/>
                                              </p:val>
                                            </p:tav>
                                            <p:tav tm="100000">
                                              <p:val>
                                                <p:strVal val="#ppt_x"/>
                                              </p:val>
                                            </p:tav>
                                          </p:tavLst>
                                        </p:anim>
                                        <p:anim calcmode="lin" valueType="num" p14:bounceEnd="30000">
                                          <p:cBhvr additive="base">
                                            <p:cTn id="78" dur="500" fill="hold"/>
                                            <p:tgtEl>
                                              <p:spTgt spid="80"/>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 presetClass="entr" presetSubtype="8" fill="hold" grpId="0" nodeType="afterEffect" p14:presetBounceEnd="30000">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14:bounceEnd="30000">
                                          <p:cBhvr additive="base">
                                            <p:cTn id="82" dur="500" fill="hold"/>
                                            <p:tgtEl>
                                              <p:spTgt spid="81"/>
                                            </p:tgtEl>
                                            <p:attrNameLst>
                                              <p:attrName>ppt_x</p:attrName>
                                            </p:attrNameLst>
                                          </p:cBhvr>
                                          <p:tavLst>
                                            <p:tav tm="0">
                                              <p:val>
                                                <p:strVal val="0-#ppt_w/2"/>
                                              </p:val>
                                            </p:tav>
                                            <p:tav tm="100000">
                                              <p:val>
                                                <p:strVal val="#ppt_x"/>
                                              </p:val>
                                            </p:tav>
                                          </p:tavLst>
                                        </p:anim>
                                        <p:anim calcmode="lin" valueType="num" p14:bounceEnd="30000">
                                          <p:cBhvr additive="base">
                                            <p:cTn id="83" dur="500" fill="hold"/>
                                            <p:tgtEl>
                                              <p:spTgt spid="81"/>
                                            </p:tgtEl>
                                            <p:attrNameLst>
                                              <p:attrName>ppt_y</p:attrName>
                                            </p:attrNameLst>
                                          </p:cBhvr>
                                          <p:tavLst>
                                            <p:tav tm="0">
                                              <p:val>
                                                <p:strVal val="#ppt_y"/>
                                              </p:val>
                                            </p:tav>
                                            <p:tav tm="100000">
                                              <p:val>
                                                <p:strVal val="#ppt_y"/>
                                              </p:val>
                                            </p:tav>
                                          </p:tavLst>
                                        </p:anim>
                                      </p:childTnLst>
                                    </p:cTn>
                                  </p:par>
                                </p:childTnLst>
                              </p:cTn>
                            </p:par>
                            <p:par>
                              <p:cTn id="84" fill="hold">
                                <p:stCondLst>
                                  <p:cond delay="2500"/>
                                </p:stCondLst>
                                <p:childTnLst>
                                  <p:par>
                                    <p:cTn id="85" presetID="2" presetClass="entr" presetSubtype="8" fill="hold" grpId="0" nodeType="afterEffect" p14:presetBounceEnd="30000">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14:bounceEnd="30000">
                                          <p:cBhvr additive="base">
                                            <p:cTn id="87" dur="500" fill="hold"/>
                                            <p:tgtEl>
                                              <p:spTgt spid="82"/>
                                            </p:tgtEl>
                                            <p:attrNameLst>
                                              <p:attrName>ppt_x</p:attrName>
                                            </p:attrNameLst>
                                          </p:cBhvr>
                                          <p:tavLst>
                                            <p:tav tm="0">
                                              <p:val>
                                                <p:strVal val="0-#ppt_w/2"/>
                                              </p:val>
                                            </p:tav>
                                            <p:tav tm="100000">
                                              <p:val>
                                                <p:strVal val="#ppt_x"/>
                                              </p:val>
                                            </p:tav>
                                          </p:tavLst>
                                        </p:anim>
                                        <p:anim calcmode="lin" valueType="num" p14:bounceEnd="30000">
                                          <p:cBhvr additive="base">
                                            <p:cTn id="88" dur="500" fill="hold"/>
                                            <p:tgtEl>
                                              <p:spTgt spid="82"/>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2" presetClass="entr" presetSubtype="8" fill="hold" grpId="0" nodeType="afterEffect" p14:presetBounceEnd="30000">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14:bounceEnd="30000">
                                          <p:cBhvr additive="base">
                                            <p:cTn id="92" dur="500" fill="hold"/>
                                            <p:tgtEl>
                                              <p:spTgt spid="83"/>
                                            </p:tgtEl>
                                            <p:attrNameLst>
                                              <p:attrName>ppt_x</p:attrName>
                                            </p:attrNameLst>
                                          </p:cBhvr>
                                          <p:tavLst>
                                            <p:tav tm="0">
                                              <p:val>
                                                <p:strVal val="0-#ppt_w/2"/>
                                              </p:val>
                                            </p:tav>
                                            <p:tav tm="100000">
                                              <p:val>
                                                <p:strVal val="#ppt_x"/>
                                              </p:val>
                                            </p:tav>
                                          </p:tavLst>
                                        </p:anim>
                                        <p:anim calcmode="lin" valueType="num" p14:bounceEnd="30000">
                                          <p:cBhvr additive="base">
                                            <p:cTn id="93" dur="500" fill="hold"/>
                                            <p:tgtEl>
                                              <p:spTgt spid="83"/>
                                            </p:tgtEl>
                                            <p:attrNameLst>
                                              <p:attrName>ppt_y</p:attrName>
                                            </p:attrNameLst>
                                          </p:cBhvr>
                                          <p:tavLst>
                                            <p:tav tm="0">
                                              <p:val>
                                                <p:strVal val="#ppt_y"/>
                                              </p:val>
                                            </p:tav>
                                            <p:tav tm="100000">
                                              <p:val>
                                                <p:strVal val="#ppt_y"/>
                                              </p:val>
                                            </p:tav>
                                          </p:tavLst>
                                        </p:anim>
                                      </p:childTnLst>
                                    </p:cTn>
                                  </p:par>
                                </p:childTnLst>
                              </p:cTn>
                            </p:par>
                            <p:par>
                              <p:cTn id="94" fill="hold">
                                <p:stCondLst>
                                  <p:cond delay="3500"/>
                                </p:stCondLst>
                                <p:childTnLst>
                                  <p:par>
                                    <p:cTn id="95" presetID="2" presetClass="entr" presetSubtype="8" fill="hold" grpId="0" nodeType="afterEffect" p14:presetBounceEnd="30000">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14:bounceEnd="30000">
                                          <p:cBhvr additive="base">
                                            <p:cTn id="97" dur="500" fill="hold"/>
                                            <p:tgtEl>
                                              <p:spTgt spid="84"/>
                                            </p:tgtEl>
                                            <p:attrNameLst>
                                              <p:attrName>ppt_x</p:attrName>
                                            </p:attrNameLst>
                                          </p:cBhvr>
                                          <p:tavLst>
                                            <p:tav tm="0">
                                              <p:val>
                                                <p:strVal val="0-#ppt_w/2"/>
                                              </p:val>
                                            </p:tav>
                                            <p:tav tm="100000">
                                              <p:val>
                                                <p:strVal val="#ppt_x"/>
                                              </p:val>
                                            </p:tav>
                                          </p:tavLst>
                                        </p:anim>
                                        <p:anim calcmode="lin" valueType="num" p14:bounceEnd="30000">
                                          <p:cBhvr additive="base">
                                            <p:cTn id="98" dur="500" fill="hold"/>
                                            <p:tgtEl>
                                              <p:spTgt spid="84"/>
                                            </p:tgtEl>
                                            <p:attrNameLst>
                                              <p:attrName>ppt_y</p:attrName>
                                            </p:attrNameLst>
                                          </p:cBhvr>
                                          <p:tavLst>
                                            <p:tav tm="0">
                                              <p:val>
                                                <p:strVal val="#ppt_y"/>
                                              </p:val>
                                            </p:tav>
                                            <p:tav tm="100000">
                                              <p:val>
                                                <p:strVal val="#ppt_y"/>
                                              </p:val>
                                            </p:tav>
                                          </p:tavLst>
                                        </p:anim>
                                      </p:childTnLst>
                                    </p:cTn>
                                  </p:par>
                                </p:childTnLst>
                              </p:cTn>
                            </p:par>
                            <p:par>
                              <p:cTn id="99" fill="hold">
                                <p:stCondLst>
                                  <p:cond delay="4000"/>
                                </p:stCondLst>
                                <p:childTnLst>
                                  <p:par>
                                    <p:cTn id="100" presetID="2" presetClass="entr" presetSubtype="8" fill="hold" grpId="0" nodeType="afterEffect" p14:presetBounceEnd="30000">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14:bounceEnd="30000">
                                          <p:cBhvr additive="base">
                                            <p:cTn id="102" dur="500" fill="hold"/>
                                            <p:tgtEl>
                                              <p:spTgt spid="85"/>
                                            </p:tgtEl>
                                            <p:attrNameLst>
                                              <p:attrName>ppt_x</p:attrName>
                                            </p:attrNameLst>
                                          </p:cBhvr>
                                          <p:tavLst>
                                            <p:tav tm="0">
                                              <p:val>
                                                <p:strVal val="0-#ppt_w/2"/>
                                              </p:val>
                                            </p:tav>
                                            <p:tav tm="100000">
                                              <p:val>
                                                <p:strVal val="#ppt_x"/>
                                              </p:val>
                                            </p:tav>
                                          </p:tavLst>
                                        </p:anim>
                                        <p:anim calcmode="lin" valueType="num" p14:bounceEnd="30000">
                                          <p:cBhvr additive="base">
                                            <p:cTn id="103" dur="500" fill="hold"/>
                                            <p:tgtEl>
                                              <p:spTgt spid="85"/>
                                            </p:tgtEl>
                                            <p:attrNameLst>
                                              <p:attrName>ppt_y</p:attrName>
                                            </p:attrNameLst>
                                          </p:cBhvr>
                                          <p:tavLst>
                                            <p:tav tm="0">
                                              <p:val>
                                                <p:strVal val="#ppt_y"/>
                                              </p:val>
                                            </p:tav>
                                            <p:tav tm="100000">
                                              <p:val>
                                                <p:strVal val="#ppt_y"/>
                                              </p:val>
                                            </p:tav>
                                          </p:tavLst>
                                        </p:anim>
                                      </p:childTnLst>
                                    </p:cTn>
                                  </p:par>
                                </p:childTnLst>
                              </p:cTn>
                            </p:par>
                            <p:par>
                              <p:cTn id="104" fill="hold">
                                <p:stCondLst>
                                  <p:cond delay="4500"/>
                                </p:stCondLst>
                                <p:childTnLst>
                                  <p:par>
                                    <p:cTn id="105" presetID="2" presetClass="entr" presetSubtype="8" fill="hold" grpId="0" nodeType="afterEffect" p14:presetBounceEnd="30000">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14:bounceEnd="30000">
                                          <p:cBhvr additive="base">
                                            <p:cTn id="107" dur="500" fill="hold"/>
                                            <p:tgtEl>
                                              <p:spTgt spid="86"/>
                                            </p:tgtEl>
                                            <p:attrNameLst>
                                              <p:attrName>ppt_x</p:attrName>
                                            </p:attrNameLst>
                                          </p:cBhvr>
                                          <p:tavLst>
                                            <p:tav tm="0">
                                              <p:val>
                                                <p:strVal val="0-#ppt_w/2"/>
                                              </p:val>
                                            </p:tav>
                                            <p:tav tm="100000">
                                              <p:val>
                                                <p:strVal val="#ppt_x"/>
                                              </p:val>
                                            </p:tav>
                                          </p:tavLst>
                                        </p:anim>
                                        <p:anim calcmode="lin" valueType="num" p14:bounceEnd="30000">
                                          <p:cBhvr additive="base">
                                            <p:cTn id="108"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par>
                                    <p:cTn id="25" presetID="16" presetClass="entr" presetSubtype="21"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par>
                                    <p:cTn id="28" presetID="16" presetClass="entr" presetSubtype="21"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barn(inVertical)">
                                          <p:cBhvr>
                                            <p:cTn id="30" dur="500"/>
                                            <p:tgtEl>
                                              <p:spTgt spid="67"/>
                                            </p:tgtEl>
                                          </p:cBhvr>
                                        </p:animEffect>
                                      </p:childTnLst>
                                    </p:cTn>
                                  </p:par>
                                  <p:par>
                                    <p:cTn id="31" presetID="16" presetClass="entr" presetSubtype="21"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arn(inVertical)">
                                          <p:cBhvr>
                                            <p:cTn id="33" dur="500"/>
                                            <p:tgtEl>
                                              <p:spTgt spid="68"/>
                                            </p:tgtEl>
                                          </p:cBhvr>
                                        </p:animEffect>
                                      </p:childTnLst>
                                    </p:cTn>
                                  </p:par>
                                  <p:par>
                                    <p:cTn id="34" presetID="16" presetClass="entr" presetSubtype="21"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inVertical)">
                                          <p:cBhvr>
                                            <p:cTn id="36" dur="500"/>
                                            <p:tgtEl>
                                              <p:spTgt spid="69"/>
                                            </p:tgtEl>
                                          </p:cBhvr>
                                        </p:animEffect>
                                      </p:childTnLst>
                                    </p:cTn>
                                  </p:par>
                                  <p:par>
                                    <p:cTn id="37" presetID="16" presetClass="entr" presetSubtype="21"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barn(inVertical)">
                                          <p:cBhvr>
                                            <p:cTn id="39" dur="500"/>
                                            <p:tgtEl>
                                              <p:spTgt spid="70"/>
                                            </p:tgtEl>
                                          </p:cBhvr>
                                        </p:animEffect>
                                      </p:childTnLst>
                                    </p:cTn>
                                  </p:par>
                                  <p:par>
                                    <p:cTn id="40" presetID="16" presetClass="entr" presetSubtype="21"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par>
                                    <p:cTn id="43" presetID="16" presetClass="entr" presetSubtype="21"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par>
                                    <p:cTn id="46" presetID="16" presetClass="entr" presetSubtype="21"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arn(inVertical)">
                                          <p:cBhvr>
                                            <p:cTn id="48" dur="500"/>
                                            <p:tgtEl>
                                              <p:spTgt spid="73"/>
                                            </p:tgtEl>
                                          </p:cBhvr>
                                        </p:animEffect>
                                      </p:childTnLst>
                                    </p:cTn>
                                  </p:par>
                                  <p:par>
                                    <p:cTn id="49" presetID="16" presetClass="entr" presetSubtype="21"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barn(inVertical)">
                                          <p:cBhvr>
                                            <p:cTn id="51" dur="500"/>
                                            <p:tgtEl>
                                              <p:spTgt spid="74"/>
                                            </p:tgtEl>
                                          </p:cBhvr>
                                        </p:animEffect>
                                      </p:childTnLst>
                                    </p:cTn>
                                  </p:par>
                                  <p:par>
                                    <p:cTn id="52" presetID="16" presetClass="entr" presetSubtype="21"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barn(inVertical)">
                                          <p:cBhvr>
                                            <p:cTn id="54" dur="500"/>
                                            <p:tgtEl>
                                              <p:spTgt spid="75"/>
                                            </p:tgtEl>
                                          </p:cBhvr>
                                        </p:animEffect>
                                      </p:childTnLst>
                                    </p:cTn>
                                  </p:par>
                                  <p:par>
                                    <p:cTn id="55" presetID="16" presetClass="entr" presetSubtype="21"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arn(inVertical)">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0-#ppt_w/2"/>
                                              </p:val>
                                            </p:tav>
                                            <p:tav tm="100000">
                                              <p:val>
                                                <p:strVal val="#ppt_x"/>
                                              </p:val>
                                            </p:tav>
                                          </p:tavLst>
                                        </p:anim>
                                        <p:anim calcmode="lin" valueType="num">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8" fill="hold" grpId="0" nodeType="afterEffect">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cBhvr additive="base">
                                            <p:cTn id="67" dur="500" fill="hold"/>
                                            <p:tgtEl>
                                              <p:spTgt spid="78"/>
                                            </p:tgtEl>
                                            <p:attrNameLst>
                                              <p:attrName>ppt_x</p:attrName>
                                            </p:attrNameLst>
                                          </p:cBhvr>
                                          <p:tavLst>
                                            <p:tav tm="0">
                                              <p:val>
                                                <p:strVal val="0-#ppt_w/2"/>
                                              </p:val>
                                            </p:tav>
                                            <p:tav tm="100000">
                                              <p:val>
                                                <p:strVal val="#ppt_x"/>
                                              </p:val>
                                            </p:tav>
                                          </p:tavLst>
                                        </p:anim>
                                        <p:anim calcmode="lin" valueType="num">
                                          <p:cBhvr additive="base">
                                            <p:cTn id="68" dur="5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1000"/>
                                </p:stCondLst>
                                <p:childTnLst>
                                  <p:par>
                                    <p:cTn id="70" presetID="2" presetClass="entr" presetSubtype="8"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additive="base">
                                            <p:cTn id="72" dur="500" fill="hold"/>
                                            <p:tgtEl>
                                              <p:spTgt spid="79"/>
                                            </p:tgtEl>
                                            <p:attrNameLst>
                                              <p:attrName>ppt_x</p:attrName>
                                            </p:attrNameLst>
                                          </p:cBhvr>
                                          <p:tavLst>
                                            <p:tav tm="0">
                                              <p:val>
                                                <p:strVal val="0-#ppt_w/2"/>
                                              </p:val>
                                            </p:tav>
                                            <p:tav tm="100000">
                                              <p:val>
                                                <p:strVal val="#ppt_x"/>
                                              </p:val>
                                            </p:tav>
                                          </p:tavLst>
                                        </p:anim>
                                        <p:anim calcmode="lin" valueType="num">
                                          <p:cBhvr additive="base">
                                            <p:cTn id="73" dur="500" fill="hold"/>
                                            <p:tgtEl>
                                              <p:spTgt spid="79"/>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cBhvr additive="base">
                                            <p:cTn id="77" dur="500" fill="hold"/>
                                            <p:tgtEl>
                                              <p:spTgt spid="80"/>
                                            </p:tgtEl>
                                            <p:attrNameLst>
                                              <p:attrName>ppt_x</p:attrName>
                                            </p:attrNameLst>
                                          </p:cBhvr>
                                          <p:tavLst>
                                            <p:tav tm="0">
                                              <p:val>
                                                <p:strVal val="0-#ppt_w/2"/>
                                              </p:val>
                                            </p:tav>
                                            <p:tav tm="100000">
                                              <p:val>
                                                <p:strVal val="#ppt_x"/>
                                              </p:val>
                                            </p:tav>
                                          </p:tavLst>
                                        </p:anim>
                                        <p:anim calcmode="lin" valueType="num">
                                          <p:cBhvr additive="base">
                                            <p:cTn id="78" dur="500" fill="hold"/>
                                            <p:tgtEl>
                                              <p:spTgt spid="80"/>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 presetClass="entr" presetSubtype="8" fill="hold" grpId="0" nodeType="afterEffect">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cBhvr additive="base">
                                            <p:cTn id="82" dur="500" fill="hold"/>
                                            <p:tgtEl>
                                              <p:spTgt spid="81"/>
                                            </p:tgtEl>
                                            <p:attrNameLst>
                                              <p:attrName>ppt_x</p:attrName>
                                            </p:attrNameLst>
                                          </p:cBhvr>
                                          <p:tavLst>
                                            <p:tav tm="0">
                                              <p:val>
                                                <p:strVal val="0-#ppt_w/2"/>
                                              </p:val>
                                            </p:tav>
                                            <p:tav tm="100000">
                                              <p:val>
                                                <p:strVal val="#ppt_x"/>
                                              </p:val>
                                            </p:tav>
                                          </p:tavLst>
                                        </p:anim>
                                        <p:anim calcmode="lin" valueType="num">
                                          <p:cBhvr additive="base">
                                            <p:cTn id="83" dur="500" fill="hold"/>
                                            <p:tgtEl>
                                              <p:spTgt spid="81"/>
                                            </p:tgtEl>
                                            <p:attrNameLst>
                                              <p:attrName>ppt_y</p:attrName>
                                            </p:attrNameLst>
                                          </p:cBhvr>
                                          <p:tavLst>
                                            <p:tav tm="0">
                                              <p:val>
                                                <p:strVal val="#ppt_y"/>
                                              </p:val>
                                            </p:tav>
                                            <p:tav tm="100000">
                                              <p:val>
                                                <p:strVal val="#ppt_y"/>
                                              </p:val>
                                            </p:tav>
                                          </p:tavLst>
                                        </p:anim>
                                      </p:childTnLst>
                                    </p:cTn>
                                  </p:par>
                                </p:childTnLst>
                              </p:cTn>
                            </p:par>
                            <p:par>
                              <p:cTn id="84" fill="hold">
                                <p:stCondLst>
                                  <p:cond delay="2500"/>
                                </p:stCondLst>
                                <p:childTnLst>
                                  <p:par>
                                    <p:cTn id="85" presetID="2" presetClass="entr" presetSubtype="8" fill="hold" grpId="0" nodeType="after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fill="hold"/>
                                            <p:tgtEl>
                                              <p:spTgt spid="82"/>
                                            </p:tgtEl>
                                            <p:attrNameLst>
                                              <p:attrName>ppt_x</p:attrName>
                                            </p:attrNameLst>
                                          </p:cBhvr>
                                          <p:tavLst>
                                            <p:tav tm="0">
                                              <p:val>
                                                <p:strVal val="0-#ppt_w/2"/>
                                              </p:val>
                                            </p:tav>
                                            <p:tav tm="100000">
                                              <p:val>
                                                <p:strVal val="#ppt_x"/>
                                              </p:val>
                                            </p:tav>
                                          </p:tavLst>
                                        </p:anim>
                                        <p:anim calcmode="lin" valueType="num">
                                          <p:cBhvr additive="base">
                                            <p:cTn id="88" dur="500" fill="hold"/>
                                            <p:tgtEl>
                                              <p:spTgt spid="82"/>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2" presetClass="entr" presetSubtype="8" fill="hold" grpId="0" nodeType="afterEffect">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cBhvr additive="base">
                                            <p:cTn id="92" dur="500" fill="hold"/>
                                            <p:tgtEl>
                                              <p:spTgt spid="83"/>
                                            </p:tgtEl>
                                            <p:attrNameLst>
                                              <p:attrName>ppt_x</p:attrName>
                                            </p:attrNameLst>
                                          </p:cBhvr>
                                          <p:tavLst>
                                            <p:tav tm="0">
                                              <p:val>
                                                <p:strVal val="0-#ppt_w/2"/>
                                              </p:val>
                                            </p:tav>
                                            <p:tav tm="100000">
                                              <p:val>
                                                <p:strVal val="#ppt_x"/>
                                              </p:val>
                                            </p:tav>
                                          </p:tavLst>
                                        </p:anim>
                                        <p:anim calcmode="lin" valueType="num">
                                          <p:cBhvr additive="base">
                                            <p:cTn id="93" dur="500" fill="hold"/>
                                            <p:tgtEl>
                                              <p:spTgt spid="83"/>
                                            </p:tgtEl>
                                            <p:attrNameLst>
                                              <p:attrName>ppt_y</p:attrName>
                                            </p:attrNameLst>
                                          </p:cBhvr>
                                          <p:tavLst>
                                            <p:tav tm="0">
                                              <p:val>
                                                <p:strVal val="#ppt_y"/>
                                              </p:val>
                                            </p:tav>
                                            <p:tav tm="100000">
                                              <p:val>
                                                <p:strVal val="#ppt_y"/>
                                              </p:val>
                                            </p:tav>
                                          </p:tavLst>
                                        </p:anim>
                                      </p:childTnLst>
                                    </p:cTn>
                                  </p:par>
                                </p:childTnLst>
                              </p:cTn>
                            </p:par>
                            <p:par>
                              <p:cTn id="94" fill="hold">
                                <p:stCondLst>
                                  <p:cond delay="3500"/>
                                </p:stCondLst>
                                <p:childTnLst>
                                  <p:par>
                                    <p:cTn id="95" presetID="2" presetClass="entr" presetSubtype="8" fill="hold" grpId="0" nodeType="afterEffect">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cBhvr additive="base">
                                            <p:cTn id="97" dur="500" fill="hold"/>
                                            <p:tgtEl>
                                              <p:spTgt spid="84"/>
                                            </p:tgtEl>
                                            <p:attrNameLst>
                                              <p:attrName>ppt_x</p:attrName>
                                            </p:attrNameLst>
                                          </p:cBhvr>
                                          <p:tavLst>
                                            <p:tav tm="0">
                                              <p:val>
                                                <p:strVal val="0-#ppt_w/2"/>
                                              </p:val>
                                            </p:tav>
                                            <p:tav tm="100000">
                                              <p:val>
                                                <p:strVal val="#ppt_x"/>
                                              </p:val>
                                            </p:tav>
                                          </p:tavLst>
                                        </p:anim>
                                        <p:anim calcmode="lin" valueType="num">
                                          <p:cBhvr additive="base">
                                            <p:cTn id="98" dur="500" fill="hold"/>
                                            <p:tgtEl>
                                              <p:spTgt spid="84"/>
                                            </p:tgtEl>
                                            <p:attrNameLst>
                                              <p:attrName>ppt_y</p:attrName>
                                            </p:attrNameLst>
                                          </p:cBhvr>
                                          <p:tavLst>
                                            <p:tav tm="0">
                                              <p:val>
                                                <p:strVal val="#ppt_y"/>
                                              </p:val>
                                            </p:tav>
                                            <p:tav tm="100000">
                                              <p:val>
                                                <p:strVal val="#ppt_y"/>
                                              </p:val>
                                            </p:tav>
                                          </p:tavLst>
                                        </p:anim>
                                      </p:childTnLst>
                                    </p:cTn>
                                  </p:par>
                                </p:childTnLst>
                              </p:cTn>
                            </p:par>
                            <p:par>
                              <p:cTn id="99" fill="hold">
                                <p:stCondLst>
                                  <p:cond delay="4000"/>
                                </p:stCondLst>
                                <p:childTnLst>
                                  <p:par>
                                    <p:cTn id="100" presetID="2" presetClass="entr" presetSubtype="8" fill="hold" grpId="0"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additive="base">
                                            <p:cTn id="102" dur="500" fill="hold"/>
                                            <p:tgtEl>
                                              <p:spTgt spid="85"/>
                                            </p:tgtEl>
                                            <p:attrNameLst>
                                              <p:attrName>ppt_x</p:attrName>
                                            </p:attrNameLst>
                                          </p:cBhvr>
                                          <p:tavLst>
                                            <p:tav tm="0">
                                              <p:val>
                                                <p:strVal val="0-#ppt_w/2"/>
                                              </p:val>
                                            </p:tav>
                                            <p:tav tm="100000">
                                              <p:val>
                                                <p:strVal val="#ppt_x"/>
                                              </p:val>
                                            </p:tav>
                                          </p:tavLst>
                                        </p:anim>
                                        <p:anim calcmode="lin" valueType="num">
                                          <p:cBhvr additive="base">
                                            <p:cTn id="103" dur="500" fill="hold"/>
                                            <p:tgtEl>
                                              <p:spTgt spid="85"/>
                                            </p:tgtEl>
                                            <p:attrNameLst>
                                              <p:attrName>ppt_y</p:attrName>
                                            </p:attrNameLst>
                                          </p:cBhvr>
                                          <p:tavLst>
                                            <p:tav tm="0">
                                              <p:val>
                                                <p:strVal val="#ppt_y"/>
                                              </p:val>
                                            </p:tav>
                                            <p:tav tm="100000">
                                              <p:val>
                                                <p:strVal val="#ppt_y"/>
                                              </p:val>
                                            </p:tav>
                                          </p:tavLst>
                                        </p:anim>
                                      </p:childTnLst>
                                    </p:cTn>
                                  </p:par>
                                </p:childTnLst>
                              </p:cTn>
                            </p:par>
                            <p:par>
                              <p:cTn id="104" fill="hold">
                                <p:stCondLst>
                                  <p:cond delay="4500"/>
                                </p:stCondLst>
                                <p:childTnLst>
                                  <p:par>
                                    <p:cTn id="105" presetID="2" presetClass="entr" presetSubtype="8"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500" fill="hold"/>
                                            <p:tgtEl>
                                              <p:spTgt spid="86"/>
                                            </p:tgtEl>
                                            <p:attrNameLst>
                                              <p:attrName>ppt_x</p:attrName>
                                            </p:attrNameLst>
                                          </p:cBhvr>
                                          <p:tavLst>
                                            <p:tav tm="0">
                                              <p:val>
                                                <p:strVal val="0-#ppt_w/2"/>
                                              </p:val>
                                            </p:tav>
                                            <p:tav tm="100000">
                                              <p:val>
                                                <p:strVal val="#ppt_x"/>
                                              </p:val>
                                            </p:tav>
                                          </p:tavLst>
                                        </p:anim>
                                        <p:anim calcmode="lin" valueType="num">
                                          <p:cBhvr additive="base">
                                            <p:cTn id="108"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4659693-73BC-40E3-B9C8-930C3C4746DD}"/>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71759" y="1177526"/>
            <a:ext cx="6314482" cy="2166372"/>
          </a:xfrm>
          <a:prstGeom prst="rect">
            <a:avLst/>
          </a:prstGeom>
        </p:spPr>
      </p:pic>
      <p:sp>
        <p:nvSpPr>
          <p:cNvPr id="4" name="TextBox 3">
            <a:extLst>
              <a:ext uri="{FF2B5EF4-FFF2-40B4-BE49-F238E27FC236}">
                <a16:creationId xmlns:a16="http://schemas.microsoft.com/office/drawing/2014/main" xmlns="" id="{C9B9796F-EB0B-44A2-9C95-B672D6C5E02A}"/>
              </a:ext>
            </a:extLst>
          </p:cNvPr>
          <p:cNvSpPr txBox="1"/>
          <p:nvPr/>
        </p:nvSpPr>
        <p:spPr>
          <a:xfrm>
            <a:off x="455498" y="441684"/>
            <a:ext cx="5858216"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Dùng từ </a:t>
            </a:r>
            <a:r>
              <a:rPr lang="vi-VN" sz="1500" i="1" dirty="0">
                <a:latin typeface="UTM Avo" panose="02040603050506020204" pitchFamily="18" charset="0"/>
              </a:rPr>
              <a:t>là </a:t>
            </a:r>
            <a:r>
              <a:rPr lang="vi-VN" sz="1500" dirty="0">
                <a:latin typeface="UTM Avo" panose="02040603050506020204" pitchFamily="18" charset="0"/>
              </a:rPr>
              <a:t>kết hợp từ ngữ ở cột A với từ ngữ ở cột B để tạo câu giới thiệu.</a:t>
            </a:r>
          </a:p>
        </p:txBody>
      </p:sp>
      <p:cxnSp>
        <p:nvCxnSpPr>
          <p:cNvPr id="6" name="Straight Connector 5">
            <a:extLst>
              <a:ext uri="{FF2B5EF4-FFF2-40B4-BE49-F238E27FC236}">
                <a16:creationId xmlns:a16="http://schemas.microsoft.com/office/drawing/2014/main" xmlns="" id="{3D8772BC-B267-42C9-A772-EE36AB244757}"/>
              </a:ext>
            </a:extLst>
          </p:cNvPr>
          <p:cNvCxnSpPr/>
          <p:nvPr/>
        </p:nvCxnSpPr>
        <p:spPr>
          <a:xfrm>
            <a:off x="2838450" y="2000250"/>
            <a:ext cx="381000" cy="5715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60656C0B-4FD6-494B-9E40-FB24DD8DCB40}"/>
              </a:ext>
            </a:extLst>
          </p:cNvPr>
          <p:cNvCxnSpPr>
            <a:cxnSpLocks/>
          </p:cNvCxnSpPr>
          <p:nvPr/>
        </p:nvCxnSpPr>
        <p:spPr>
          <a:xfrm>
            <a:off x="4114800" y="2571750"/>
            <a:ext cx="342900" cy="3238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398F75ED-F794-4AAD-9830-BD3184418A59}"/>
              </a:ext>
            </a:extLst>
          </p:cNvPr>
          <p:cNvSpPr txBox="1"/>
          <p:nvPr/>
        </p:nvSpPr>
        <p:spPr>
          <a:xfrm>
            <a:off x="500741" y="3301065"/>
            <a:ext cx="5858216" cy="412485"/>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600" dirty="0">
                <a:solidFill>
                  <a:srgbClr val="FF0000"/>
                </a:solidFill>
                <a:latin typeface="UTM Avo" panose="02040603050506020204" pitchFamily="18" charset="0"/>
              </a:rPr>
              <a:t>Việt Nam là đất nước tươi đẹp của chúng mình.</a:t>
            </a:r>
          </a:p>
        </p:txBody>
      </p:sp>
      <p:cxnSp>
        <p:nvCxnSpPr>
          <p:cNvPr id="10" name="Straight Connector 9">
            <a:extLst>
              <a:ext uri="{FF2B5EF4-FFF2-40B4-BE49-F238E27FC236}">
                <a16:creationId xmlns:a16="http://schemas.microsoft.com/office/drawing/2014/main" xmlns="" id="{B7B35842-4D06-48C1-BACF-E309F3398110}"/>
              </a:ext>
            </a:extLst>
          </p:cNvPr>
          <p:cNvCxnSpPr>
            <a:cxnSpLocks/>
          </p:cNvCxnSpPr>
          <p:nvPr/>
        </p:nvCxnSpPr>
        <p:spPr>
          <a:xfrm>
            <a:off x="2838450" y="2378963"/>
            <a:ext cx="381000" cy="192787"/>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793D263F-2EB0-4E75-8A43-4CA4D404027C}"/>
              </a:ext>
            </a:extLst>
          </p:cNvPr>
          <p:cNvCxnSpPr>
            <a:cxnSpLocks/>
          </p:cNvCxnSpPr>
          <p:nvPr/>
        </p:nvCxnSpPr>
        <p:spPr>
          <a:xfrm flipV="1">
            <a:off x="4114800" y="2000250"/>
            <a:ext cx="342900" cy="557401"/>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ACFF14B5-8D69-4880-8302-F31EA64AFEB7}"/>
              </a:ext>
            </a:extLst>
          </p:cNvPr>
          <p:cNvSpPr txBox="1"/>
          <p:nvPr/>
        </p:nvSpPr>
        <p:spPr>
          <a:xfrm>
            <a:off x="499892" y="3674827"/>
            <a:ext cx="5858216" cy="412485"/>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600" dirty="0">
                <a:solidFill>
                  <a:srgbClr val="FF0000"/>
                </a:solidFill>
                <a:latin typeface="UTM Avo" panose="02040603050506020204" pitchFamily="18" charset="0"/>
              </a:rPr>
              <a:t>Thủ đô nước mình là Hà Nội.</a:t>
            </a:r>
          </a:p>
        </p:txBody>
      </p:sp>
      <p:cxnSp>
        <p:nvCxnSpPr>
          <p:cNvPr id="15" name="Straight Connector 14">
            <a:extLst>
              <a:ext uri="{FF2B5EF4-FFF2-40B4-BE49-F238E27FC236}">
                <a16:creationId xmlns:a16="http://schemas.microsoft.com/office/drawing/2014/main" xmlns="" id="{4114C961-F3B8-4043-B8DD-4FEAAFE4511D}"/>
              </a:ext>
            </a:extLst>
          </p:cNvPr>
          <p:cNvCxnSpPr>
            <a:cxnSpLocks/>
          </p:cNvCxnSpPr>
          <p:nvPr/>
        </p:nvCxnSpPr>
        <p:spPr>
          <a:xfrm flipV="1">
            <a:off x="2838450" y="2571750"/>
            <a:ext cx="381000" cy="28231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D6AB5A64-3B71-4CF7-BF11-9E835D372E1E}"/>
              </a:ext>
            </a:extLst>
          </p:cNvPr>
          <p:cNvCxnSpPr>
            <a:cxnSpLocks/>
          </p:cNvCxnSpPr>
          <p:nvPr/>
        </p:nvCxnSpPr>
        <p:spPr>
          <a:xfrm flipV="1">
            <a:off x="4114800" y="2358502"/>
            <a:ext cx="381000" cy="21324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CAAEFBBC-A7F5-4D37-958E-FC5DB1ECE363}"/>
              </a:ext>
            </a:extLst>
          </p:cNvPr>
          <p:cNvSpPr txBox="1"/>
          <p:nvPr/>
        </p:nvSpPr>
        <p:spPr>
          <a:xfrm>
            <a:off x="499892" y="4073213"/>
            <a:ext cx="5858216" cy="412485"/>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600" dirty="0">
                <a:solidFill>
                  <a:srgbClr val="FF0000"/>
                </a:solidFill>
                <a:latin typeface="UTM Avo" panose="02040603050506020204" pitchFamily="18" charset="0"/>
              </a:rPr>
              <a:t>Trang phục truyền thống của người Việt là áo dài.</a:t>
            </a:r>
          </a:p>
        </p:txBody>
      </p:sp>
    </p:spTree>
    <p:extLst>
      <p:ext uri="{BB962C8B-B14F-4D97-AF65-F5344CB8AC3E}">
        <p14:creationId xmlns:p14="http://schemas.microsoft.com/office/powerpoint/2010/main" val="25504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D83E8A3E-7BFE-436F-BFB4-967E7691BAD6}"/>
              </a:ext>
            </a:extLst>
          </p:cNvPr>
          <p:cNvGrpSpPr/>
          <p:nvPr/>
        </p:nvGrpSpPr>
        <p:grpSpPr>
          <a:xfrm>
            <a:off x="223488" y="617893"/>
            <a:ext cx="1642272" cy="656978"/>
            <a:chOff x="340718" y="617893"/>
            <a:chExt cx="1642272" cy="656978"/>
          </a:xfrm>
        </p:grpSpPr>
        <p:sp>
          <p:nvSpPr>
            <p:cNvPr id="3" name="TextBox 2">
              <a:extLst>
                <a:ext uri="{FF2B5EF4-FFF2-40B4-BE49-F238E27FC236}">
                  <a16:creationId xmlns:a16="http://schemas.microsoft.com/office/drawing/2014/main" xmlns="" id="{03294A48-5128-4508-BFB7-94AD3F5984A4}"/>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25</a:t>
              </a:r>
            </a:p>
          </p:txBody>
        </p:sp>
        <p:sp>
          <p:nvSpPr>
            <p:cNvPr id="4" name="TextBox 3">
              <a:extLst>
                <a:ext uri="{FF2B5EF4-FFF2-40B4-BE49-F238E27FC236}">
                  <a16:creationId xmlns:a16="http://schemas.microsoft.com/office/drawing/2014/main" xmlns="" id="{A0FE075E-00B8-430F-A266-1358EF8D2A4B}"/>
                </a:ext>
              </a:extLst>
            </p:cNvPr>
            <p:cNvSpPr txBox="1"/>
            <p:nvPr/>
          </p:nvSpPr>
          <p:spPr>
            <a:xfrm>
              <a:off x="340718" y="628540"/>
              <a:ext cx="1613647" cy="646331"/>
            </a:xfrm>
            <a:prstGeom prst="rect">
              <a:avLst/>
            </a:prstGeom>
            <a:noFill/>
          </p:spPr>
          <p:txBody>
            <a:bodyPr wrap="square" rtlCol="0">
              <a:spAutoFit/>
            </a:bodyPr>
            <a:lstStyle/>
            <a:p>
              <a:r>
                <a:rPr lang="en-US" sz="3600" dirty="0">
                  <a:solidFill>
                    <a:srgbClr val="FC7D77"/>
                  </a:solidFill>
                  <a:latin typeface="UTM Cookies" panose="02040603050506020204" pitchFamily="18" charset="0"/>
                </a:rPr>
                <a:t>BÀI 25</a:t>
              </a:r>
            </a:p>
          </p:txBody>
        </p:sp>
      </p:grpSp>
      <p:sp>
        <p:nvSpPr>
          <p:cNvPr id="5" name="TextBox 4">
            <a:extLst>
              <a:ext uri="{FF2B5EF4-FFF2-40B4-BE49-F238E27FC236}">
                <a16:creationId xmlns:a16="http://schemas.microsoft.com/office/drawing/2014/main" xmlns="" id="{CC276F55-83B7-4445-99D9-142DBE549B7E}"/>
              </a:ext>
            </a:extLst>
          </p:cNvPr>
          <p:cNvSpPr txBox="1"/>
          <p:nvPr/>
        </p:nvSpPr>
        <p:spPr>
          <a:xfrm>
            <a:off x="1727115" y="466215"/>
            <a:ext cx="4952729"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ĐẤT NƯỚC CHÚNG MÌNH</a:t>
            </a:r>
            <a:endParaRPr lang="en-US" sz="3600" dirty="0">
              <a:solidFill>
                <a:schemeClr val="accent2"/>
              </a:solidFill>
              <a:latin typeface="UTM Cookies" panose="02040603050506020204" pitchFamily="18" charset="0"/>
            </a:endParaRPr>
          </a:p>
        </p:txBody>
      </p:sp>
      <p:sp>
        <p:nvSpPr>
          <p:cNvPr id="10" name="TextBox 9">
            <a:extLst>
              <a:ext uri="{FF2B5EF4-FFF2-40B4-BE49-F238E27FC236}">
                <a16:creationId xmlns:a16="http://schemas.microsoft.com/office/drawing/2014/main" xmlns="" id="{5BF60F04-36B4-45A2-B1D1-F13D064BD417}"/>
              </a:ext>
            </a:extLst>
          </p:cNvPr>
          <p:cNvSpPr txBox="1"/>
          <p:nvPr/>
        </p:nvSpPr>
        <p:spPr>
          <a:xfrm>
            <a:off x="1520567" y="1426549"/>
            <a:ext cx="5365827"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Đoán xem các bạn nhỏ trong tranh đang nói gì.</a:t>
            </a:r>
            <a:endParaRPr lang="en-US" sz="1500" dirty="0">
              <a:latin typeface="UTM Avo" panose="02040603050506020204" pitchFamily="18" charset="0"/>
            </a:endParaRPr>
          </a:p>
        </p:txBody>
      </p:sp>
      <p:pic>
        <p:nvPicPr>
          <p:cNvPr id="11" name="Picture 10">
            <a:extLst>
              <a:ext uri="{FF2B5EF4-FFF2-40B4-BE49-F238E27FC236}">
                <a16:creationId xmlns:a16="http://schemas.microsoft.com/office/drawing/2014/main" xmlns="" id="{694660AC-3FC6-4716-A48A-E33D598CC2EA}"/>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24753" y="1409698"/>
            <a:ext cx="695814" cy="366713"/>
          </a:xfrm>
          <a:prstGeom prst="rect">
            <a:avLst/>
          </a:prstGeom>
        </p:spPr>
      </p:pic>
      <p:pic>
        <p:nvPicPr>
          <p:cNvPr id="6" name="Picture 5">
            <a:extLst>
              <a:ext uri="{FF2B5EF4-FFF2-40B4-BE49-F238E27FC236}">
                <a16:creationId xmlns:a16="http://schemas.microsoft.com/office/drawing/2014/main" xmlns="" id="{0E79E6BE-45B0-4B70-8701-E52670DDB29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399494" y="1869276"/>
            <a:ext cx="4059011" cy="2995628"/>
          </a:xfrm>
          <a:prstGeom prst="rect">
            <a:avLst/>
          </a:prstGeom>
        </p:spPr>
      </p:pic>
    </p:spTree>
    <p:custDataLst>
      <p:tags r:id="rId1"/>
    </p:custDataLst>
    <p:extLst>
      <p:ext uri="{BB962C8B-B14F-4D97-AF65-F5344CB8AC3E}">
        <p14:creationId xmlns:p14="http://schemas.microsoft.com/office/powerpoint/2010/main" val="23923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8C4A6C3F-CE6F-4B90-9A96-86738710A9AB}"/>
              </a:ext>
            </a:extLst>
          </p:cNvPr>
          <p:cNvGrpSpPr/>
          <p:nvPr/>
        </p:nvGrpSpPr>
        <p:grpSpPr>
          <a:xfrm>
            <a:off x="1144267" y="1390819"/>
            <a:ext cx="4894120" cy="3440874"/>
            <a:chOff x="1144267" y="1390819"/>
            <a:chExt cx="4894120" cy="3440874"/>
          </a:xfrm>
        </p:grpSpPr>
        <p:grpSp>
          <p:nvGrpSpPr>
            <p:cNvPr id="12" name="Group 11">
              <a:extLst>
                <a:ext uri="{FF2B5EF4-FFF2-40B4-BE49-F238E27FC236}">
                  <a16:creationId xmlns:a16="http://schemas.microsoft.com/office/drawing/2014/main" xmlns="" id="{7CD24776-F859-41A1-B689-7CE133CA5202}"/>
                </a:ext>
              </a:extLst>
            </p:cNvPr>
            <p:cNvGrpSpPr/>
            <p:nvPr/>
          </p:nvGrpSpPr>
          <p:grpSpPr>
            <a:xfrm>
              <a:off x="1144267" y="1390819"/>
              <a:ext cx="4405927" cy="3318271"/>
              <a:chOff x="1417547" y="1264224"/>
              <a:chExt cx="4405927" cy="3318271"/>
            </a:xfrm>
          </p:grpSpPr>
          <p:pic>
            <p:nvPicPr>
              <p:cNvPr id="14" name="Picture 13">
                <a:extLst>
                  <a:ext uri="{FF2B5EF4-FFF2-40B4-BE49-F238E27FC236}">
                    <a16:creationId xmlns:a16="http://schemas.microsoft.com/office/drawing/2014/main" xmlns="" id="{06BACFB1-FE8A-4EF3-93FF-8C0495BC77AF}"/>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6" name="TextBox 15">
                <a:extLst>
                  <a:ext uri="{FF2B5EF4-FFF2-40B4-BE49-F238E27FC236}">
                    <a16:creationId xmlns:a16="http://schemas.microsoft.com/office/drawing/2014/main" xmlns="" id="{D72C645D-5C6B-453D-85C4-8ACFDFAC96DE}"/>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17" name="TextBox 16">
                <a:extLst>
                  <a:ext uri="{FF2B5EF4-FFF2-40B4-BE49-F238E27FC236}">
                    <a16:creationId xmlns:a16="http://schemas.microsoft.com/office/drawing/2014/main" xmlns="" id="{BBD946C2-0E3E-46A8-AE88-B0F56622B312}"/>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13" name="Picture 4">
              <a:extLst>
                <a:ext uri="{FF2B5EF4-FFF2-40B4-BE49-F238E27FC236}">
                  <a16:creationId xmlns:a16="http://schemas.microsoft.com/office/drawing/2014/main" xmlns="" id="{3870305D-FA79-4B2E-A1D1-C2B3F36B4E1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xmlns="" id="{31C47AEB-3300-4EF6-9E19-D22596F7143B}"/>
              </a:ext>
            </a:extLst>
          </p:cNvPr>
          <p:cNvGrpSpPr/>
          <p:nvPr/>
        </p:nvGrpSpPr>
        <p:grpSpPr>
          <a:xfrm>
            <a:off x="223488" y="617893"/>
            <a:ext cx="1642272" cy="656978"/>
            <a:chOff x="340718" y="617893"/>
            <a:chExt cx="1642272" cy="656978"/>
          </a:xfrm>
        </p:grpSpPr>
        <p:sp>
          <p:nvSpPr>
            <p:cNvPr id="18" name="TextBox 17">
              <a:extLst>
                <a:ext uri="{FF2B5EF4-FFF2-40B4-BE49-F238E27FC236}">
                  <a16:creationId xmlns:a16="http://schemas.microsoft.com/office/drawing/2014/main" xmlns="" id="{D602C546-8CAC-44C2-BBE2-027B7B6F3117}"/>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25</a:t>
              </a:r>
            </a:p>
          </p:txBody>
        </p:sp>
        <p:sp>
          <p:nvSpPr>
            <p:cNvPr id="19" name="TextBox 18">
              <a:extLst>
                <a:ext uri="{FF2B5EF4-FFF2-40B4-BE49-F238E27FC236}">
                  <a16:creationId xmlns:a16="http://schemas.microsoft.com/office/drawing/2014/main" xmlns="" id="{C664483B-3079-4B49-8ED9-9263F0C3EE4F}"/>
                </a:ext>
              </a:extLst>
            </p:cNvPr>
            <p:cNvSpPr txBox="1"/>
            <p:nvPr/>
          </p:nvSpPr>
          <p:spPr>
            <a:xfrm>
              <a:off x="340718" y="628540"/>
              <a:ext cx="1613647" cy="646331"/>
            </a:xfrm>
            <a:prstGeom prst="rect">
              <a:avLst/>
            </a:prstGeom>
            <a:noFill/>
          </p:spPr>
          <p:txBody>
            <a:bodyPr wrap="square" rtlCol="0">
              <a:spAutoFit/>
            </a:bodyPr>
            <a:lstStyle/>
            <a:p>
              <a:r>
                <a:rPr lang="en-US" sz="3600" dirty="0">
                  <a:solidFill>
                    <a:srgbClr val="FC7D77"/>
                  </a:solidFill>
                  <a:latin typeface="UTM Cookies" panose="02040603050506020204" pitchFamily="18" charset="0"/>
                </a:rPr>
                <a:t>BÀI 25</a:t>
              </a:r>
            </a:p>
          </p:txBody>
        </p:sp>
      </p:grpSp>
      <p:sp>
        <p:nvSpPr>
          <p:cNvPr id="20" name="TextBox 19">
            <a:extLst>
              <a:ext uri="{FF2B5EF4-FFF2-40B4-BE49-F238E27FC236}">
                <a16:creationId xmlns:a16="http://schemas.microsoft.com/office/drawing/2014/main" xmlns="" id="{E810C06C-37C1-49FA-9BB7-E8587179704A}"/>
              </a:ext>
            </a:extLst>
          </p:cNvPr>
          <p:cNvSpPr txBox="1"/>
          <p:nvPr/>
        </p:nvSpPr>
        <p:spPr>
          <a:xfrm>
            <a:off x="1727115" y="466215"/>
            <a:ext cx="4952729"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ĐẤT NƯỚC CHÚNG MÌNH</a:t>
            </a:r>
            <a:endParaRPr lang="en-US" sz="36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4071570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3DB0D57-E4C1-4E80-8664-1A0205E2CF88}"/>
              </a:ext>
            </a:extLst>
          </p:cNvPr>
          <p:cNvSpPr txBox="1"/>
          <p:nvPr/>
        </p:nvSpPr>
        <p:spPr>
          <a:xfrm>
            <a:off x="376115" y="1005488"/>
            <a:ext cx="6155313" cy="1292662"/>
          </a:xfrm>
          <a:prstGeom prst="rect">
            <a:avLst/>
          </a:prstGeom>
          <a:noFill/>
        </p:spPr>
        <p:txBody>
          <a:bodyPr wrap="square" rtlCol="0">
            <a:spAutoFit/>
          </a:bodyPr>
          <a:lstStyle/>
          <a:p>
            <a:pPr indent="171450" algn="just"/>
            <a:r>
              <a:rPr lang="vi-VN" sz="13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indent="171450" algn="just"/>
            <a:r>
              <a:rPr lang="vi-VN" sz="1300" dirty="0">
                <a:latin typeface="UTM Avo" panose="020406030505060202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xmlns="" id="{9D0F22DC-6D72-483F-8FD5-D3D31A098AA8}"/>
              </a:ext>
            </a:extLst>
          </p:cNvPr>
          <p:cNvGrpSpPr/>
          <p:nvPr/>
        </p:nvGrpSpPr>
        <p:grpSpPr>
          <a:xfrm>
            <a:off x="635794" y="375529"/>
            <a:ext cx="1305582" cy="525172"/>
            <a:chOff x="635794" y="14285"/>
            <a:chExt cx="1305582" cy="525172"/>
          </a:xfrm>
        </p:grpSpPr>
        <p:sp>
          <p:nvSpPr>
            <p:cNvPr id="4" name="TextBox 3">
              <a:extLst>
                <a:ext uri="{FF2B5EF4-FFF2-40B4-BE49-F238E27FC236}">
                  <a16:creationId xmlns:a16="http://schemas.microsoft.com/office/drawing/2014/main" xmlns="" id="{4FCF2103-78A6-4FBE-95ED-601E4DFDD877}"/>
                </a:ext>
              </a:extLst>
            </p:cNvPr>
            <p:cNvSpPr txBox="1"/>
            <p:nvPr/>
          </p:nvSpPr>
          <p:spPr>
            <a:xfrm>
              <a:off x="1127791" y="49917"/>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xmlns=""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6" name="TextBox 5">
            <a:extLst>
              <a:ext uri="{FF2B5EF4-FFF2-40B4-BE49-F238E27FC236}">
                <a16:creationId xmlns:a16="http://schemas.microsoft.com/office/drawing/2014/main" xmlns="" id="{9DC896DB-F00F-4B35-AA0E-25BACE8F3BB7}"/>
              </a:ext>
            </a:extLst>
          </p:cNvPr>
          <p:cNvSpPr txBox="1"/>
          <p:nvPr/>
        </p:nvSpPr>
        <p:spPr>
          <a:xfrm>
            <a:off x="1941376" y="591785"/>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UTM Avo" panose="02040603050506020204" pitchFamily="18" charset="0"/>
              </a:rPr>
              <a:t>ĐẤT NƯỚC CHÚNG MÌNH</a:t>
            </a:r>
            <a:endParaRPr lang="en-US" sz="1600" b="1" dirty="0">
              <a:solidFill>
                <a:schemeClr val="accent1">
                  <a:lumMod val="75000"/>
                </a:schemeClr>
              </a:solidFill>
              <a:latin typeface="UTM Avo" panose="02040603050506020204" pitchFamily="18" charset="0"/>
            </a:endParaRPr>
          </a:p>
        </p:txBody>
      </p:sp>
      <p:sp>
        <p:nvSpPr>
          <p:cNvPr id="15" name="TextBox 14">
            <a:extLst>
              <a:ext uri="{FF2B5EF4-FFF2-40B4-BE49-F238E27FC236}">
                <a16:creationId xmlns:a16="http://schemas.microsoft.com/office/drawing/2014/main" xmlns="" id="{28530BC7-951C-41EE-892D-67BDEB236BAA}"/>
              </a:ext>
            </a:extLst>
          </p:cNvPr>
          <p:cNvSpPr txBox="1"/>
          <p:nvPr/>
        </p:nvSpPr>
        <p:spPr>
          <a:xfrm>
            <a:off x="3003874" y="2205914"/>
            <a:ext cx="3527554" cy="1092607"/>
          </a:xfrm>
          <a:prstGeom prst="rect">
            <a:avLst/>
          </a:prstGeom>
          <a:noFill/>
        </p:spPr>
        <p:txBody>
          <a:bodyPr wrap="square" rtlCol="0">
            <a:spAutoFit/>
          </a:bodyPr>
          <a:lstStyle/>
          <a:p>
            <a:pPr indent="171450" algn="just"/>
            <a:r>
              <a:rPr lang="vi-VN" sz="13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xmlns="" id="{08BFB91A-685F-44FB-AD48-BF57E4B0D61A}"/>
              </a:ext>
            </a:extLst>
          </p:cNvPr>
          <p:cNvSpPr txBox="1"/>
          <p:nvPr/>
        </p:nvSpPr>
        <p:spPr>
          <a:xfrm>
            <a:off x="3003875" y="3229248"/>
            <a:ext cx="1849236" cy="1492716"/>
          </a:xfrm>
          <a:prstGeom prst="rect">
            <a:avLst/>
          </a:prstGeom>
          <a:noFill/>
        </p:spPr>
        <p:txBody>
          <a:bodyPr wrap="square" rtlCol="0">
            <a:spAutoFit/>
          </a:bodyPr>
          <a:lstStyle/>
          <a:p>
            <a:pPr indent="171450" algn="just"/>
            <a:r>
              <a:rPr lang="vi-VN" sz="1300" dirty="0">
                <a:latin typeface="UTM Avo" panose="02040603050506020204" pitchFamily="18" charset="0"/>
              </a:rPr>
              <a:t>Trang phục truyền thống của người Việt Nam là áo dài. Áo dài thường được mặc trong dịp Tết hay lễ hội.</a:t>
            </a:r>
          </a:p>
          <a:p>
            <a:pPr indent="171450" algn="r"/>
            <a:r>
              <a:rPr lang="vi-VN" sz="1300" dirty="0">
                <a:latin typeface="UTM Avo" panose="02040603050506020204" pitchFamily="18" charset="0"/>
              </a:rPr>
              <a:t>(Trung Sơn)</a:t>
            </a:r>
          </a:p>
        </p:txBody>
      </p:sp>
      <p:pic>
        <p:nvPicPr>
          <p:cNvPr id="9" name="Picture 8">
            <a:extLst>
              <a:ext uri="{FF2B5EF4-FFF2-40B4-BE49-F238E27FC236}">
                <a16:creationId xmlns:a16="http://schemas.microsoft.com/office/drawing/2014/main" xmlns=""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853111" y="3079219"/>
            <a:ext cx="1628775" cy="1746360"/>
          </a:xfrm>
          <a:prstGeom prst="rect">
            <a:avLst/>
          </a:prstGeom>
        </p:spPr>
      </p:pic>
      <p:pic>
        <p:nvPicPr>
          <p:cNvPr id="11" name="Picture 10">
            <a:extLst>
              <a:ext uri="{FF2B5EF4-FFF2-40B4-BE49-F238E27FC236}">
                <a16:creationId xmlns:a16="http://schemas.microsoft.com/office/drawing/2014/main" xmlns=""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581706" y="2205914"/>
            <a:ext cx="2625058" cy="2562057"/>
          </a:xfrm>
          <a:prstGeom prst="rect">
            <a:avLst/>
          </a:prstGeom>
        </p:spPr>
      </p:pic>
      <p:pic>
        <p:nvPicPr>
          <p:cNvPr id="12" name="Picture 11">
            <a:extLst>
              <a:ext uri="{FF2B5EF4-FFF2-40B4-BE49-F238E27FC236}">
                <a16:creationId xmlns:a16="http://schemas.microsoft.com/office/drawing/2014/main" xmlns="" id="{687A8ABD-36F5-464E-9D2F-70C1856681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572" y="990085"/>
            <a:ext cx="304770" cy="288000"/>
          </a:xfrm>
          <a:prstGeom prst="rect">
            <a:avLst/>
          </a:prstGeom>
        </p:spPr>
      </p:pic>
      <p:pic>
        <p:nvPicPr>
          <p:cNvPr id="13" name="Picture 12">
            <a:extLst>
              <a:ext uri="{FF2B5EF4-FFF2-40B4-BE49-F238E27FC236}">
                <a16:creationId xmlns:a16="http://schemas.microsoft.com/office/drawing/2014/main" xmlns="" id="{4A940625-0A14-48B6-B2C3-82F0A86D5750}"/>
              </a:ext>
            </a:extLst>
          </p:cNvPr>
          <p:cNvPicPr>
            <a:picLocks noChangeAspect="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6558" y="1634270"/>
            <a:ext cx="288000" cy="288000"/>
          </a:xfrm>
          <a:prstGeom prst="rect">
            <a:avLst/>
          </a:prstGeom>
        </p:spPr>
      </p:pic>
      <p:pic>
        <p:nvPicPr>
          <p:cNvPr id="14" name="Picture 13">
            <a:extLst>
              <a:ext uri="{FF2B5EF4-FFF2-40B4-BE49-F238E27FC236}">
                <a16:creationId xmlns:a16="http://schemas.microsoft.com/office/drawing/2014/main" xmlns="" id="{D8CB0D04-4887-46F6-B78A-DBEC8F7E2F3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68307" y="2205532"/>
            <a:ext cx="288000" cy="288000"/>
          </a:xfrm>
          <a:prstGeom prst="rect">
            <a:avLst/>
          </a:prstGeom>
        </p:spPr>
      </p:pic>
      <p:grpSp>
        <p:nvGrpSpPr>
          <p:cNvPr id="17" name="Group 16">
            <a:extLst>
              <a:ext uri="{FF2B5EF4-FFF2-40B4-BE49-F238E27FC236}">
                <a16:creationId xmlns:a16="http://schemas.microsoft.com/office/drawing/2014/main" xmlns="" id="{BA4736CC-CD28-4F38-BB7A-B660EC7B3FEF}"/>
              </a:ext>
            </a:extLst>
          </p:cNvPr>
          <p:cNvGrpSpPr/>
          <p:nvPr/>
        </p:nvGrpSpPr>
        <p:grpSpPr>
          <a:xfrm>
            <a:off x="2881321" y="3009963"/>
            <a:ext cx="395884" cy="646331"/>
            <a:chOff x="3371645" y="2868155"/>
            <a:chExt cx="395884" cy="646331"/>
          </a:xfrm>
        </p:grpSpPr>
        <p:sp>
          <p:nvSpPr>
            <p:cNvPr id="18" name="Oval 17">
              <a:extLst>
                <a:ext uri="{FF2B5EF4-FFF2-40B4-BE49-F238E27FC236}">
                  <a16:creationId xmlns:a16="http://schemas.microsoft.com/office/drawing/2014/main" xmlns="" id="{4EF3C45D-9C1C-44F7-AD1D-C75128585EB2}"/>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3600" i="1" dirty="0">
                <a:solidFill>
                  <a:schemeClr val="accent2"/>
                </a:solidFill>
                <a:latin typeface="UTM Charlotte" panose="02040603050506020204" pitchFamily="18" charset="0"/>
              </a:endParaRPr>
            </a:p>
          </p:txBody>
        </p:sp>
        <p:sp>
          <p:nvSpPr>
            <p:cNvPr id="19" name="Rectangle 18">
              <a:extLst>
                <a:ext uri="{FF2B5EF4-FFF2-40B4-BE49-F238E27FC236}">
                  <a16:creationId xmlns:a16="http://schemas.microsoft.com/office/drawing/2014/main" xmlns="" id="{FD5E1ED6-4148-4173-97D9-22A9850A1518}"/>
                </a:ext>
              </a:extLst>
            </p:cNvPr>
            <p:cNvSpPr/>
            <p:nvPr/>
          </p:nvSpPr>
          <p:spPr>
            <a:xfrm rot="21163024">
              <a:off x="3371645" y="2868155"/>
              <a:ext cx="380233" cy="646331"/>
            </a:xfrm>
            <a:prstGeom prst="rect">
              <a:avLst/>
            </a:prstGeom>
          </p:spPr>
          <p:txBody>
            <a:bodyPr wrap="none">
              <a:spAutoFit/>
            </a:bodyPr>
            <a:lstStyle/>
            <a:p>
              <a:pPr algn="ctr"/>
              <a:r>
                <a:rPr lang="x-none" sz="3600" b="1" i="1" dirty="0">
                  <a:solidFill>
                    <a:schemeClr val="accent2"/>
                  </a:solidFill>
                  <a:latin typeface="UTM Charlotte" panose="02040603050506020204" pitchFamily="18" charset="0"/>
                </a:rPr>
                <a:t>4</a:t>
              </a:r>
            </a:p>
          </p:txBody>
        </p:sp>
      </p:grpSp>
    </p:spTree>
    <p:custDataLst>
      <p:tags r:id="rId1"/>
    </p:custDataLst>
    <p:extLst>
      <p:ext uri="{BB962C8B-B14F-4D97-AF65-F5344CB8AC3E}">
        <p14:creationId xmlns:p14="http://schemas.microsoft.com/office/powerpoint/2010/main" val="9765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3DB0D57-E4C1-4E80-8664-1A0205E2CF88}"/>
              </a:ext>
            </a:extLst>
          </p:cNvPr>
          <p:cNvSpPr txBox="1"/>
          <p:nvPr/>
        </p:nvSpPr>
        <p:spPr>
          <a:xfrm>
            <a:off x="376115" y="1005488"/>
            <a:ext cx="6155313" cy="1292662"/>
          </a:xfrm>
          <a:prstGeom prst="rect">
            <a:avLst/>
          </a:prstGeom>
          <a:noFill/>
        </p:spPr>
        <p:txBody>
          <a:bodyPr wrap="square" rtlCol="0">
            <a:spAutoFit/>
          </a:bodyPr>
          <a:lstStyle/>
          <a:p>
            <a:pPr indent="171450" algn="just"/>
            <a:r>
              <a:rPr lang="vi-VN" sz="13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indent="171450" algn="just"/>
            <a:r>
              <a:rPr lang="vi-VN" sz="1300" dirty="0">
                <a:latin typeface="UTM Avo" panose="02040603050506020204" pitchFamily="18" charset="0"/>
              </a:rPr>
              <a:t>Việt Nam có những vị anh hùng có công lớn với đất nước như </a:t>
            </a:r>
            <a:r>
              <a:rPr lang="vi-VN" sz="1300" b="1" dirty="0">
                <a:solidFill>
                  <a:srgbClr val="00B050"/>
                </a:solidFill>
                <a:latin typeface="UTM Avo" panose="02040603050506020204" pitchFamily="18" charset="0"/>
              </a:rPr>
              <a:t>Hai Bà Trưng, Bà Triệu, Trần Hưng Đạo, Quang Trung, Hồ Chí Minh</a:t>
            </a:r>
            <a:r>
              <a:rPr lang="vi-VN" sz="1300" dirty="0">
                <a:latin typeface="UTM Avo" panose="02040603050506020204" pitchFamily="18" charset="0"/>
              </a:rPr>
              <a:t>,... Những con người ấy đã làm </a:t>
            </a:r>
            <a:r>
              <a:rPr lang="vi-VN" sz="1300" b="1" dirty="0">
                <a:solidFill>
                  <a:srgbClr val="FF0000"/>
                </a:solidFill>
                <a:latin typeface="UTM Avo" panose="02040603050506020204" pitchFamily="18" charset="0"/>
              </a:rPr>
              <a:t>rạng danh </a:t>
            </a:r>
            <a:r>
              <a:rPr lang="vi-VN" sz="1300" dirty="0">
                <a:latin typeface="UTM Avo" panose="02040603050506020204" pitchFamily="18" charset="0"/>
              </a:rPr>
              <a:t>lịch sử nước nhà.</a:t>
            </a:r>
          </a:p>
        </p:txBody>
      </p:sp>
      <p:grpSp>
        <p:nvGrpSpPr>
          <p:cNvPr id="3" name="Group 2">
            <a:extLst>
              <a:ext uri="{FF2B5EF4-FFF2-40B4-BE49-F238E27FC236}">
                <a16:creationId xmlns:a16="http://schemas.microsoft.com/office/drawing/2014/main" xmlns="" id="{9D0F22DC-6D72-483F-8FD5-D3D31A098AA8}"/>
              </a:ext>
            </a:extLst>
          </p:cNvPr>
          <p:cNvGrpSpPr/>
          <p:nvPr/>
        </p:nvGrpSpPr>
        <p:grpSpPr>
          <a:xfrm>
            <a:off x="635794" y="375529"/>
            <a:ext cx="1305582" cy="525172"/>
            <a:chOff x="635794" y="14285"/>
            <a:chExt cx="1305582" cy="525172"/>
          </a:xfrm>
        </p:grpSpPr>
        <p:sp>
          <p:nvSpPr>
            <p:cNvPr id="4" name="TextBox 3">
              <a:extLst>
                <a:ext uri="{FF2B5EF4-FFF2-40B4-BE49-F238E27FC236}">
                  <a16:creationId xmlns:a16="http://schemas.microsoft.com/office/drawing/2014/main" xmlns="" id="{4FCF2103-78A6-4FBE-95ED-601E4DFDD877}"/>
                </a:ext>
              </a:extLst>
            </p:cNvPr>
            <p:cNvSpPr txBox="1"/>
            <p:nvPr/>
          </p:nvSpPr>
          <p:spPr>
            <a:xfrm>
              <a:off x="1127791" y="49917"/>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xmlns=""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6" name="TextBox 5">
            <a:extLst>
              <a:ext uri="{FF2B5EF4-FFF2-40B4-BE49-F238E27FC236}">
                <a16:creationId xmlns:a16="http://schemas.microsoft.com/office/drawing/2014/main" xmlns="" id="{9DC896DB-F00F-4B35-AA0E-25BACE8F3BB7}"/>
              </a:ext>
            </a:extLst>
          </p:cNvPr>
          <p:cNvSpPr txBox="1"/>
          <p:nvPr/>
        </p:nvSpPr>
        <p:spPr>
          <a:xfrm>
            <a:off x="1941376" y="591785"/>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UTM Avo" panose="02040603050506020204" pitchFamily="18" charset="0"/>
              </a:rPr>
              <a:t>ĐẤT NƯỚC CHÚNG MÌNH</a:t>
            </a:r>
            <a:endParaRPr lang="en-US" sz="1600" b="1" dirty="0">
              <a:solidFill>
                <a:schemeClr val="accent1">
                  <a:lumMod val="75000"/>
                </a:schemeClr>
              </a:solidFill>
              <a:latin typeface="UTM Avo" panose="02040603050506020204" pitchFamily="18" charset="0"/>
            </a:endParaRPr>
          </a:p>
        </p:txBody>
      </p:sp>
      <p:sp>
        <p:nvSpPr>
          <p:cNvPr id="15" name="TextBox 14">
            <a:extLst>
              <a:ext uri="{FF2B5EF4-FFF2-40B4-BE49-F238E27FC236}">
                <a16:creationId xmlns:a16="http://schemas.microsoft.com/office/drawing/2014/main" xmlns="" id="{28530BC7-951C-41EE-892D-67BDEB236BAA}"/>
              </a:ext>
            </a:extLst>
          </p:cNvPr>
          <p:cNvSpPr txBox="1"/>
          <p:nvPr/>
        </p:nvSpPr>
        <p:spPr>
          <a:xfrm>
            <a:off x="3003874" y="2205914"/>
            <a:ext cx="3527554" cy="1092607"/>
          </a:xfrm>
          <a:prstGeom prst="rect">
            <a:avLst/>
          </a:prstGeom>
          <a:noFill/>
        </p:spPr>
        <p:txBody>
          <a:bodyPr wrap="square" rtlCol="0">
            <a:spAutoFit/>
          </a:bodyPr>
          <a:lstStyle/>
          <a:p>
            <a:pPr indent="171450" algn="just"/>
            <a:r>
              <a:rPr lang="vi-VN" sz="13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xmlns="" id="{08BFB91A-685F-44FB-AD48-BF57E4B0D61A}"/>
              </a:ext>
            </a:extLst>
          </p:cNvPr>
          <p:cNvSpPr txBox="1"/>
          <p:nvPr/>
        </p:nvSpPr>
        <p:spPr>
          <a:xfrm>
            <a:off x="3003875" y="3206041"/>
            <a:ext cx="1849236" cy="1492716"/>
          </a:xfrm>
          <a:prstGeom prst="rect">
            <a:avLst/>
          </a:prstGeom>
          <a:noFill/>
        </p:spPr>
        <p:txBody>
          <a:bodyPr wrap="square" rtlCol="0">
            <a:spAutoFit/>
          </a:bodyPr>
          <a:lstStyle/>
          <a:p>
            <a:pPr indent="171450" algn="just"/>
            <a:r>
              <a:rPr lang="vi-VN" sz="1300" dirty="0">
                <a:latin typeface="UTM Avo" panose="02040603050506020204" pitchFamily="18" charset="0"/>
              </a:rPr>
              <a:t>Trang phục </a:t>
            </a:r>
            <a:r>
              <a:rPr lang="vi-VN" sz="1300" b="1" dirty="0">
                <a:solidFill>
                  <a:srgbClr val="FF0000"/>
                </a:solidFill>
                <a:latin typeface="UTM Avo" panose="02040603050506020204" pitchFamily="18" charset="0"/>
              </a:rPr>
              <a:t>truyền thống</a:t>
            </a:r>
            <a:r>
              <a:rPr lang="vi-VN" sz="1300" dirty="0">
                <a:latin typeface="UTM Avo" panose="02040603050506020204" pitchFamily="18" charset="0"/>
              </a:rPr>
              <a:t> của người Việt Nam là áo dài. Áo dài thường được mặc trong dịp Tết hay lễ hội.</a:t>
            </a:r>
          </a:p>
          <a:p>
            <a:pPr indent="171450" algn="r"/>
            <a:r>
              <a:rPr lang="vi-VN" sz="1300" dirty="0">
                <a:latin typeface="UTM Avo" panose="02040603050506020204" pitchFamily="18" charset="0"/>
              </a:rPr>
              <a:t>(Trung Sơn)</a:t>
            </a:r>
          </a:p>
        </p:txBody>
      </p:sp>
      <p:pic>
        <p:nvPicPr>
          <p:cNvPr id="9" name="Picture 8">
            <a:extLst>
              <a:ext uri="{FF2B5EF4-FFF2-40B4-BE49-F238E27FC236}">
                <a16:creationId xmlns:a16="http://schemas.microsoft.com/office/drawing/2014/main" xmlns=""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853111" y="3079219"/>
            <a:ext cx="1628775" cy="1746360"/>
          </a:xfrm>
          <a:prstGeom prst="rect">
            <a:avLst/>
          </a:prstGeom>
        </p:spPr>
      </p:pic>
      <p:pic>
        <p:nvPicPr>
          <p:cNvPr id="11" name="Picture 10">
            <a:extLst>
              <a:ext uri="{FF2B5EF4-FFF2-40B4-BE49-F238E27FC236}">
                <a16:creationId xmlns:a16="http://schemas.microsoft.com/office/drawing/2014/main" xmlns=""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581706" y="2205914"/>
            <a:ext cx="2625058" cy="2562057"/>
          </a:xfrm>
          <a:prstGeom prst="rect">
            <a:avLst/>
          </a:prstGeom>
        </p:spPr>
      </p:pic>
    </p:spTree>
    <p:custDataLst>
      <p:tags r:id="rId1"/>
    </p:custDataLst>
    <p:extLst>
      <p:ext uri="{BB962C8B-B14F-4D97-AF65-F5344CB8AC3E}">
        <p14:creationId xmlns:p14="http://schemas.microsoft.com/office/powerpoint/2010/main" val="401711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5B94C9B-5CD1-40B8-98B3-5E560F377FA0}"/>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xmlns="" id="{84BE0965-961B-40D9-94DB-055E158C79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xmlns="" id="{379D234F-530A-44B0-8C0B-D7E30AC1FB5D}"/>
              </a:ext>
            </a:extLst>
          </p:cNvPr>
          <p:cNvSpPr txBox="1"/>
          <p:nvPr/>
        </p:nvSpPr>
        <p:spPr>
          <a:xfrm>
            <a:off x="746084" y="794410"/>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xmlns="" id="{B74CAE37-C031-447C-A0D4-4B3695F007FD}"/>
              </a:ext>
            </a:extLst>
          </p:cNvPr>
          <p:cNvSpPr/>
          <p:nvPr/>
        </p:nvSpPr>
        <p:spPr>
          <a:xfrm>
            <a:off x="460224" y="1266212"/>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Khí hậu</a:t>
            </a:r>
            <a:endParaRPr lang="vi-VN" sz="1800" dirty="0"/>
          </a:p>
        </p:txBody>
      </p:sp>
      <p:sp>
        <p:nvSpPr>
          <p:cNvPr id="6" name="Oval 5">
            <a:extLst>
              <a:ext uri="{FF2B5EF4-FFF2-40B4-BE49-F238E27FC236}">
                <a16:creationId xmlns:a16="http://schemas.microsoft.com/office/drawing/2014/main" xmlns="" id="{05260A31-877E-46DB-BCEB-DF51C579FAA0}"/>
              </a:ext>
            </a:extLst>
          </p:cNvPr>
          <p:cNvSpPr/>
          <p:nvPr/>
        </p:nvSpPr>
        <p:spPr>
          <a:xfrm>
            <a:off x="550605" y="1403641"/>
            <a:ext cx="233916" cy="233916"/>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xmlns="" id="{21F1432A-BE85-4E86-9EFF-105953948C84}"/>
              </a:ext>
            </a:extLst>
          </p:cNvPr>
          <p:cNvSpPr txBox="1"/>
          <p:nvPr/>
        </p:nvSpPr>
        <p:spPr>
          <a:xfrm>
            <a:off x="1624894" y="1266212"/>
            <a:ext cx="4966344" cy="864532"/>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các đặc điểm về nắng, mưa, nhiệt độ,... được lặp lại hàng năm của một vùng.</a:t>
            </a:r>
            <a:endParaRPr lang="en-US" sz="1800" dirty="0">
              <a:solidFill>
                <a:schemeClr val="accent6">
                  <a:lumMod val="50000"/>
                </a:schemeClr>
              </a:solidFill>
              <a:latin typeface="UTM Avo" panose="02040603050506020204" pitchFamily="18" charset="0"/>
            </a:endParaRPr>
          </a:p>
        </p:txBody>
      </p:sp>
      <p:grpSp>
        <p:nvGrpSpPr>
          <p:cNvPr id="7" name="Group 6">
            <a:extLst>
              <a:ext uri="{FF2B5EF4-FFF2-40B4-BE49-F238E27FC236}">
                <a16:creationId xmlns:a16="http://schemas.microsoft.com/office/drawing/2014/main" xmlns="" id="{6F33C6A8-86AA-4700-B2C2-5F18B5C11524}"/>
              </a:ext>
            </a:extLst>
          </p:cNvPr>
          <p:cNvGrpSpPr/>
          <p:nvPr/>
        </p:nvGrpSpPr>
        <p:grpSpPr>
          <a:xfrm>
            <a:off x="271226" y="2217234"/>
            <a:ext cx="6091474" cy="2224591"/>
            <a:chOff x="271226" y="2217234"/>
            <a:chExt cx="6091474" cy="2224591"/>
          </a:xfrm>
        </p:grpSpPr>
        <p:pic>
          <p:nvPicPr>
            <p:cNvPr id="1026" name="Picture 2" descr="Cartoon Weather Set - Seasons Nature">
              <a:extLst>
                <a:ext uri="{FF2B5EF4-FFF2-40B4-BE49-F238E27FC236}">
                  <a16:creationId xmlns:a16="http://schemas.microsoft.com/office/drawing/2014/main" xmlns="" id="{5E0E9ED5-B541-4CB9-AFA1-E486B4ACA61A}"/>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b="36292"/>
            <a:stretch/>
          </p:blipFill>
          <p:spPr bwMode="auto">
            <a:xfrm>
              <a:off x="271226" y="2217234"/>
              <a:ext cx="4714431" cy="22245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artoon Weather Set - Seasons Nature">
              <a:extLst>
                <a:ext uri="{FF2B5EF4-FFF2-40B4-BE49-F238E27FC236}">
                  <a16:creationId xmlns:a16="http://schemas.microsoft.com/office/drawing/2014/main" xmlns="" id="{6F5B9950-46E2-4F50-8E81-D532C5F83B73}"/>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17306" t="64652" r="50409" b="1157"/>
            <a:stretch/>
          </p:blipFill>
          <p:spPr bwMode="auto">
            <a:xfrm>
              <a:off x="4495800" y="2310987"/>
              <a:ext cx="1382486" cy="10844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Weather Set - Seasons Nature">
              <a:extLst>
                <a:ext uri="{FF2B5EF4-FFF2-40B4-BE49-F238E27FC236}">
                  <a16:creationId xmlns:a16="http://schemas.microsoft.com/office/drawing/2014/main" xmlns="" id="{36655E24-4E26-468F-A5CD-790EF5E4A451}"/>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49873" t="65417" r="17842" b="392"/>
            <a:stretch/>
          </p:blipFill>
          <p:spPr bwMode="auto">
            <a:xfrm>
              <a:off x="4980214" y="3353274"/>
              <a:ext cx="1382486" cy="1084417"/>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08094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9B165CA-31A8-4732-A7A0-AB4C01432571}"/>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xmlns="" id="{C33E36AB-714E-4BC3-850C-E6AC6384CFB5}"/>
              </a:ext>
            </a:extLst>
          </p:cNvPr>
          <p:cNvSpPr txBox="1"/>
          <p:nvPr/>
        </p:nvSpPr>
        <p:spPr>
          <a:xfrm>
            <a:off x="1666396" y="1366970"/>
            <a:ext cx="4812513" cy="735842"/>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1</a:t>
            </a:r>
            <a:r>
              <a:rPr lang="vi-VN" sz="1500" b="1" dirty="0">
                <a:solidFill>
                  <a:schemeClr val="accent6">
                    <a:lumMod val="75000"/>
                  </a:schemeClr>
                </a:solidFill>
                <a:latin typeface="UTM Avo" panose="02040603050506020204" pitchFamily="18" charset="0"/>
              </a:rPr>
              <a:t>. </a:t>
            </a:r>
            <a:r>
              <a:rPr lang="vi-VN" sz="1500" dirty="0">
                <a:latin typeface="UTM Avo" panose="02040603050506020204" pitchFamily="18" charset="0"/>
              </a:rPr>
              <a:t>Sắp xếp các thẻ dưới đây theo trình tự các đoạn trong bài đọc.</a:t>
            </a:r>
          </a:p>
        </p:txBody>
      </p:sp>
      <p:pic>
        <p:nvPicPr>
          <p:cNvPr id="10" name="Picture 9">
            <a:extLst>
              <a:ext uri="{FF2B5EF4-FFF2-40B4-BE49-F238E27FC236}">
                <a16:creationId xmlns:a16="http://schemas.microsoft.com/office/drawing/2014/main" xmlns="" id="{63455A8C-18E5-42E6-BEF6-2EC1373F316A}"/>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347314" y="331799"/>
            <a:ext cx="1319082" cy="1304243"/>
          </a:xfrm>
          <a:prstGeom prst="ellipse">
            <a:avLst/>
          </a:prstGeom>
        </p:spPr>
      </p:pic>
      <p:grpSp>
        <p:nvGrpSpPr>
          <p:cNvPr id="16" name="Group 15">
            <a:extLst>
              <a:ext uri="{FF2B5EF4-FFF2-40B4-BE49-F238E27FC236}">
                <a16:creationId xmlns:a16="http://schemas.microsoft.com/office/drawing/2014/main" xmlns="" id="{B72367E2-266B-4285-B7E3-B796F401D99E}"/>
              </a:ext>
            </a:extLst>
          </p:cNvPr>
          <p:cNvGrpSpPr/>
          <p:nvPr/>
        </p:nvGrpSpPr>
        <p:grpSpPr>
          <a:xfrm>
            <a:off x="620483" y="2137461"/>
            <a:ext cx="2710543" cy="481002"/>
            <a:chOff x="718457" y="2123591"/>
            <a:chExt cx="2710543" cy="481002"/>
          </a:xfrm>
        </p:grpSpPr>
        <p:grpSp>
          <p:nvGrpSpPr>
            <p:cNvPr id="14" name="Group 13">
              <a:extLst>
                <a:ext uri="{FF2B5EF4-FFF2-40B4-BE49-F238E27FC236}">
                  <a16:creationId xmlns:a16="http://schemas.microsoft.com/office/drawing/2014/main" xmlns="" id="{6089231C-D3D6-4E95-890D-3CD8282E38C0}"/>
                </a:ext>
              </a:extLst>
            </p:cNvPr>
            <p:cNvGrpSpPr/>
            <p:nvPr/>
          </p:nvGrpSpPr>
          <p:grpSpPr>
            <a:xfrm>
              <a:off x="718457" y="2123591"/>
              <a:ext cx="2710543" cy="468000"/>
              <a:chOff x="718457" y="2123591"/>
              <a:chExt cx="2710543" cy="468000"/>
            </a:xfrm>
          </p:grpSpPr>
          <p:grpSp>
            <p:nvGrpSpPr>
              <p:cNvPr id="12" name="Group 11">
                <a:extLst>
                  <a:ext uri="{FF2B5EF4-FFF2-40B4-BE49-F238E27FC236}">
                    <a16:creationId xmlns:a16="http://schemas.microsoft.com/office/drawing/2014/main" xmlns="" id="{24AB81C0-58D2-4379-B036-738B21A2D799}"/>
                  </a:ext>
                </a:extLst>
              </p:cNvPr>
              <p:cNvGrpSpPr/>
              <p:nvPr/>
            </p:nvGrpSpPr>
            <p:grpSpPr>
              <a:xfrm>
                <a:off x="718457" y="2123591"/>
                <a:ext cx="2710543" cy="468000"/>
                <a:chOff x="718457" y="2123591"/>
                <a:chExt cx="2710543" cy="468000"/>
              </a:xfrm>
            </p:grpSpPr>
            <p:sp>
              <p:nvSpPr>
                <p:cNvPr id="11" name="Rectangle: Rounded Corners 10">
                  <a:extLst>
                    <a:ext uri="{FF2B5EF4-FFF2-40B4-BE49-F238E27FC236}">
                      <a16:creationId xmlns:a16="http://schemas.microsoft.com/office/drawing/2014/main" xmlns="" id="{197F6A50-51F1-4A90-BD7B-1DF1B6DA3694}"/>
                    </a:ext>
                  </a:extLst>
                </p:cNvPr>
                <p:cNvSpPr/>
                <p:nvPr/>
              </p:nvSpPr>
              <p:spPr>
                <a:xfrm>
                  <a:off x="1025941" y="2156249"/>
                  <a:ext cx="2403059" cy="415994"/>
                </a:xfrm>
                <a:prstGeom prst="roundRect">
                  <a:avLst>
                    <a:gd name="adj" fmla="val 45452"/>
                  </a:avLst>
                </a:prstGeom>
                <a:solidFill>
                  <a:srgbClr val="F9BDC9"/>
                </a:solidFill>
                <a:ln>
                  <a:solidFill>
                    <a:srgbClr val="F9B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Oval 5">
                  <a:extLst>
                    <a:ext uri="{FF2B5EF4-FFF2-40B4-BE49-F238E27FC236}">
                      <a16:creationId xmlns:a16="http://schemas.microsoft.com/office/drawing/2014/main" xmlns="" id="{FF59D202-0297-4C57-AB1F-4F2689935F91}"/>
                    </a:ext>
                  </a:extLst>
                </p:cNvPr>
                <p:cNvSpPr/>
                <p:nvPr/>
              </p:nvSpPr>
              <p:spPr>
                <a:xfrm>
                  <a:off x="718457" y="2123591"/>
                  <a:ext cx="468000" cy="468000"/>
                </a:xfrm>
                <a:prstGeom prst="ellipse">
                  <a:avLst/>
                </a:prstGeom>
                <a:solidFill>
                  <a:srgbClr val="FF0090"/>
                </a:solidFill>
                <a:ln>
                  <a:solidFill>
                    <a:srgbClr val="FF009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Rectangle 12">
                <a:extLst>
                  <a:ext uri="{FF2B5EF4-FFF2-40B4-BE49-F238E27FC236}">
                    <a16:creationId xmlns:a16="http://schemas.microsoft.com/office/drawing/2014/main" xmlns="" id="{19C0E5B0-DEDD-485F-9C05-0A9243CFC972}"/>
                  </a:ext>
                </a:extLst>
              </p:cNvPr>
              <p:cNvSpPr/>
              <p:nvPr/>
            </p:nvSpPr>
            <p:spPr>
              <a:xfrm>
                <a:off x="1140417" y="2207672"/>
                <a:ext cx="2288583" cy="307777"/>
              </a:xfrm>
              <a:prstGeom prst="rect">
                <a:avLst/>
              </a:prstGeom>
            </p:spPr>
            <p:txBody>
              <a:bodyPr wrap="square">
                <a:spAutoFit/>
              </a:bodyPr>
              <a:lstStyle/>
              <a:p>
                <a:pPr algn="ctr"/>
                <a:r>
                  <a:rPr lang="vi-VN" dirty="0">
                    <a:latin typeface="UTM Avo" panose="02040603050506020204" pitchFamily="18" charset="0"/>
                  </a:rPr>
                  <a:t>Các miền, khí hậu</a:t>
                </a:r>
                <a:endParaRPr lang="vi-VN" dirty="0"/>
              </a:p>
            </p:txBody>
          </p:sp>
        </p:grpSp>
        <p:sp>
          <p:nvSpPr>
            <p:cNvPr id="15" name="Rectangle 14">
              <a:extLst>
                <a:ext uri="{FF2B5EF4-FFF2-40B4-BE49-F238E27FC236}">
                  <a16:creationId xmlns:a16="http://schemas.microsoft.com/office/drawing/2014/main" xmlns="" id="{5107EA7D-3123-42B0-BB8A-C3CDE45F5A7C}"/>
                </a:ext>
              </a:extLst>
            </p:cNvPr>
            <p:cNvSpPr/>
            <p:nvPr/>
          </p:nvSpPr>
          <p:spPr>
            <a:xfrm>
              <a:off x="785833" y="2142928"/>
              <a:ext cx="354584" cy="461665"/>
            </a:xfrm>
            <a:prstGeom prst="rect">
              <a:avLst/>
            </a:prstGeom>
          </p:spPr>
          <p:txBody>
            <a:bodyPr wrap="none">
              <a:spAutoFit/>
            </a:bodyPr>
            <a:lstStyle/>
            <a:p>
              <a:r>
                <a:rPr lang="en-US" sz="2400" dirty="0">
                  <a:solidFill>
                    <a:schemeClr val="accent2"/>
                  </a:solidFill>
                  <a:latin typeface="UTM Avo" panose="02040603050506020204" pitchFamily="18" charset="0"/>
                </a:rPr>
                <a:t>1</a:t>
              </a:r>
              <a:endParaRPr lang="vi-VN" sz="2400" dirty="0">
                <a:solidFill>
                  <a:schemeClr val="accent2"/>
                </a:solidFill>
              </a:endParaRPr>
            </a:p>
          </p:txBody>
        </p:sp>
      </p:grpSp>
      <p:grpSp>
        <p:nvGrpSpPr>
          <p:cNvPr id="17" name="Group 16">
            <a:extLst>
              <a:ext uri="{FF2B5EF4-FFF2-40B4-BE49-F238E27FC236}">
                <a16:creationId xmlns:a16="http://schemas.microsoft.com/office/drawing/2014/main" xmlns="" id="{5E053A0B-45AD-4896-9FAF-06F7D96BA75D}"/>
              </a:ext>
            </a:extLst>
          </p:cNvPr>
          <p:cNvGrpSpPr/>
          <p:nvPr/>
        </p:nvGrpSpPr>
        <p:grpSpPr>
          <a:xfrm>
            <a:off x="3667967" y="2147129"/>
            <a:ext cx="2710543" cy="481002"/>
            <a:chOff x="718457" y="2123591"/>
            <a:chExt cx="2710543" cy="481002"/>
          </a:xfrm>
        </p:grpSpPr>
        <p:grpSp>
          <p:nvGrpSpPr>
            <p:cNvPr id="18" name="Group 17">
              <a:extLst>
                <a:ext uri="{FF2B5EF4-FFF2-40B4-BE49-F238E27FC236}">
                  <a16:creationId xmlns:a16="http://schemas.microsoft.com/office/drawing/2014/main" xmlns="" id="{023CA813-63DA-4A16-AB58-F4D81D9BCCEF}"/>
                </a:ext>
              </a:extLst>
            </p:cNvPr>
            <p:cNvGrpSpPr/>
            <p:nvPr/>
          </p:nvGrpSpPr>
          <p:grpSpPr>
            <a:xfrm>
              <a:off x="718457" y="2123591"/>
              <a:ext cx="2710543" cy="468000"/>
              <a:chOff x="718457" y="2123591"/>
              <a:chExt cx="2710543" cy="468000"/>
            </a:xfrm>
          </p:grpSpPr>
          <p:grpSp>
            <p:nvGrpSpPr>
              <p:cNvPr id="20" name="Group 19">
                <a:extLst>
                  <a:ext uri="{FF2B5EF4-FFF2-40B4-BE49-F238E27FC236}">
                    <a16:creationId xmlns:a16="http://schemas.microsoft.com/office/drawing/2014/main" xmlns="" id="{D88D840C-36E3-4C7D-AD65-F578059CC3BB}"/>
                  </a:ext>
                </a:extLst>
              </p:cNvPr>
              <p:cNvGrpSpPr/>
              <p:nvPr/>
            </p:nvGrpSpPr>
            <p:grpSpPr>
              <a:xfrm>
                <a:off x="718457" y="2123591"/>
                <a:ext cx="2710543" cy="468000"/>
                <a:chOff x="718457" y="2123591"/>
                <a:chExt cx="2710543" cy="468000"/>
              </a:xfrm>
            </p:grpSpPr>
            <p:sp>
              <p:nvSpPr>
                <p:cNvPr id="22" name="Rectangle: Rounded Corners 21">
                  <a:extLst>
                    <a:ext uri="{FF2B5EF4-FFF2-40B4-BE49-F238E27FC236}">
                      <a16:creationId xmlns:a16="http://schemas.microsoft.com/office/drawing/2014/main" xmlns="" id="{B8452102-0B04-4063-B507-F6EC8E65655A}"/>
                    </a:ext>
                  </a:extLst>
                </p:cNvPr>
                <p:cNvSpPr/>
                <p:nvPr/>
              </p:nvSpPr>
              <p:spPr>
                <a:xfrm>
                  <a:off x="1025941" y="2156249"/>
                  <a:ext cx="2403059" cy="415994"/>
                </a:xfrm>
                <a:prstGeom prst="roundRect">
                  <a:avLst>
                    <a:gd name="adj" fmla="val 45452"/>
                  </a:avLst>
                </a:prstGeom>
                <a:solidFill>
                  <a:srgbClr val="DBE9AE"/>
                </a:solidFill>
                <a:ln>
                  <a:solidFill>
                    <a:srgbClr val="DBE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 name="Oval 22">
                  <a:extLst>
                    <a:ext uri="{FF2B5EF4-FFF2-40B4-BE49-F238E27FC236}">
                      <a16:creationId xmlns:a16="http://schemas.microsoft.com/office/drawing/2014/main" xmlns="" id="{650C7D57-3E71-4238-B2EB-2E499C157223}"/>
                    </a:ext>
                  </a:extLst>
                </p:cNvPr>
                <p:cNvSpPr/>
                <p:nvPr/>
              </p:nvSpPr>
              <p:spPr>
                <a:xfrm>
                  <a:off x="718457" y="2123591"/>
                  <a:ext cx="468000" cy="468000"/>
                </a:xfrm>
                <a:prstGeom prst="ellipse">
                  <a:avLst/>
                </a:prstGeom>
                <a:solidFill>
                  <a:srgbClr val="72B451"/>
                </a:solidFill>
                <a:ln>
                  <a:solidFill>
                    <a:srgbClr val="72B45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1" name="Rectangle 20">
                <a:extLst>
                  <a:ext uri="{FF2B5EF4-FFF2-40B4-BE49-F238E27FC236}">
                    <a16:creationId xmlns:a16="http://schemas.microsoft.com/office/drawing/2014/main" xmlns="" id="{9DE246E4-5F00-4FA0-B318-CDF72C4B8DD3}"/>
                  </a:ext>
                </a:extLst>
              </p:cNvPr>
              <p:cNvSpPr/>
              <p:nvPr/>
            </p:nvSpPr>
            <p:spPr>
              <a:xfrm>
                <a:off x="1140417" y="2207672"/>
                <a:ext cx="2288583" cy="307777"/>
              </a:xfrm>
              <a:prstGeom prst="rect">
                <a:avLst/>
              </a:prstGeom>
            </p:spPr>
            <p:txBody>
              <a:bodyPr wrap="square">
                <a:spAutoFit/>
              </a:bodyPr>
              <a:lstStyle/>
              <a:p>
                <a:pPr algn="ctr"/>
                <a:r>
                  <a:rPr lang="vi-VN" dirty="0">
                    <a:latin typeface="UTM Avo" panose="02040603050506020204" pitchFamily="18" charset="0"/>
                  </a:rPr>
                  <a:t>Tên nước, thủ đô, lá cờ</a:t>
                </a:r>
                <a:endParaRPr lang="vi-VN" dirty="0"/>
              </a:p>
            </p:txBody>
          </p:sp>
        </p:grpSp>
        <p:sp>
          <p:nvSpPr>
            <p:cNvPr id="19" name="Rectangle 18">
              <a:extLst>
                <a:ext uri="{FF2B5EF4-FFF2-40B4-BE49-F238E27FC236}">
                  <a16:creationId xmlns:a16="http://schemas.microsoft.com/office/drawing/2014/main" xmlns="" id="{D45E152F-D791-4DED-98E6-D6E5991C5A86}"/>
                </a:ext>
              </a:extLst>
            </p:cNvPr>
            <p:cNvSpPr/>
            <p:nvPr/>
          </p:nvSpPr>
          <p:spPr>
            <a:xfrm>
              <a:off x="785833" y="2142928"/>
              <a:ext cx="354584" cy="461665"/>
            </a:xfrm>
            <a:prstGeom prst="rect">
              <a:avLst/>
            </a:prstGeom>
          </p:spPr>
          <p:txBody>
            <a:bodyPr wrap="none">
              <a:spAutoFit/>
            </a:bodyPr>
            <a:lstStyle/>
            <a:p>
              <a:r>
                <a:rPr lang="en-US" sz="2400" dirty="0">
                  <a:solidFill>
                    <a:schemeClr val="accent2"/>
                  </a:solidFill>
                  <a:latin typeface="UTM Avo" panose="02040603050506020204" pitchFamily="18" charset="0"/>
                </a:rPr>
                <a:t>2</a:t>
              </a:r>
              <a:endParaRPr lang="vi-VN" sz="2400" dirty="0">
                <a:solidFill>
                  <a:schemeClr val="accent2"/>
                </a:solidFill>
              </a:endParaRPr>
            </a:p>
          </p:txBody>
        </p:sp>
      </p:grpSp>
      <p:grpSp>
        <p:nvGrpSpPr>
          <p:cNvPr id="24" name="Group 23">
            <a:extLst>
              <a:ext uri="{FF2B5EF4-FFF2-40B4-BE49-F238E27FC236}">
                <a16:creationId xmlns:a16="http://schemas.microsoft.com/office/drawing/2014/main" xmlns="" id="{205C86C7-5466-4FDF-83CD-970FB0D44A6B}"/>
              </a:ext>
            </a:extLst>
          </p:cNvPr>
          <p:cNvGrpSpPr/>
          <p:nvPr/>
        </p:nvGrpSpPr>
        <p:grpSpPr>
          <a:xfrm>
            <a:off x="620483" y="2736642"/>
            <a:ext cx="2710543" cy="481002"/>
            <a:chOff x="718457" y="2123591"/>
            <a:chExt cx="2710543" cy="481002"/>
          </a:xfrm>
        </p:grpSpPr>
        <p:grpSp>
          <p:nvGrpSpPr>
            <p:cNvPr id="25" name="Group 24">
              <a:extLst>
                <a:ext uri="{FF2B5EF4-FFF2-40B4-BE49-F238E27FC236}">
                  <a16:creationId xmlns:a16="http://schemas.microsoft.com/office/drawing/2014/main" xmlns="" id="{FA2D484C-534F-4725-BDBA-F9F45758A325}"/>
                </a:ext>
              </a:extLst>
            </p:cNvPr>
            <p:cNvGrpSpPr/>
            <p:nvPr/>
          </p:nvGrpSpPr>
          <p:grpSpPr>
            <a:xfrm>
              <a:off x="718457" y="2123591"/>
              <a:ext cx="2710543" cy="468000"/>
              <a:chOff x="718457" y="2123591"/>
              <a:chExt cx="2710543" cy="468000"/>
            </a:xfrm>
          </p:grpSpPr>
          <p:grpSp>
            <p:nvGrpSpPr>
              <p:cNvPr id="27" name="Group 26">
                <a:extLst>
                  <a:ext uri="{FF2B5EF4-FFF2-40B4-BE49-F238E27FC236}">
                    <a16:creationId xmlns:a16="http://schemas.microsoft.com/office/drawing/2014/main" xmlns="" id="{5BA78938-3E79-42BA-9738-1E1221C50822}"/>
                  </a:ext>
                </a:extLst>
              </p:cNvPr>
              <p:cNvGrpSpPr/>
              <p:nvPr/>
            </p:nvGrpSpPr>
            <p:grpSpPr>
              <a:xfrm>
                <a:off x="718457" y="2123591"/>
                <a:ext cx="2710543" cy="468000"/>
                <a:chOff x="718457" y="2123591"/>
                <a:chExt cx="2710543" cy="468000"/>
              </a:xfrm>
            </p:grpSpPr>
            <p:sp>
              <p:nvSpPr>
                <p:cNvPr id="29" name="Rectangle: Rounded Corners 28">
                  <a:extLst>
                    <a:ext uri="{FF2B5EF4-FFF2-40B4-BE49-F238E27FC236}">
                      <a16:creationId xmlns:a16="http://schemas.microsoft.com/office/drawing/2014/main" xmlns="" id="{BF4E1FAE-55A0-408E-842B-D23825A18552}"/>
                    </a:ext>
                  </a:extLst>
                </p:cNvPr>
                <p:cNvSpPr/>
                <p:nvPr/>
              </p:nvSpPr>
              <p:spPr>
                <a:xfrm>
                  <a:off x="1025941" y="2156249"/>
                  <a:ext cx="2403059" cy="415994"/>
                </a:xfrm>
                <a:prstGeom prst="roundRect">
                  <a:avLst>
                    <a:gd name="adj" fmla="val 45452"/>
                  </a:avLst>
                </a:prstGeom>
                <a:solidFill>
                  <a:srgbClr val="F6D5A8"/>
                </a:solidFill>
                <a:ln>
                  <a:solidFill>
                    <a:srgbClr val="F6D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0" name="Oval 29">
                  <a:extLst>
                    <a:ext uri="{FF2B5EF4-FFF2-40B4-BE49-F238E27FC236}">
                      <a16:creationId xmlns:a16="http://schemas.microsoft.com/office/drawing/2014/main" xmlns="" id="{AE48B713-7CDA-46C0-B0BF-CDEEED886820}"/>
                    </a:ext>
                  </a:extLst>
                </p:cNvPr>
                <p:cNvSpPr/>
                <p:nvPr/>
              </p:nvSpPr>
              <p:spPr>
                <a:xfrm>
                  <a:off x="718457" y="2123591"/>
                  <a:ext cx="468000" cy="468000"/>
                </a:xfrm>
                <a:prstGeom prst="ellipse">
                  <a:avLst/>
                </a:prstGeom>
                <a:solidFill>
                  <a:srgbClr val="F45A21"/>
                </a:solidFill>
                <a:ln>
                  <a:solidFill>
                    <a:srgbClr val="F45A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8" name="Rectangle 27">
                <a:extLst>
                  <a:ext uri="{FF2B5EF4-FFF2-40B4-BE49-F238E27FC236}">
                    <a16:creationId xmlns:a16="http://schemas.microsoft.com/office/drawing/2014/main" xmlns="" id="{C900D572-276B-47A2-9080-4F7679E7FB77}"/>
                  </a:ext>
                </a:extLst>
              </p:cNvPr>
              <p:cNvSpPr/>
              <p:nvPr/>
            </p:nvSpPr>
            <p:spPr>
              <a:xfrm>
                <a:off x="1140417" y="2207672"/>
                <a:ext cx="2288583" cy="307777"/>
              </a:xfrm>
              <a:prstGeom prst="rect">
                <a:avLst/>
              </a:prstGeom>
            </p:spPr>
            <p:txBody>
              <a:bodyPr wrap="square">
                <a:spAutoFit/>
              </a:bodyPr>
              <a:lstStyle/>
              <a:p>
                <a:pPr algn="ctr"/>
                <a:r>
                  <a:rPr lang="vi-VN" dirty="0">
                    <a:latin typeface="UTM Avo" panose="02040603050506020204" pitchFamily="18" charset="0"/>
                  </a:rPr>
                  <a:t>Những người anh hùng</a:t>
                </a:r>
                <a:endParaRPr lang="vi-VN" dirty="0"/>
              </a:p>
            </p:txBody>
          </p:sp>
        </p:grpSp>
        <p:sp>
          <p:nvSpPr>
            <p:cNvPr id="26" name="Rectangle 25">
              <a:extLst>
                <a:ext uri="{FF2B5EF4-FFF2-40B4-BE49-F238E27FC236}">
                  <a16:creationId xmlns:a16="http://schemas.microsoft.com/office/drawing/2014/main" xmlns="" id="{74E34EF7-3056-4065-966E-F0673E2E7CD0}"/>
                </a:ext>
              </a:extLst>
            </p:cNvPr>
            <p:cNvSpPr/>
            <p:nvPr/>
          </p:nvSpPr>
          <p:spPr>
            <a:xfrm>
              <a:off x="785833" y="2142928"/>
              <a:ext cx="354584" cy="461665"/>
            </a:xfrm>
            <a:prstGeom prst="rect">
              <a:avLst/>
            </a:prstGeom>
          </p:spPr>
          <p:txBody>
            <a:bodyPr wrap="none">
              <a:spAutoFit/>
            </a:bodyPr>
            <a:lstStyle/>
            <a:p>
              <a:r>
                <a:rPr lang="en-US" sz="2400" dirty="0">
                  <a:solidFill>
                    <a:schemeClr val="accent2"/>
                  </a:solidFill>
                  <a:latin typeface="UTM Avo" panose="02040603050506020204" pitchFamily="18" charset="0"/>
                </a:rPr>
                <a:t>3</a:t>
              </a:r>
              <a:endParaRPr lang="vi-VN" sz="2400" dirty="0">
                <a:solidFill>
                  <a:schemeClr val="accent2"/>
                </a:solidFill>
              </a:endParaRPr>
            </a:p>
          </p:txBody>
        </p:sp>
      </p:grpSp>
      <p:grpSp>
        <p:nvGrpSpPr>
          <p:cNvPr id="31" name="Group 30">
            <a:extLst>
              <a:ext uri="{FF2B5EF4-FFF2-40B4-BE49-F238E27FC236}">
                <a16:creationId xmlns:a16="http://schemas.microsoft.com/office/drawing/2014/main" xmlns="" id="{A7ADF767-31E5-41FC-BAA5-DB87536E917A}"/>
              </a:ext>
            </a:extLst>
          </p:cNvPr>
          <p:cNvGrpSpPr/>
          <p:nvPr/>
        </p:nvGrpSpPr>
        <p:grpSpPr>
          <a:xfrm>
            <a:off x="3667967" y="2746310"/>
            <a:ext cx="2767398" cy="481002"/>
            <a:chOff x="718457" y="2123591"/>
            <a:chExt cx="2767398" cy="481002"/>
          </a:xfrm>
        </p:grpSpPr>
        <p:grpSp>
          <p:nvGrpSpPr>
            <p:cNvPr id="32" name="Group 31">
              <a:extLst>
                <a:ext uri="{FF2B5EF4-FFF2-40B4-BE49-F238E27FC236}">
                  <a16:creationId xmlns:a16="http://schemas.microsoft.com/office/drawing/2014/main" xmlns="" id="{20DA8ECB-2545-4EF2-B9D4-6213BC49DA2D}"/>
                </a:ext>
              </a:extLst>
            </p:cNvPr>
            <p:cNvGrpSpPr/>
            <p:nvPr/>
          </p:nvGrpSpPr>
          <p:grpSpPr>
            <a:xfrm>
              <a:off x="718457" y="2123591"/>
              <a:ext cx="2767398" cy="468000"/>
              <a:chOff x="718457" y="2123591"/>
              <a:chExt cx="2767398" cy="468000"/>
            </a:xfrm>
          </p:grpSpPr>
          <p:grpSp>
            <p:nvGrpSpPr>
              <p:cNvPr id="34" name="Group 33">
                <a:extLst>
                  <a:ext uri="{FF2B5EF4-FFF2-40B4-BE49-F238E27FC236}">
                    <a16:creationId xmlns:a16="http://schemas.microsoft.com/office/drawing/2014/main" xmlns="" id="{293D109C-E352-4178-A040-C31B870823E2}"/>
                  </a:ext>
                </a:extLst>
              </p:cNvPr>
              <p:cNvGrpSpPr/>
              <p:nvPr/>
            </p:nvGrpSpPr>
            <p:grpSpPr>
              <a:xfrm>
                <a:off x="718457" y="2123591"/>
                <a:ext cx="2710543" cy="468000"/>
                <a:chOff x="718457" y="2123591"/>
                <a:chExt cx="2710543" cy="468000"/>
              </a:xfrm>
            </p:grpSpPr>
            <p:sp>
              <p:nvSpPr>
                <p:cNvPr id="36" name="Rectangle: Rounded Corners 35">
                  <a:extLst>
                    <a:ext uri="{FF2B5EF4-FFF2-40B4-BE49-F238E27FC236}">
                      <a16:creationId xmlns:a16="http://schemas.microsoft.com/office/drawing/2014/main" xmlns="" id="{51663FD0-1165-40D5-B8CF-7C23ADBA33D3}"/>
                    </a:ext>
                  </a:extLst>
                </p:cNvPr>
                <p:cNvSpPr/>
                <p:nvPr/>
              </p:nvSpPr>
              <p:spPr>
                <a:xfrm>
                  <a:off x="1025941" y="2156249"/>
                  <a:ext cx="2403059" cy="415994"/>
                </a:xfrm>
                <a:prstGeom prst="roundRect">
                  <a:avLst>
                    <a:gd name="adj" fmla="val 45452"/>
                  </a:avLst>
                </a:prstGeom>
                <a:solidFill>
                  <a:srgbClr val="AEE2FA"/>
                </a:solidFill>
                <a:ln>
                  <a:solidFill>
                    <a:srgbClr val="AEE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Oval 36">
                  <a:extLst>
                    <a:ext uri="{FF2B5EF4-FFF2-40B4-BE49-F238E27FC236}">
                      <a16:creationId xmlns:a16="http://schemas.microsoft.com/office/drawing/2014/main" xmlns="" id="{061E9687-1C13-4894-B249-1C0E7A76369F}"/>
                    </a:ext>
                  </a:extLst>
                </p:cNvPr>
                <p:cNvSpPr/>
                <p:nvPr/>
              </p:nvSpPr>
              <p:spPr>
                <a:xfrm>
                  <a:off x="718457" y="2123591"/>
                  <a:ext cx="468000" cy="468000"/>
                </a:xfrm>
                <a:prstGeom prst="ellipse">
                  <a:avLst/>
                </a:prstGeom>
                <a:solidFill>
                  <a:srgbClr val="07A7AF"/>
                </a:solidFill>
                <a:ln>
                  <a:solidFill>
                    <a:srgbClr val="07A7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5" name="Rectangle 34">
                <a:extLst>
                  <a:ext uri="{FF2B5EF4-FFF2-40B4-BE49-F238E27FC236}">
                    <a16:creationId xmlns:a16="http://schemas.microsoft.com/office/drawing/2014/main" xmlns="" id="{0E00EA48-29B0-4C7F-BA60-FAC9D4F9F24E}"/>
                  </a:ext>
                </a:extLst>
              </p:cNvPr>
              <p:cNvSpPr/>
              <p:nvPr/>
            </p:nvSpPr>
            <p:spPr>
              <a:xfrm>
                <a:off x="1096873" y="2207672"/>
                <a:ext cx="2388982" cy="307777"/>
              </a:xfrm>
              <a:prstGeom prst="rect">
                <a:avLst/>
              </a:prstGeom>
            </p:spPr>
            <p:txBody>
              <a:bodyPr wrap="square">
                <a:spAutoFit/>
              </a:bodyPr>
              <a:lstStyle/>
              <a:p>
                <a:pPr algn="ctr"/>
                <a:r>
                  <a:rPr lang="vi-VN" dirty="0">
                    <a:latin typeface="UTM Avo" panose="02040603050506020204" pitchFamily="18" charset="0"/>
                  </a:rPr>
                  <a:t>Trang phục truyền thống</a:t>
                </a:r>
                <a:endParaRPr lang="vi-VN" dirty="0"/>
              </a:p>
            </p:txBody>
          </p:sp>
        </p:grpSp>
        <p:sp>
          <p:nvSpPr>
            <p:cNvPr id="33" name="Rectangle 32">
              <a:extLst>
                <a:ext uri="{FF2B5EF4-FFF2-40B4-BE49-F238E27FC236}">
                  <a16:creationId xmlns:a16="http://schemas.microsoft.com/office/drawing/2014/main" xmlns="" id="{1B35B587-C467-4A29-B114-912405F27513}"/>
                </a:ext>
              </a:extLst>
            </p:cNvPr>
            <p:cNvSpPr/>
            <p:nvPr/>
          </p:nvSpPr>
          <p:spPr>
            <a:xfrm>
              <a:off x="785833" y="2142928"/>
              <a:ext cx="354584" cy="461665"/>
            </a:xfrm>
            <a:prstGeom prst="rect">
              <a:avLst/>
            </a:prstGeom>
          </p:spPr>
          <p:txBody>
            <a:bodyPr wrap="none">
              <a:spAutoFit/>
            </a:bodyPr>
            <a:lstStyle/>
            <a:p>
              <a:r>
                <a:rPr lang="en-US" sz="2400" dirty="0">
                  <a:solidFill>
                    <a:schemeClr val="accent2"/>
                  </a:solidFill>
                  <a:latin typeface="UTM Avo" panose="02040603050506020204" pitchFamily="18" charset="0"/>
                </a:rPr>
                <a:t>4</a:t>
              </a:r>
              <a:endParaRPr lang="vi-VN" sz="2400" dirty="0">
                <a:solidFill>
                  <a:schemeClr val="accent2"/>
                </a:solidFill>
              </a:endParaRPr>
            </a:p>
          </p:txBody>
        </p:sp>
      </p:grpSp>
      <p:sp>
        <p:nvSpPr>
          <p:cNvPr id="38" name="TextBox 37">
            <a:extLst>
              <a:ext uri="{FF2B5EF4-FFF2-40B4-BE49-F238E27FC236}">
                <a16:creationId xmlns:a16="http://schemas.microsoft.com/office/drawing/2014/main" xmlns="" id="{F38F0C59-CD49-47A3-A7C5-9FFC0FD0D364}"/>
              </a:ext>
            </a:extLst>
          </p:cNvPr>
          <p:cNvSpPr txBox="1"/>
          <p:nvPr/>
        </p:nvSpPr>
        <p:spPr>
          <a:xfrm>
            <a:off x="422501" y="3293331"/>
            <a:ext cx="6056408"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Lá cờ Tổ quốc ta được tả như thế nào?</a:t>
            </a:r>
          </a:p>
        </p:txBody>
      </p:sp>
      <p:sp>
        <p:nvSpPr>
          <p:cNvPr id="39" name="TextBox 38">
            <a:extLst>
              <a:ext uri="{FF2B5EF4-FFF2-40B4-BE49-F238E27FC236}">
                <a16:creationId xmlns:a16="http://schemas.microsoft.com/office/drawing/2014/main" xmlns="" id="{2B3AFC8E-C57A-43EE-8979-915DE9407EC4}"/>
              </a:ext>
            </a:extLst>
          </p:cNvPr>
          <p:cNvSpPr txBox="1"/>
          <p:nvPr/>
        </p:nvSpPr>
        <p:spPr>
          <a:xfrm>
            <a:off x="620483" y="3659769"/>
            <a:ext cx="3245467" cy="1148007"/>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600" dirty="0">
                <a:solidFill>
                  <a:srgbClr val="FF0000"/>
                </a:solidFill>
                <a:latin typeface="UTM Avo" panose="02040603050506020204" pitchFamily="18" charset="0"/>
              </a:rPr>
              <a:t>Lá cờ Tổ quốc hình chữ nhật, nền đỏ, ở giữa có ngôi sao vàng năm cánh.</a:t>
            </a:r>
          </a:p>
        </p:txBody>
      </p:sp>
      <p:pic>
        <p:nvPicPr>
          <p:cNvPr id="2050" name="Picture 2" descr="Cờ Việt Nam Nhỏ | Mua giá rẻ hơn tại nhanvan.vn – Siêu Thị Sách &amp;amp; Tiện Ích  Nhân Văn">
            <a:extLst>
              <a:ext uri="{FF2B5EF4-FFF2-40B4-BE49-F238E27FC236}">
                <a16:creationId xmlns:a16="http://schemas.microsoft.com/office/drawing/2014/main" xmlns="" id="{AF4ACF93-711B-41A6-8050-DFA135ECB0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3932" y="3689219"/>
            <a:ext cx="1887099" cy="11277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9120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2.96296E-6 2.96296E-6 L 1.11111E-6 0.11667 " pathEditMode="relative" rAng="0" ptsTypes="AA">
                                      <p:cBhvr>
                                        <p:cTn id="25" dur="2000" fill="hold"/>
                                        <p:tgtEl>
                                          <p:spTgt spid="16"/>
                                        </p:tgtEl>
                                        <p:attrNameLst>
                                          <p:attrName>ppt_x</p:attrName>
                                          <p:attrName>ppt_y</p:attrName>
                                        </p:attrNameLst>
                                      </p:cBhvr>
                                      <p:rCtr x="46" y="5772"/>
                                    </p:animMotion>
                                  </p:childTnLst>
                                </p:cTn>
                              </p:par>
                              <p:par>
                                <p:cTn id="26" presetID="42" presetClass="path" presetSubtype="0" accel="50000" decel="50000" fill="hold" nodeType="withEffect">
                                  <p:stCondLst>
                                    <p:cond delay="0"/>
                                  </p:stCondLst>
                                  <p:childTnLst>
                                    <p:animMotion origin="layout" path="M 2.59259E-6 2.46914E-6 L -0.44445 -0.00216 " pathEditMode="relative" rAng="0" ptsTypes="AA">
                                      <p:cBhvr>
                                        <p:cTn id="27" dur="2000" fill="hold"/>
                                        <p:tgtEl>
                                          <p:spTgt spid="17"/>
                                        </p:tgtEl>
                                        <p:attrNameLst>
                                          <p:attrName>ppt_x</p:attrName>
                                          <p:attrName>ppt_y</p:attrName>
                                        </p:attrNameLst>
                                      </p:cBhvr>
                                      <p:rCtr x="-22222" y="-123"/>
                                    </p:animMotion>
                                  </p:childTnLst>
                                </p:cTn>
                              </p:par>
                              <p:par>
                                <p:cTn id="28" presetID="42" presetClass="path" presetSubtype="0" accel="50000" decel="50000" fill="hold" nodeType="withEffect">
                                  <p:stCondLst>
                                    <p:cond delay="0"/>
                                  </p:stCondLst>
                                  <p:childTnLst>
                                    <p:animMotion origin="layout" path="M -2.96296E-6 -3.7037E-6 L 0.44445 -0.1145 " pathEditMode="relative" rAng="0" ptsTypes="AA">
                                      <p:cBhvr>
                                        <p:cTn id="29" dur="2000" fill="hold"/>
                                        <p:tgtEl>
                                          <p:spTgt spid="24"/>
                                        </p:tgtEl>
                                        <p:attrNameLst>
                                          <p:attrName>ppt_x</p:attrName>
                                          <p:attrName>ppt_y</p:attrName>
                                        </p:attrNameLst>
                                      </p:cBhvr>
                                      <p:rCtr x="22222" y="-5741"/>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 calcmode="lin" valueType="num">
                                      <p:cBhvr>
                                        <p:cTn id="44" dur="500" fill="hold"/>
                                        <p:tgtEl>
                                          <p:spTgt spid="2050"/>
                                        </p:tgtEl>
                                        <p:attrNameLst>
                                          <p:attrName>ppt_w</p:attrName>
                                        </p:attrNameLst>
                                      </p:cBhvr>
                                      <p:tavLst>
                                        <p:tav tm="0">
                                          <p:val>
                                            <p:fltVal val="0"/>
                                          </p:val>
                                        </p:tav>
                                        <p:tav tm="100000">
                                          <p:val>
                                            <p:strVal val="#ppt_w"/>
                                          </p:val>
                                        </p:tav>
                                      </p:tavLst>
                                    </p:anim>
                                    <p:anim calcmode="lin" valueType="num">
                                      <p:cBhvr>
                                        <p:cTn id="45" dur="500" fill="hold"/>
                                        <p:tgtEl>
                                          <p:spTgt spid="2050"/>
                                        </p:tgtEl>
                                        <p:attrNameLst>
                                          <p:attrName>ppt_h</p:attrName>
                                        </p:attrNameLst>
                                      </p:cBhvr>
                                      <p:tavLst>
                                        <p:tav tm="0">
                                          <p:val>
                                            <p:fltVal val="0"/>
                                          </p:val>
                                        </p:tav>
                                        <p:tav tm="100000">
                                          <p:val>
                                            <p:strVal val="#ppt_h"/>
                                          </p:val>
                                        </p:tav>
                                      </p:tavLst>
                                    </p:anim>
                                    <p:animEffect transition="in" filter="fade">
                                      <p:cBhvr>
                                        <p:cTn id="4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62226B8-7748-445A-A52F-A09A55B1D360}"/>
              </a:ext>
            </a:extLst>
          </p:cNvPr>
          <p:cNvSpPr txBox="1"/>
          <p:nvPr/>
        </p:nvSpPr>
        <p:spPr>
          <a:xfrm>
            <a:off x="455498" y="441684"/>
            <a:ext cx="585821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3. </a:t>
            </a:r>
            <a:r>
              <a:rPr lang="vi-VN" sz="1500" dirty="0">
                <a:latin typeface="UTM Avo" panose="02040603050506020204" pitchFamily="18" charset="0"/>
              </a:rPr>
              <a:t>Bài đọc nói đến những vị anh hùng nào của dân tộc ta?</a:t>
            </a:r>
          </a:p>
        </p:txBody>
      </p:sp>
      <p:pic>
        <p:nvPicPr>
          <p:cNvPr id="3074" name="Picture 2" descr="Chuyện kể về Hai Bà Trưng – Hoàng Thành Thăng Long">
            <a:extLst>
              <a:ext uri="{FF2B5EF4-FFF2-40B4-BE49-F238E27FC236}">
                <a16:creationId xmlns:a16="http://schemas.microsoft.com/office/drawing/2014/main" xmlns="" id="{C4775D08-C5F9-4C24-9EEA-13DABBF02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 t="5508" r="133" b="36999"/>
          <a:stretch/>
        </p:blipFill>
        <p:spPr bwMode="auto">
          <a:xfrm>
            <a:off x="709613" y="1013857"/>
            <a:ext cx="2090031" cy="18708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ộc khởi nghĩa của Vương Bà Triệu Thị Trinh và những giá trị lịch sử  trường tồn">
            <a:extLst>
              <a:ext uri="{FF2B5EF4-FFF2-40B4-BE49-F238E27FC236}">
                <a16:creationId xmlns:a16="http://schemas.microsoft.com/office/drawing/2014/main" xmlns="" id="{BB40F87F-F644-43FE-B086-FF4143838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470" y="1013857"/>
            <a:ext cx="1398523" cy="18708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rần Hưng Đạo gác thù riêng, dốc lòng vì nước – Hoàng Thành Thăng Long">
            <a:extLst>
              <a:ext uri="{FF2B5EF4-FFF2-40B4-BE49-F238E27FC236}">
                <a16:creationId xmlns:a16="http://schemas.microsoft.com/office/drawing/2014/main" xmlns="" id="{E3D13033-6FA9-45B8-A4B6-AEFE000F2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575" y="3063959"/>
            <a:ext cx="2090031" cy="15675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ảm nhận của em về người anh hùng áo vải Quang Trung - Bài văn mẫu lớp 9 -  VnDoc.com">
            <a:extLst>
              <a:ext uri="{FF2B5EF4-FFF2-40B4-BE49-F238E27FC236}">
                <a16:creationId xmlns:a16="http://schemas.microsoft.com/office/drawing/2014/main" xmlns="" id="{EB81D0A8-659A-445F-9704-6C50F7C83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510" y="3063959"/>
            <a:ext cx="1974463" cy="155444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iểu sử Chủ tịch Hồ Chí Minh | C. Mác; Ph. Ăngghen; V. I. Lênin; Hồ Chí Minh">
            <a:extLst>
              <a:ext uri="{FF2B5EF4-FFF2-40B4-BE49-F238E27FC236}">
                <a16:creationId xmlns:a16="http://schemas.microsoft.com/office/drawing/2014/main" xmlns="" id="{EDAB6E7F-3747-4099-98B9-1DF3DF0170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9916" y="1013857"/>
            <a:ext cx="1338471" cy="18708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A7C32363-112E-46E7-93E7-B8582312DA01}"/>
              </a:ext>
            </a:extLst>
          </p:cNvPr>
          <p:cNvSpPr/>
          <p:nvPr/>
        </p:nvSpPr>
        <p:spPr>
          <a:xfrm>
            <a:off x="1126090" y="2512671"/>
            <a:ext cx="1257075" cy="307777"/>
          </a:xfrm>
          <a:prstGeom prst="rect">
            <a:avLst/>
          </a:prstGeom>
          <a:solidFill>
            <a:schemeClr val="accent2"/>
          </a:solidFill>
          <a:scene3d>
            <a:camera prst="orthographicFront"/>
            <a:lightRig rig="threePt" dir="t"/>
          </a:scene3d>
          <a:sp3d>
            <a:bevelT/>
          </a:sp3d>
        </p:spPr>
        <p:txBody>
          <a:bodyPr wrap="none">
            <a:spAutoFit/>
          </a:bodyPr>
          <a:lstStyle/>
          <a:p>
            <a:r>
              <a:rPr lang="vi-VN" dirty="0">
                <a:solidFill>
                  <a:srgbClr val="FF0000"/>
                </a:solidFill>
                <a:latin typeface="UTM Avo" panose="02040603050506020204" pitchFamily="18" charset="0"/>
              </a:rPr>
              <a:t>Hai Bà Trưng</a:t>
            </a:r>
            <a:endParaRPr lang="vi-VN" dirty="0">
              <a:solidFill>
                <a:srgbClr val="FF0000"/>
              </a:solidFill>
            </a:endParaRPr>
          </a:p>
        </p:txBody>
      </p:sp>
      <p:sp>
        <p:nvSpPr>
          <p:cNvPr id="11" name="Rectangle 10">
            <a:extLst>
              <a:ext uri="{FF2B5EF4-FFF2-40B4-BE49-F238E27FC236}">
                <a16:creationId xmlns:a16="http://schemas.microsoft.com/office/drawing/2014/main" xmlns="" id="{B37F30D1-C7BB-4147-8FF7-0876FE82D631}"/>
              </a:ext>
            </a:extLst>
          </p:cNvPr>
          <p:cNvSpPr/>
          <p:nvPr/>
        </p:nvSpPr>
        <p:spPr>
          <a:xfrm>
            <a:off x="3388971" y="2512671"/>
            <a:ext cx="851515"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UTM Avo" panose="02040603050506020204" pitchFamily="18" charset="0"/>
              </a:rPr>
              <a:t>Bà Triệu</a:t>
            </a:r>
            <a:endParaRPr lang="vi-VN" dirty="0">
              <a:solidFill>
                <a:srgbClr val="FF0000"/>
              </a:solidFill>
            </a:endParaRPr>
          </a:p>
        </p:txBody>
      </p:sp>
      <p:sp>
        <p:nvSpPr>
          <p:cNvPr id="12" name="Rectangle 11">
            <a:extLst>
              <a:ext uri="{FF2B5EF4-FFF2-40B4-BE49-F238E27FC236}">
                <a16:creationId xmlns:a16="http://schemas.microsoft.com/office/drawing/2014/main" xmlns="" id="{64BEF960-0659-47EA-AB93-D8B96E2099AE}"/>
              </a:ext>
            </a:extLst>
          </p:cNvPr>
          <p:cNvSpPr/>
          <p:nvPr/>
        </p:nvSpPr>
        <p:spPr>
          <a:xfrm>
            <a:off x="1644022" y="4229639"/>
            <a:ext cx="1478290"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UTM Avo" panose="02040603050506020204" pitchFamily="18" charset="0"/>
              </a:rPr>
              <a:t>Trần Hưng Đạo</a:t>
            </a:r>
            <a:endParaRPr lang="vi-VN" dirty="0">
              <a:solidFill>
                <a:srgbClr val="FF0000"/>
              </a:solidFill>
            </a:endParaRPr>
          </a:p>
        </p:txBody>
      </p:sp>
      <p:sp>
        <p:nvSpPr>
          <p:cNvPr id="13" name="Rectangle 12">
            <a:extLst>
              <a:ext uri="{FF2B5EF4-FFF2-40B4-BE49-F238E27FC236}">
                <a16:creationId xmlns:a16="http://schemas.microsoft.com/office/drawing/2014/main" xmlns="" id="{39A0160A-D9AE-4336-9F70-BF800452C89B}"/>
              </a:ext>
            </a:extLst>
          </p:cNvPr>
          <p:cNvSpPr/>
          <p:nvPr/>
        </p:nvSpPr>
        <p:spPr>
          <a:xfrm>
            <a:off x="4113145" y="4229639"/>
            <a:ext cx="1321195"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UTM Avo" panose="02040603050506020204" pitchFamily="18" charset="0"/>
              </a:rPr>
              <a:t>Quang Trung</a:t>
            </a:r>
            <a:endParaRPr lang="vi-VN" dirty="0">
              <a:solidFill>
                <a:srgbClr val="FF0000"/>
              </a:solidFill>
            </a:endParaRPr>
          </a:p>
        </p:txBody>
      </p:sp>
      <p:sp>
        <p:nvSpPr>
          <p:cNvPr id="14" name="Rectangle 13">
            <a:extLst>
              <a:ext uri="{FF2B5EF4-FFF2-40B4-BE49-F238E27FC236}">
                <a16:creationId xmlns:a16="http://schemas.microsoft.com/office/drawing/2014/main" xmlns="" id="{A69B9220-33D7-43C2-A17C-4567052F01E2}"/>
              </a:ext>
            </a:extLst>
          </p:cNvPr>
          <p:cNvSpPr/>
          <p:nvPr/>
        </p:nvSpPr>
        <p:spPr>
          <a:xfrm>
            <a:off x="4874706" y="2513408"/>
            <a:ext cx="1231426"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UTM Avo" panose="02040603050506020204" pitchFamily="18" charset="0"/>
              </a:rPr>
              <a:t>Hồ Chí Minh</a:t>
            </a:r>
            <a:endParaRPr lang="vi-VN" dirty="0">
              <a:solidFill>
                <a:srgbClr val="FF0000"/>
              </a:solidFill>
            </a:endParaRPr>
          </a:p>
        </p:txBody>
      </p:sp>
    </p:spTree>
    <p:extLst>
      <p:ext uri="{BB962C8B-B14F-4D97-AF65-F5344CB8AC3E}">
        <p14:creationId xmlns:p14="http://schemas.microsoft.com/office/powerpoint/2010/main" val="18373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par>
                                <p:cTn id="13" presetID="14" presetClass="entr" presetSubtype="1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randombar(horizontal)">
                                      <p:cBhvr>
                                        <p:cTn id="15" dur="500"/>
                                        <p:tgtEl>
                                          <p:spTgt spid="3076"/>
                                        </p:tgtEl>
                                      </p:cBhvr>
                                    </p:animEffect>
                                  </p:childTnLst>
                                </p:cTn>
                              </p:par>
                              <p:par>
                                <p:cTn id="16" presetID="14" presetClass="entr" presetSubtype="10" fill="hold"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randombar(horizontal)">
                                      <p:cBhvr>
                                        <p:cTn id="18" dur="500"/>
                                        <p:tgtEl>
                                          <p:spTgt spid="3082"/>
                                        </p:tgtEl>
                                      </p:cBhvr>
                                    </p:animEffect>
                                  </p:childTnLst>
                                </p:cTn>
                              </p:par>
                              <p:par>
                                <p:cTn id="19" presetID="14" presetClass="entr" presetSubtype="1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randombar(horizontal)">
                                      <p:cBhvr>
                                        <p:cTn id="21" dur="500"/>
                                        <p:tgtEl>
                                          <p:spTgt spid="3078"/>
                                        </p:tgtEl>
                                      </p:cBhvr>
                                    </p:animEffect>
                                  </p:childTnLst>
                                </p:cTn>
                              </p:par>
                              <p:par>
                                <p:cTn id="22" presetID="14" presetClass="entr" presetSubtype="10" fill="hold" nodeType="withEffect">
                                  <p:stCondLst>
                                    <p:cond delay="0"/>
                                  </p:stCondLst>
                                  <p:childTnLst>
                                    <p:set>
                                      <p:cBhvr>
                                        <p:cTn id="23" dur="1" fill="hold">
                                          <p:stCondLst>
                                            <p:cond delay="0"/>
                                          </p:stCondLst>
                                        </p:cTn>
                                        <p:tgtEl>
                                          <p:spTgt spid="3080"/>
                                        </p:tgtEl>
                                        <p:attrNameLst>
                                          <p:attrName>style.visibility</p:attrName>
                                        </p:attrNameLst>
                                      </p:cBhvr>
                                      <p:to>
                                        <p:strVal val="visible"/>
                                      </p:to>
                                    </p:set>
                                    <p:animEffect transition="in" filter="randombar(horizontal)">
                                      <p:cBhvr>
                                        <p:cTn id="24" dur="500"/>
                                        <p:tgtEl>
                                          <p:spTgt spid="308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F35251E-3D0E-4095-BD0F-CB074AD08863}"/>
              </a:ext>
            </a:extLst>
          </p:cNvPr>
          <p:cNvSpPr txBox="1"/>
          <p:nvPr/>
        </p:nvSpPr>
        <p:spPr>
          <a:xfrm>
            <a:off x="455498" y="441684"/>
            <a:ext cx="585821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4. </a:t>
            </a:r>
            <a:r>
              <a:rPr lang="vi-VN" sz="1500" dirty="0">
                <a:latin typeface="UTM Avo" panose="02040603050506020204" pitchFamily="18" charset="0"/>
              </a:rPr>
              <a:t>Kể tên các mùa trong năm của ba miền đất nước.</a:t>
            </a:r>
          </a:p>
        </p:txBody>
      </p:sp>
      <p:sp>
        <p:nvSpPr>
          <p:cNvPr id="10" name="Rectangle 9">
            <a:extLst>
              <a:ext uri="{FF2B5EF4-FFF2-40B4-BE49-F238E27FC236}">
                <a16:creationId xmlns:a16="http://schemas.microsoft.com/office/drawing/2014/main" xmlns="" id="{A3F29647-67F2-4C0A-9CCA-B94CD574DC30}"/>
              </a:ext>
            </a:extLst>
          </p:cNvPr>
          <p:cNvSpPr/>
          <p:nvPr/>
        </p:nvSpPr>
        <p:spPr>
          <a:xfrm>
            <a:off x="1843469" y="834612"/>
            <a:ext cx="3171061" cy="400110"/>
          </a:xfrm>
          <a:prstGeom prst="rect">
            <a:avLst/>
          </a:prstGeom>
          <a:solidFill>
            <a:srgbClr val="FF0090"/>
          </a:solidFill>
          <a:scene3d>
            <a:camera prst="orthographicFront"/>
            <a:lightRig rig="threePt" dir="t"/>
          </a:scene3d>
          <a:sp3d>
            <a:bevelT/>
          </a:sp3d>
        </p:spPr>
        <p:txBody>
          <a:bodyPr wrap="none">
            <a:spAutoFit/>
          </a:bodyPr>
          <a:lstStyle/>
          <a:p>
            <a:r>
              <a:rPr lang="vi-VN" sz="2000" dirty="0">
                <a:solidFill>
                  <a:schemeClr val="accent2"/>
                </a:solidFill>
                <a:latin typeface="UTM Avo" panose="02040603050506020204" pitchFamily="18" charset="0"/>
              </a:rPr>
              <a:t>Miền Bắc và miền Trung</a:t>
            </a:r>
            <a:endParaRPr lang="vi-VN" sz="2000" dirty="0">
              <a:solidFill>
                <a:schemeClr val="accent2"/>
              </a:solidFill>
            </a:endParaRPr>
          </a:p>
        </p:txBody>
      </p:sp>
      <p:grpSp>
        <p:nvGrpSpPr>
          <p:cNvPr id="5" name="Group 4">
            <a:extLst>
              <a:ext uri="{FF2B5EF4-FFF2-40B4-BE49-F238E27FC236}">
                <a16:creationId xmlns:a16="http://schemas.microsoft.com/office/drawing/2014/main" xmlns="" id="{C59ECF9B-9B4C-458E-AEC0-92B1EF6FC739}"/>
              </a:ext>
            </a:extLst>
          </p:cNvPr>
          <p:cNvGrpSpPr/>
          <p:nvPr/>
        </p:nvGrpSpPr>
        <p:grpSpPr>
          <a:xfrm>
            <a:off x="555127" y="1325033"/>
            <a:ext cx="5642473" cy="2084211"/>
            <a:chOff x="555127" y="1325033"/>
            <a:chExt cx="5658958" cy="2227188"/>
          </a:xfrm>
        </p:grpSpPr>
        <p:pic>
          <p:nvPicPr>
            <p:cNvPr id="4098" name="Picture 2" descr="Tả về bốn mùa Lớp 2 - Tập làm văn lớp 2 (61 mẫu)">
              <a:extLst>
                <a:ext uri="{FF2B5EF4-FFF2-40B4-BE49-F238E27FC236}">
                  <a16:creationId xmlns:a16="http://schemas.microsoft.com/office/drawing/2014/main" xmlns="" id="{6A7349FB-2272-4922-A533-CEE6514A85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772"/>
            <a:stretch/>
          </p:blipFill>
          <p:spPr bwMode="auto">
            <a:xfrm>
              <a:off x="555127" y="1325033"/>
              <a:ext cx="5658958" cy="18886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26CB2A5F-EF3E-4EAD-858E-A5456D02EF25}"/>
                </a:ext>
              </a:extLst>
            </p:cNvPr>
            <p:cNvSpPr/>
            <p:nvPr/>
          </p:nvSpPr>
          <p:spPr>
            <a:xfrm>
              <a:off x="845448" y="3213667"/>
              <a:ext cx="5368637" cy="338554"/>
            </a:xfrm>
            <a:prstGeom prst="rect">
              <a:avLst/>
            </a:prstGeom>
          </p:spPr>
          <p:txBody>
            <a:bodyPr wrap="square">
              <a:spAutoFit/>
            </a:bodyPr>
            <a:lstStyle/>
            <a:p>
              <a:r>
                <a:rPr lang="vi-VN" sz="1600" b="1" dirty="0">
                  <a:solidFill>
                    <a:srgbClr val="0070C0"/>
                  </a:solidFill>
                  <a:latin typeface="UTM Avo" panose="02040603050506020204" pitchFamily="18" charset="0"/>
                </a:rPr>
                <a:t>Xuân               Hạ                   Thu              Đông</a:t>
              </a:r>
              <a:endParaRPr lang="vi-VN" sz="1600" b="1" dirty="0">
                <a:solidFill>
                  <a:srgbClr val="0070C0"/>
                </a:solidFill>
              </a:endParaRPr>
            </a:p>
          </p:txBody>
        </p:sp>
      </p:grpSp>
      <p:sp>
        <p:nvSpPr>
          <p:cNvPr id="14" name="Rectangle 13">
            <a:extLst>
              <a:ext uri="{FF2B5EF4-FFF2-40B4-BE49-F238E27FC236}">
                <a16:creationId xmlns:a16="http://schemas.microsoft.com/office/drawing/2014/main" xmlns="" id="{C5E5804A-2280-417A-A25F-06C32242F9E7}"/>
              </a:ext>
            </a:extLst>
          </p:cNvPr>
          <p:cNvSpPr/>
          <p:nvPr/>
        </p:nvSpPr>
        <p:spPr>
          <a:xfrm>
            <a:off x="604972" y="3863680"/>
            <a:ext cx="1470274" cy="400110"/>
          </a:xfrm>
          <a:prstGeom prst="rect">
            <a:avLst/>
          </a:prstGeom>
          <a:solidFill>
            <a:srgbClr val="0070C0"/>
          </a:solidFill>
          <a:scene3d>
            <a:camera prst="orthographicFront"/>
            <a:lightRig rig="threePt" dir="t"/>
          </a:scene3d>
          <a:sp3d>
            <a:bevelT/>
          </a:sp3d>
        </p:spPr>
        <p:txBody>
          <a:bodyPr wrap="none">
            <a:spAutoFit/>
          </a:bodyPr>
          <a:lstStyle/>
          <a:p>
            <a:r>
              <a:rPr lang="vi-VN" sz="2000" dirty="0">
                <a:solidFill>
                  <a:schemeClr val="accent2"/>
                </a:solidFill>
                <a:latin typeface="UTM Avo" panose="02040603050506020204" pitchFamily="18" charset="0"/>
              </a:rPr>
              <a:t>Miền Nam</a:t>
            </a:r>
            <a:endParaRPr lang="vi-VN" sz="2000" dirty="0">
              <a:solidFill>
                <a:schemeClr val="accent2"/>
              </a:solidFill>
            </a:endParaRPr>
          </a:p>
        </p:txBody>
      </p:sp>
      <p:grpSp>
        <p:nvGrpSpPr>
          <p:cNvPr id="6" name="Group 5">
            <a:extLst>
              <a:ext uri="{FF2B5EF4-FFF2-40B4-BE49-F238E27FC236}">
                <a16:creationId xmlns:a16="http://schemas.microsoft.com/office/drawing/2014/main" xmlns="" id="{89B6C36F-95C9-419B-9276-FFDC10B4D7A7}"/>
              </a:ext>
            </a:extLst>
          </p:cNvPr>
          <p:cNvGrpSpPr/>
          <p:nvPr/>
        </p:nvGrpSpPr>
        <p:grpSpPr>
          <a:xfrm>
            <a:off x="2641226" y="3447822"/>
            <a:ext cx="3274152" cy="1400704"/>
            <a:chOff x="2641226" y="3447822"/>
            <a:chExt cx="3274152" cy="1400704"/>
          </a:xfrm>
        </p:grpSpPr>
        <p:pic>
          <p:nvPicPr>
            <p:cNvPr id="4100" name="Picture 4" descr="Sổ tay du lịch mùa mưa - Vntrip.vn">
              <a:extLst>
                <a:ext uri="{FF2B5EF4-FFF2-40B4-BE49-F238E27FC236}">
                  <a16:creationId xmlns:a16="http://schemas.microsoft.com/office/drawing/2014/main" xmlns="" id="{130E034A-664C-4A57-B92B-807409299C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226" y="3447822"/>
              <a:ext cx="1470274" cy="11027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ựa vào bảng số liệu, em hãy cho biết ở Buôn Ma Thuật, mùa khô vào những  tháng nào | Địa lí lớp 4">
              <a:extLst>
                <a:ext uri="{FF2B5EF4-FFF2-40B4-BE49-F238E27FC236}">
                  <a16:creationId xmlns:a16="http://schemas.microsoft.com/office/drawing/2014/main" xmlns="" id="{FBE78855-3939-422F-B555-BDCE1EE36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184" y="3447823"/>
              <a:ext cx="1649194" cy="10967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xmlns="" id="{86E4C990-0CC2-4C1A-9B96-9A7447B99CCA}"/>
                </a:ext>
              </a:extLst>
            </p:cNvPr>
            <p:cNvSpPr/>
            <p:nvPr/>
          </p:nvSpPr>
          <p:spPr>
            <a:xfrm>
              <a:off x="2817352" y="4509972"/>
              <a:ext cx="3033131" cy="338554"/>
            </a:xfrm>
            <a:prstGeom prst="rect">
              <a:avLst/>
            </a:prstGeom>
          </p:spPr>
          <p:txBody>
            <a:bodyPr wrap="square">
              <a:spAutoFit/>
            </a:bodyPr>
            <a:lstStyle/>
            <a:p>
              <a:r>
                <a:rPr lang="vi-VN" sz="1600" b="1" dirty="0">
                  <a:solidFill>
                    <a:srgbClr val="0070C0"/>
                  </a:solidFill>
                  <a:latin typeface="UTM Avo" panose="02040603050506020204" pitchFamily="18" charset="0"/>
                </a:rPr>
                <a:t>Mùa mưa           Mùa khô</a:t>
              </a:r>
              <a:endParaRPr lang="vi-VN" sz="1600" b="1" dirty="0">
                <a:solidFill>
                  <a:srgbClr val="0070C0"/>
                </a:solidFill>
              </a:endParaRPr>
            </a:p>
          </p:txBody>
        </p:sp>
      </p:grpSp>
    </p:spTree>
    <p:custDataLst>
      <p:tags r:id="rId1"/>
    </p:custDataLst>
    <p:extLst>
      <p:ext uri="{BB962C8B-B14F-4D97-AF65-F5344CB8AC3E}">
        <p14:creationId xmlns:p14="http://schemas.microsoft.com/office/powerpoint/2010/main" val="39697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29.Canhcuanhoba[20210602101707263].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3">
      <a:majorFont>
        <a:latin typeface="UTM Cookies"/>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3137</TotalTime>
  <Words>786</Words>
  <Application>Microsoft Office PowerPoint</Application>
  <PresentationFormat>Custom</PresentationFormat>
  <Paragraphs>75</Paragraphs>
  <Slides>12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Kalam</vt:lpstr>
      <vt:lpstr>Montserrat</vt:lpstr>
      <vt:lpstr>UTM Avo</vt:lpstr>
      <vt:lpstr>UTM Cookies</vt:lpstr>
      <vt:lpstr>Calibri</vt:lpstr>
      <vt:lpstr>Wingdings</vt:lpstr>
      <vt:lpstr>Arial</vt:lpstr>
      <vt:lpstr>UTM Charlotte</vt:lpstr>
      <vt:lpstr>Calibri Light</vt:lpstr>
      <vt:lpstr>Doodle Sketchbook by Slidesgo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HP</cp:lastModifiedBy>
  <cp:revision>208</cp:revision>
  <dcterms:modified xsi:type="dcterms:W3CDTF">2024-05-14T08:39:29Z</dcterms:modified>
</cp:coreProperties>
</file>