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0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60040" y="378792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50922" y="1586335"/>
            <a:ext cx="6151749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=""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=""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=""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=""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=""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=""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=""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=""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=""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=""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=""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=""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=""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=""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=""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525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138</cp:revision>
  <dcterms:created xsi:type="dcterms:W3CDTF">2021-06-02T01:34:28Z</dcterms:created>
  <dcterms:modified xsi:type="dcterms:W3CDTF">2023-01-16T02:24:18Z</dcterms:modified>
</cp:coreProperties>
</file>