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57711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27248" y="1472114"/>
            <a:ext cx="6628225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498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179</cp:revision>
  <dcterms:created xsi:type="dcterms:W3CDTF">2021-06-02T01:34:28Z</dcterms:created>
  <dcterms:modified xsi:type="dcterms:W3CDTF">2022-02-11T12:37:58Z</dcterms:modified>
</cp:coreProperties>
</file>