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ooki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637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33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62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53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12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05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15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17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329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568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463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11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326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17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86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73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9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53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9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64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63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3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379761" y="8515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2704612" y="1650748"/>
            <a:ext cx="6348212" cy="31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</a:t>
            </a:r>
            <a:r>
              <a:rPr lang="en-US" sz="54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55.</a:t>
            </a:r>
            <a:endParaRPr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</a:t>
            </a:r>
            <a:r>
              <a:rPr lang="en-US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cột cây số tiếp </a:t>
            </a:r>
            <a:r>
              <a:rPr lang="en-US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19" y="2231281"/>
                <a:ext cx="1069607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546279" y="2126349"/>
                <a:ext cx="119002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190558" y="2286670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401298" y="2286670"/>
            <a:ext cx="1069607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431259"/>
            <a:chOff x="1183343" y="1254328"/>
            <a:chExt cx="10245210" cy="2431259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43125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</a:t>
              </a:r>
              <a:r>
                <a:rPr lang="en-US" sz="20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loài </a:t>
              </a: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</a:t>
            </a:r>
            <a:r>
              <a:rPr lang="en-US" sz="2800" smtClean="0">
                <a:solidFill>
                  <a:schemeClr val="dk1"/>
                </a:solidFill>
              </a:rPr>
              <a:t>tắt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 là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889</Words>
  <Application>Microsoft Office PowerPoint</Application>
  <PresentationFormat>Widescreen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Cookie</vt:lpstr>
      <vt:lpstr>Times New Roman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</cp:revision>
  <dcterms:created xsi:type="dcterms:W3CDTF">2021-06-02T01:34:28Z</dcterms:created>
  <dcterms:modified xsi:type="dcterms:W3CDTF">2023-03-21T09:06:35Z</dcterms:modified>
</cp:coreProperties>
</file>