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7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9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00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5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6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4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1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5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10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1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2B10-57AD-4A18-BFB4-A8A3253909F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78860-7C16-4803-A0A2-1A9CB6F1D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0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smtClean="0"/>
              <a:t>CHUYỆN CHÚ ĐỖ CON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5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47FA8-9B87-4612-97E5-B2E1D271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7">
            <a:hlinkClick r:id="" action="ppaction://media"/>
            <a:extLst>
              <a:ext uri="{FF2B5EF4-FFF2-40B4-BE49-F238E27FC236}">
                <a16:creationId xmlns:a16="http://schemas.microsoft.com/office/drawing/2014/main" xmlns="" id="{F7C920B2-29A9-419E-95EC-B6EA21D316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659495"/>
            <a:ext cx="7775058" cy="5539010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C10E279B-D9CB-455C-B1F3-D6C2B1EF79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35839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On-screen Show (4:3)</PresentationFormat>
  <Paragraphs>1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CHUYỆN CHÚ ĐỖ CON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CHUYỆN CHÚ ĐỖ CON</dc:title>
  <dc:creator>PC</dc:creator>
  <cp:lastModifiedBy>PC</cp:lastModifiedBy>
  <cp:revision>1</cp:revision>
  <dcterms:created xsi:type="dcterms:W3CDTF">2024-05-14T17:20:18Z</dcterms:created>
  <dcterms:modified xsi:type="dcterms:W3CDTF">2024-05-14T17:20:56Z</dcterms:modified>
</cp:coreProperties>
</file>