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</p:sldMasterIdLst>
  <p:notesMasterIdLst>
    <p:notesMasterId r:id="rId23"/>
  </p:notesMasterIdLst>
  <p:sldIdLst>
    <p:sldId id="728" r:id="rId12"/>
    <p:sldId id="259" r:id="rId13"/>
    <p:sldId id="261" r:id="rId14"/>
    <p:sldId id="262" r:id="rId15"/>
    <p:sldId id="263" r:id="rId16"/>
    <p:sldId id="267" r:id="rId17"/>
    <p:sldId id="268" r:id="rId18"/>
    <p:sldId id="269" r:id="rId19"/>
    <p:sldId id="271" r:id="rId20"/>
    <p:sldId id="273" r:id="rId21"/>
    <p:sldId id="275" r:id="rId22"/>
  </p:sldIdLst>
  <p:sldSz cx="5761038" cy="3240088"/>
  <p:notesSz cx="6858000" cy="9144000"/>
  <p:defaultTextStyle>
    <a:defPPr>
      <a:defRPr lang="en-US"/>
    </a:defPPr>
    <a:lvl1pPr marL="0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272915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545825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818737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091651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1364563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1637476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1910390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2183298" algn="l" defTabSz="545825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4" d="100"/>
          <a:sy n="134" d="100"/>
        </p:scale>
        <p:origin x="978" y="96"/>
      </p:cViewPr>
      <p:guideLst>
        <p:guide orient="horz" pos="1021"/>
        <p:guide pos="18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20F3D0-99DA-4786-A185-4CB545B51262}" type="datetimeFigureOut">
              <a:rPr lang="en-SG" smtClean="0"/>
              <a:t>14/5/2024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07447-6DA4-4DB8-801E-96D32B69BF68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52274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BD7DC0AD-8441-64D7-63EE-1D953226EA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E482B517-19CF-AB37-2D57-8EE6FBD1662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SG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EC1FCF84-80BB-7940-690B-DD9675D478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861538C-821C-453E-8ED3-330ED6E98795}" type="slidenum">
              <a:rPr kumimoji="0" lang="en-SG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7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583" indent="0" algn="ctr">
              <a:buNone/>
              <a:defRPr/>
            </a:lvl2pPr>
            <a:lvl3pPr marL="363142" indent="0" algn="ctr">
              <a:buNone/>
              <a:defRPr/>
            </a:lvl3pPr>
            <a:lvl4pPr marL="544701" indent="0" algn="ctr">
              <a:buNone/>
              <a:defRPr/>
            </a:lvl4pPr>
            <a:lvl5pPr marL="726271" indent="0" algn="ctr">
              <a:buNone/>
              <a:defRPr/>
            </a:lvl5pPr>
            <a:lvl6pPr marL="907843" indent="0" algn="ctr">
              <a:buNone/>
              <a:defRPr/>
            </a:lvl6pPr>
            <a:lvl7pPr marL="1089413" indent="0" algn="ctr">
              <a:buNone/>
              <a:defRPr/>
            </a:lvl7pPr>
            <a:lvl8pPr marL="1270983" indent="0" algn="ctr">
              <a:buNone/>
              <a:defRPr/>
            </a:lvl8pPr>
            <a:lvl9pPr marL="145254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40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85873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7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3657" indent="0" algn="ctr">
              <a:buNone/>
              <a:defRPr/>
            </a:lvl2pPr>
            <a:lvl3pPr marL="367314" indent="0" algn="ctr">
              <a:buNone/>
              <a:defRPr/>
            </a:lvl3pPr>
            <a:lvl4pPr marL="550972" indent="0" algn="ctr">
              <a:buNone/>
              <a:defRPr/>
            </a:lvl4pPr>
            <a:lvl5pPr marL="734629" indent="0" algn="ctr">
              <a:buNone/>
              <a:defRPr/>
            </a:lvl5pPr>
            <a:lvl6pPr marL="918286" indent="0" algn="ctr">
              <a:buNone/>
              <a:defRPr/>
            </a:lvl6pPr>
            <a:lvl7pPr marL="1101943" indent="0" algn="ctr">
              <a:buNone/>
              <a:defRPr/>
            </a:lvl7pPr>
            <a:lvl8pPr marL="1285601" indent="0" algn="ctr">
              <a:buNone/>
              <a:defRPr/>
            </a:lvl8pPr>
            <a:lvl9pPr marL="146925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3416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844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21" y="2081932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21" y="1373163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3657" indent="0">
              <a:buNone/>
              <a:defRPr sz="700"/>
            </a:lvl2pPr>
            <a:lvl3pPr marL="367314" indent="0">
              <a:buNone/>
              <a:defRPr sz="600"/>
            </a:lvl3pPr>
            <a:lvl4pPr marL="550972" indent="0">
              <a:buNone/>
              <a:defRPr sz="600"/>
            </a:lvl4pPr>
            <a:lvl5pPr marL="734629" indent="0">
              <a:buNone/>
              <a:defRPr sz="600"/>
            </a:lvl5pPr>
            <a:lvl6pPr marL="918286" indent="0">
              <a:buNone/>
              <a:defRPr sz="600"/>
            </a:lvl6pPr>
            <a:lvl7pPr marL="1101943" indent="0">
              <a:buNone/>
              <a:defRPr sz="600"/>
            </a:lvl7pPr>
            <a:lvl8pPr marL="1285601" indent="0">
              <a:buNone/>
              <a:defRPr sz="600"/>
            </a:lvl8pPr>
            <a:lvl9pPr marL="1469258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93263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71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2" y="756271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3803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03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657" indent="0">
              <a:buNone/>
              <a:defRPr sz="800" b="1"/>
            </a:lvl2pPr>
            <a:lvl3pPr marL="367314" indent="0">
              <a:buNone/>
              <a:defRPr sz="700" b="1"/>
            </a:lvl3pPr>
            <a:lvl4pPr marL="550972" indent="0">
              <a:buNone/>
              <a:defRPr sz="600" b="1"/>
            </a:lvl4pPr>
            <a:lvl5pPr marL="734629" indent="0">
              <a:buNone/>
              <a:defRPr sz="600" b="1"/>
            </a:lvl5pPr>
            <a:lvl6pPr marL="918286" indent="0">
              <a:buNone/>
              <a:defRPr sz="600" b="1"/>
            </a:lvl6pPr>
            <a:lvl7pPr marL="1101943" indent="0">
              <a:buNone/>
              <a:defRPr sz="600" b="1"/>
            </a:lvl7pPr>
            <a:lvl8pPr marL="1285601" indent="0">
              <a:buNone/>
              <a:defRPr sz="600" b="1"/>
            </a:lvl8pPr>
            <a:lvl9pPr marL="1469258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657" indent="0">
              <a:buNone/>
              <a:defRPr sz="800" b="1"/>
            </a:lvl2pPr>
            <a:lvl3pPr marL="367314" indent="0">
              <a:buNone/>
              <a:defRPr sz="700" b="1"/>
            </a:lvl3pPr>
            <a:lvl4pPr marL="550972" indent="0">
              <a:buNone/>
              <a:defRPr sz="600" b="1"/>
            </a:lvl4pPr>
            <a:lvl5pPr marL="734629" indent="0">
              <a:buNone/>
              <a:defRPr sz="600" b="1"/>
            </a:lvl5pPr>
            <a:lvl6pPr marL="918286" indent="0">
              <a:buNone/>
              <a:defRPr sz="600" b="1"/>
            </a:lvl6pPr>
            <a:lvl7pPr marL="1101943" indent="0">
              <a:buNone/>
              <a:defRPr sz="600" b="1"/>
            </a:lvl7pPr>
            <a:lvl8pPr marL="1285601" indent="0">
              <a:buNone/>
              <a:defRPr sz="600" b="1"/>
            </a:lvl8pPr>
            <a:lvl9pPr marL="1469258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69075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454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58135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4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3657" indent="0">
              <a:buNone/>
              <a:defRPr sz="500"/>
            </a:lvl2pPr>
            <a:lvl3pPr marL="367314" indent="0">
              <a:buNone/>
              <a:defRPr sz="400"/>
            </a:lvl3pPr>
            <a:lvl4pPr marL="550972" indent="0">
              <a:buNone/>
              <a:defRPr sz="400"/>
            </a:lvl4pPr>
            <a:lvl5pPr marL="734629" indent="0">
              <a:buNone/>
              <a:defRPr sz="400"/>
            </a:lvl5pPr>
            <a:lvl6pPr marL="918286" indent="0">
              <a:buNone/>
              <a:defRPr sz="400"/>
            </a:lvl6pPr>
            <a:lvl7pPr marL="1101943" indent="0">
              <a:buNone/>
              <a:defRPr sz="400"/>
            </a:lvl7pPr>
            <a:lvl8pPr marL="1285601" indent="0">
              <a:buNone/>
              <a:defRPr sz="400"/>
            </a:lvl8pPr>
            <a:lvl9pPr marL="146925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114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187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3657" indent="0">
              <a:buNone/>
              <a:defRPr sz="1100"/>
            </a:lvl2pPr>
            <a:lvl3pPr marL="367314" indent="0">
              <a:buNone/>
              <a:defRPr sz="1000"/>
            </a:lvl3pPr>
            <a:lvl4pPr marL="550972" indent="0">
              <a:buNone/>
              <a:defRPr sz="800"/>
            </a:lvl4pPr>
            <a:lvl5pPr marL="734629" indent="0">
              <a:buNone/>
              <a:defRPr sz="800"/>
            </a:lvl5pPr>
            <a:lvl6pPr marL="918286" indent="0">
              <a:buNone/>
              <a:defRPr sz="800"/>
            </a:lvl6pPr>
            <a:lvl7pPr marL="1101943" indent="0">
              <a:buNone/>
              <a:defRPr sz="800"/>
            </a:lvl7pPr>
            <a:lvl8pPr marL="1285601" indent="0">
              <a:buNone/>
              <a:defRPr sz="800"/>
            </a:lvl8pPr>
            <a:lvl9pPr marL="1469258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694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3657" indent="0">
              <a:buNone/>
              <a:defRPr sz="500"/>
            </a:lvl2pPr>
            <a:lvl3pPr marL="367314" indent="0">
              <a:buNone/>
              <a:defRPr sz="400"/>
            </a:lvl3pPr>
            <a:lvl4pPr marL="550972" indent="0">
              <a:buNone/>
              <a:defRPr sz="400"/>
            </a:lvl4pPr>
            <a:lvl5pPr marL="734629" indent="0">
              <a:buNone/>
              <a:defRPr sz="400"/>
            </a:lvl5pPr>
            <a:lvl6pPr marL="918286" indent="0">
              <a:buNone/>
              <a:defRPr sz="400"/>
            </a:lvl6pPr>
            <a:lvl7pPr marL="1101943" indent="0">
              <a:buNone/>
              <a:defRPr sz="400"/>
            </a:lvl7pPr>
            <a:lvl8pPr marL="1285601" indent="0">
              <a:buNone/>
              <a:defRPr sz="400"/>
            </a:lvl8pPr>
            <a:lvl9pPr marL="1469258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51861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58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82" y="130004"/>
            <a:ext cx="1295718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6789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82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30904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078" y="1006532"/>
            <a:ext cx="4896882" cy="694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160" y="1836050"/>
            <a:ext cx="4032727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03111-B55B-CDCF-0487-A0C21F8F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8FBB6D-A93C-4E6B-A1D3-F5D26DB0A93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EDD5E-3FA1-3AD5-4BA4-6C47B4CC6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3B4E4-26CC-C35F-CD6D-AFF38450F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43B0790-7AFA-4430-AE36-F4DD53B979F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22045658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FA8C4-2F83-2F00-6214-1AA425F9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64170C-05CB-4266-B691-D5C4DA23B094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BFEC-D798-E98A-1333-76F59991D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05D25-F1B9-E102-3C38-3E9688021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57BE16-2676-49FD-89FB-EF3FC7C4951D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7344669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82" y="2082057"/>
            <a:ext cx="4896882" cy="643517"/>
          </a:xfrm>
        </p:spPr>
        <p:txBody>
          <a:bodyPr anchor="t"/>
          <a:lstStyle>
            <a:lvl1pPr algn="l">
              <a:defRPr sz="2315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5082" y="1373292"/>
            <a:ext cx="4896882" cy="708769"/>
          </a:xfrm>
        </p:spPr>
        <p:txBody>
          <a:bodyPr anchor="b"/>
          <a:lstStyle>
            <a:lvl1pPr marL="0" indent="0">
              <a:buNone/>
              <a:defRPr sz="1087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2pPr>
            <a:lvl3pPr marL="514346" indent="0">
              <a:buNone/>
              <a:defRPr sz="898">
                <a:solidFill>
                  <a:schemeClr val="tx1">
                    <a:tint val="75000"/>
                  </a:schemeClr>
                </a:solidFill>
              </a:defRPr>
            </a:lvl3pPr>
            <a:lvl4pPr marL="771521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4pPr>
            <a:lvl5pPr marL="1028696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5pPr>
            <a:lvl6pPr marL="1285871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6pPr>
            <a:lvl7pPr marL="1543045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7pPr>
            <a:lvl8pPr marL="1800217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8pPr>
            <a:lvl9pPr marL="2057392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DE55D4-2420-6D8D-4060-5887E08F6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9C2F55-5615-437A-8AFF-F5DD9AB682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9A2CB-082C-9EFB-CDC4-B5FAB9E6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D3BC9-B007-F206-B4C8-ED26CF56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C7DA13-E791-4BD6-B4A1-FBB2EDF1665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8187796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052" y="756021"/>
            <a:ext cx="2544458" cy="2138308"/>
          </a:xfrm>
        </p:spPr>
        <p:txBody>
          <a:bodyPr/>
          <a:lstStyle>
            <a:lvl1pPr>
              <a:defRPr sz="1607"/>
            </a:lvl1pPr>
            <a:lvl2pPr>
              <a:defRPr sz="1418"/>
            </a:lvl2pPr>
            <a:lvl3pPr>
              <a:defRPr sz="108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8528" y="756021"/>
            <a:ext cx="2544458" cy="2138308"/>
          </a:xfrm>
        </p:spPr>
        <p:txBody>
          <a:bodyPr/>
          <a:lstStyle>
            <a:lvl1pPr>
              <a:defRPr sz="1607"/>
            </a:lvl1pPr>
            <a:lvl2pPr>
              <a:defRPr sz="1418"/>
            </a:lvl2pPr>
            <a:lvl3pPr>
              <a:defRPr sz="108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6E393-8132-2F5D-8C73-11D6E255E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72E3C4-CBAC-43BD-A715-AB1045EF8DCF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C7B131-622A-C088-C9D9-EC83D412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8653D-92DC-7434-C53D-BD1D30FAA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96C58F1-A196-4DBF-BBF9-8D05FC5C46A5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02587396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056" y="725270"/>
            <a:ext cx="2545459" cy="302258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57175" indent="0">
              <a:buNone/>
              <a:defRPr sz="1087" b="1"/>
            </a:lvl2pPr>
            <a:lvl3pPr marL="514346" indent="0">
              <a:buNone/>
              <a:defRPr sz="992" b="1"/>
            </a:lvl3pPr>
            <a:lvl4pPr marL="771521" indent="0">
              <a:buNone/>
              <a:defRPr sz="898" b="1"/>
            </a:lvl4pPr>
            <a:lvl5pPr marL="1028696" indent="0">
              <a:buNone/>
              <a:defRPr sz="898" b="1"/>
            </a:lvl5pPr>
            <a:lvl6pPr marL="1285871" indent="0">
              <a:buNone/>
              <a:defRPr sz="898" b="1"/>
            </a:lvl6pPr>
            <a:lvl7pPr marL="1543045" indent="0">
              <a:buNone/>
              <a:defRPr sz="898" b="1"/>
            </a:lvl7pPr>
            <a:lvl8pPr marL="1800217" indent="0">
              <a:buNone/>
              <a:defRPr sz="898" b="1"/>
            </a:lvl8pPr>
            <a:lvl9pPr marL="2057392" indent="0">
              <a:buNone/>
              <a:defRPr sz="8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8056" y="1027528"/>
            <a:ext cx="2545459" cy="1866801"/>
          </a:xfrm>
        </p:spPr>
        <p:txBody>
          <a:bodyPr/>
          <a:lstStyle>
            <a:lvl1pPr>
              <a:defRPr sz="1418"/>
            </a:lvl1pPr>
            <a:lvl2pPr>
              <a:defRPr sz="1087"/>
            </a:lvl2pPr>
            <a:lvl3pPr>
              <a:defRPr sz="992"/>
            </a:lvl3pPr>
            <a:lvl4pPr>
              <a:defRPr sz="898"/>
            </a:lvl4pPr>
            <a:lvl5pPr>
              <a:defRPr sz="898"/>
            </a:lvl5pPr>
            <a:lvl6pPr>
              <a:defRPr sz="898"/>
            </a:lvl6pPr>
            <a:lvl7pPr>
              <a:defRPr sz="898"/>
            </a:lvl7pPr>
            <a:lvl8pPr>
              <a:defRPr sz="898"/>
            </a:lvl8pPr>
            <a:lvl9pPr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528" y="725270"/>
            <a:ext cx="2546459" cy="302258"/>
          </a:xfrm>
        </p:spPr>
        <p:txBody>
          <a:bodyPr anchor="b"/>
          <a:lstStyle>
            <a:lvl1pPr marL="0" indent="0">
              <a:buNone/>
              <a:defRPr sz="1418" b="1"/>
            </a:lvl1pPr>
            <a:lvl2pPr marL="257175" indent="0">
              <a:buNone/>
              <a:defRPr sz="1087" b="1"/>
            </a:lvl2pPr>
            <a:lvl3pPr marL="514346" indent="0">
              <a:buNone/>
              <a:defRPr sz="992" b="1"/>
            </a:lvl3pPr>
            <a:lvl4pPr marL="771521" indent="0">
              <a:buNone/>
              <a:defRPr sz="898" b="1"/>
            </a:lvl4pPr>
            <a:lvl5pPr marL="1028696" indent="0">
              <a:buNone/>
              <a:defRPr sz="898" b="1"/>
            </a:lvl5pPr>
            <a:lvl6pPr marL="1285871" indent="0">
              <a:buNone/>
              <a:defRPr sz="898" b="1"/>
            </a:lvl6pPr>
            <a:lvl7pPr marL="1543045" indent="0">
              <a:buNone/>
              <a:defRPr sz="898" b="1"/>
            </a:lvl7pPr>
            <a:lvl8pPr marL="1800217" indent="0">
              <a:buNone/>
              <a:defRPr sz="898" b="1"/>
            </a:lvl8pPr>
            <a:lvl9pPr marL="2057392" indent="0">
              <a:buNone/>
              <a:defRPr sz="8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528" y="1027528"/>
            <a:ext cx="2546459" cy="1866801"/>
          </a:xfrm>
        </p:spPr>
        <p:txBody>
          <a:bodyPr/>
          <a:lstStyle>
            <a:lvl1pPr>
              <a:defRPr sz="1418"/>
            </a:lvl1pPr>
            <a:lvl2pPr>
              <a:defRPr sz="1087"/>
            </a:lvl2pPr>
            <a:lvl3pPr>
              <a:defRPr sz="992"/>
            </a:lvl3pPr>
            <a:lvl4pPr>
              <a:defRPr sz="898"/>
            </a:lvl4pPr>
            <a:lvl5pPr>
              <a:defRPr sz="898"/>
            </a:lvl5pPr>
            <a:lvl6pPr>
              <a:defRPr sz="898"/>
            </a:lvl6pPr>
            <a:lvl7pPr>
              <a:defRPr sz="898"/>
            </a:lvl7pPr>
            <a:lvl8pPr>
              <a:defRPr sz="898"/>
            </a:lvl8pPr>
            <a:lvl9pPr>
              <a:defRPr sz="8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F28AC8-E1BD-7548-B4BC-686AFD70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A37FF-F392-48DC-9B81-3CAC53581976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6AA04C-E325-3E2A-C229-CFBF637A3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504DB2-D8DC-A289-8EB2-B91B559C3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1BD5BC0-50E1-482A-BCA5-77E555BD69B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0565830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4FC9F-7270-D927-CD00-F958A2313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494A30D-72CD-4EA6-B7DF-ED7A5ED1810D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8EF4-72A7-ECB1-A8B6-F0BE89D31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D60DA1-F1A9-4DC8-D634-36BDE0190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2F2E17-A476-41D7-A508-FD86F7C54D22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4820625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8E872-AE3C-B76E-F2A9-EF73BECEC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BC6F33-1350-476C-871D-C892830B7A59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05493-692F-69D2-D1F1-FB0309637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4D8B20-15C0-EFE1-F97F-5C75A897A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73B6A45-C1E6-4B12-9621-CF95AF37E916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344355770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052" y="129003"/>
            <a:ext cx="1895342" cy="549015"/>
          </a:xfrm>
        </p:spPr>
        <p:txBody>
          <a:bodyPr anchor="b"/>
          <a:lstStyle>
            <a:lvl1pPr algn="l">
              <a:defRPr sz="108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406" y="129004"/>
            <a:ext cx="3220580" cy="2765325"/>
          </a:xfrm>
        </p:spPr>
        <p:txBody>
          <a:bodyPr/>
          <a:lstStyle>
            <a:lvl1pPr>
              <a:defRPr sz="1795"/>
            </a:lvl1pPr>
            <a:lvl2pPr>
              <a:defRPr sz="1607"/>
            </a:lvl2pPr>
            <a:lvl3pPr>
              <a:defRPr sz="1418"/>
            </a:lvl3pPr>
            <a:lvl4pPr>
              <a:defRPr sz="1087"/>
            </a:lvl4pPr>
            <a:lvl5pPr>
              <a:defRPr sz="1087"/>
            </a:lvl5pPr>
            <a:lvl6pPr>
              <a:defRPr sz="1087"/>
            </a:lvl6pPr>
            <a:lvl7pPr>
              <a:defRPr sz="1087"/>
            </a:lvl7pPr>
            <a:lvl8pPr>
              <a:defRPr sz="1087"/>
            </a:lvl8pPr>
            <a:lvl9pPr>
              <a:defRPr sz="108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8052" y="678019"/>
            <a:ext cx="1895342" cy="2216310"/>
          </a:xfrm>
        </p:spPr>
        <p:txBody>
          <a:bodyPr/>
          <a:lstStyle>
            <a:lvl1pPr marL="0" indent="0">
              <a:buNone/>
              <a:defRPr sz="803"/>
            </a:lvl1pPr>
            <a:lvl2pPr marL="257175" indent="0">
              <a:buNone/>
              <a:defRPr sz="709"/>
            </a:lvl2pPr>
            <a:lvl3pPr marL="514346" indent="0">
              <a:buNone/>
              <a:defRPr sz="614"/>
            </a:lvl3pPr>
            <a:lvl4pPr marL="771521" indent="0">
              <a:buNone/>
              <a:defRPr sz="520"/>
            </a:lvl4pPr>
            <a:lvl5pPr marL="1028696" indent="0">
              <a:buNone/>
              <a:defRPr sz="520"/>
            </a:lvl5pPr>
            <a:lvl6pPr marL="1285871" indent="0">
              <a:buNone/>
              <a:defRPr sz="520"/>
            </a:lvl6pPr>
            <a:lvl7pPr marL="1543045" indent="0">
              <a:buNone/>
              <a:defRPr sz="520"/>
            </a:lvl7pPr>
            <a:lvl8pPr marL="1800217" indent="0">
              <a:buNone/>
              <a:defRPr sz="520"/>
            </a:lvl8pPr>
            <a:lvl9pPr marL="2057392" indent="0">
              <a:buNone/>
              <a:defRPr sz="5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66F78E-8AFC-4CD3-3F66-1A5339C7D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2110DD-5222-4CDA-B8E7-5E4CC2F1C768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DD630A-C10F-D881-9A46-90FF08A6F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178BF0-1FB7-9EE6-CE70-DCB9BF324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311184A-D64D-41D9-AD6D-D8433CF14959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6278718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04" y="2268061"/>
            <a:ext cx="3456623" cy="267758"/>
          </a:xfrm>
        </p:spPr>
        <p:txBody>
          <a:bodyPr anchor="b"/>
          <a:lstStyle>
            <a:lvl1pPr algn="l">
              <a:defRPr sz="1087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04" y="289512"/>
            <a:ext cx="3456623" cy="1944053"/>
          </a:xfrm>
        </p:spPr>
        <p:txBody>
          <a:bodyPr rtlCol="0">
            <a:normAutofit/>
          </a:bodyPr>
          <a:lstStyle>
            <a:lvl1pPr marL="0" indent="0">
              <a:buNone/>
              <a:defRPr sz="1795"/>
            </a:lvl1pPr>
            <a:lvl2pPr marL="257175" indent="0">
              <a:buNone/>
              <a:defRPr sz="1607"/>
            </a:lvl2pPr>
            <a:lvl3pPr marL="514346" indent="0">
              <a:buNone/>
              <a:defRPr sz="1418"/>
            </a:lvl3pPr>
            <a:lvl4pPr marL="771521" indent="0">
              <a:buNone/>
              <a:defRPr sz="1087"/>
            </a:lvl4pPr>
            <a:lvl5pPr marL="1028696" indent="0">
              <a:buNone/>
              <a:defRPr sz="1087"/>
            </a:lvl5pPr>
            <a:lvl6pPr marL="1285871" indent="0">
              <a:buNone/>
              <a:defRPr sz="1087"/>
            </a:lvl6pPr>
            <a:lvl7pPr marL="1543045" indent="0">
              <a:buNone/>
              <a:defRPr sz="1087"/>
            </a:lvl7pPr>
            <a:lvl8pPr marL="1800217" indent="0">
              <a:buNone/>
              <a:defRPr sz="1087"/>
            </a:lvl8pPr>
            <a:lvl9pPr marL="2057392" indent="0">
              <a:buNone/>
              <a:defRPr sz="1087"/>
            </a:lvl9pPr>
          </a:lstStyle>
          <a:p>
            <a:pPr lvl="0"/>
            <a:endParaRPr lang="en-S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04" y="2535819"/>
            <a:ext cx="3456623" cy="380260"/>
          </a:xfrm>
        </p:spPr>
        <p:txBody>
          <a:bodyPr/>
          <a:lstStyle>
            <a:lvl1pPr marL="0" indent="0">
              <a:buNone/>
              <a:defRPr sz="803"/>
            </a:lvl1pPr>
            <a:lvl2pPr marL="257175" indent="0">
              <a:buNone/>
              <a:defRPr sz="709"/>
            </a:lvl2pPr>
            <a:lvl3pPr marL="514346" indent="0">
              <a:buNone/>
              <a:defRPr sz="614"/>
            </a:lvl3pPr>
            <a:lvl4pPr marL="771521" indent="0">
              <a:buNone/>
              <a:defRPr sz="520"/>
            </a:lvl4pPr>
            <a:lvl5pPr marL="1028696" indent="0">
              <a:buNone/>
              <a:defRPr sz="520"/>
            </a:lvl5pPr>
            <a:lvl6pPr marL="1285871" indent="0">
              <a:buNone/>
              <a:defRPr sz="520"/>
            </a:lvl6pPr>
            <a:lvl7pPr marL="1543045" indent="0">
              <a:buNone/>
              <a:defRPr sz="520"/>
            </a:lvl7pPr>
            <a:lvl8pPr marL="1800217" indent="0">
              <a:buNone/>
              <a:defRPr sz="520"/>
            </a:lvl8pPr>
            <a:lvl9pPr marL="2057392" indent="0">
              <a:buNone/>
              <a:defRPr sz="5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043956-6B5F-7FE8-8E6B-B3001B11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5324F2-672B-4718-BD62-F193FEF40110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393F2-7619-5E00-46DE-B58B0B25D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32B665-DF4C-5423-4456-E38333DB8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D7F99A4-E37D-44AD-BC3D-79E8C2E2B4EB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349620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620" indent="0" algn="ctr">
              <a:buNone/>
              <a:defRPr/>
            </a:lvl2pPr>
            <a:lvl3pPr marL="363222" indent="0" algn="ctr">
              <a:buNone/>
              <a:defRPr/>
            </a:lvl3pPr>
            <a:lvl4pPr marL="544826" indent="0" algn="ctr">
              <a:buNone/>
              <a:defRPr/>
            </a:lvl4pPr>
            <a:lvl5pPr marL="726444" indent="0" algn="ctr">
              <a:buNone/>
              <a:defRPr/>
            </a:lvl5pPr>
            <a:lvl6pPr marL="908052" indent="0" algn="ctr">
              <a:buNone/>
              <a:defRPr/>
            </a:lvl6pPr>
            <a:lvl7pPr marL="1089659" indent="0" algn="ctr">
              <a:buNone/>
              <a:defRPr/>
            </a:lvl7pPr>
            <a:lvl8pPr marL="1271273" indent="0" algn="ctr">
              <a:buNone/>
              <a:defRPr/>
            </a:lvl8pPr>
            <a:lvl9pPr marL="14528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4297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D4CDF-DCBF-E381-8986-C70638A9A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711F50-DE28-4E03-9B63-343436A8ED6A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9518-69BC-BB0C-19E1-D11271565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50508-66C3-4032-5EF3-5F718DDC1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D4B4F99-7350-4404-9B77-74CD2E81F97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23782400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752" y="129758"/>
            <a:ext cx="1296234" cy="2764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056" y="129758"/>
            <a:ext cx="3792683" cy="2764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5269C-2E83-04DA-5A83-9FDC2B55E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25A8E8-11C3-4885-8337-FC18BAA5B82E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59F10-8285-F3FB-7C33-909DC8B2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432054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F5EB-3809-FD88-DD04-34142E07B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432054" eaLnBrk="0" hangingPunct="0">
              <a:defRPr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27922B-093C-44C6-B5FF-B008B1031AF4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1239003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6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6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620" indent="0">
              <a:buNone/>
              <a:defRPr sz="700"/>
            </a:lvl2pPr>
            <a:lvl3pPr marL="363222" indent="0">
              <a:buNone/>
              <a:defRPr sz="600"/>
            </a:lvl3pPr>
            <a:lvl4pPr marL="544826" indent="0">
              <a:buNone/>
              <a:defRPr sz="600"/>
            </a:lvl4pPr>
            <a:lvl5pPr marL="726444" indent="0">
              <a:buNone/>
              <a:defRPr sz="600"/>
            </a:lvl5pPr>
            <a:lvl6pPr marL="908052" indent="0">
              <a:buNone/>
              <a:defRPr sz="600"/>
            </a:lvl6pPr>
            <a:lvl7pPr marL="1089659" indent="0">
              <a:buNone/>
              <a:defRPr sz="600"/>
            </a:lvl7pPr>
            <a:lvl8pPr marL="1271273" indent="0">
              <a:buNone/>
              <a:defRPr sz="600"/>
            </a:lvl8pPr>
            <a:lvl9pPr marL="145288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246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6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6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1296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48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620" indent="0">
              <a:buNone/>
              <a:defRPr sz="800" b="1"/>
            </a:lvl2pPr>
            <a:lvl3pPr marL="363222" indent="0">
              <a:buNone/>
              <a:defRPr sz="700" b="1"/>
            </a:lvl3pPr>
            <a:lvl4pPr marL="544826" indent="0">
              <a:buNone/>
              <a:defRPr sz="600" b="1"/>
            </a:lvl4pPr>
            <a:lvl5pPr marL="726444" indent="0">
              <a:buNone/>
              <a:defRPr sz="600" b="1"/>
            </a:lvl5pPr>
            <a:lvl6pPr marL="908052" indent="0">
              <a:buNone/>
              <a:defRPr sz="600" b="1"/>
            </a:lvl6pPr>
            <a:lvl7pPr marL="1089659" indent="0">
              <a:buNone/>
              <a:defRPr sz="600" b="1"/>
            </a:lvl7pPr>
            <a:lvl8pPr marL="1271273" indent="0">
              <a:buNone/>
              <a:defRPr sz="600" b="1"/>
            </a:lvl8pPr>
            <a:lvl9pPr marL="145288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620" indent="0">
              <a:buNone/>
              <a:defRPr sz="800" b="1"/>
            </a:lvl2pPr>
            <a:lvl3pPr marL="363222" indent="0">
              <a:buNone/>
              <a:defRPr sz="700" b="1"/>
            </a:lvl3pPr>
            <a:lvl4pPr marL="544826" indent="0">
              <a:buNone/>
              <a:defRPr sz="600" b="1"/>
            </a:lvl4pPr>
            <a:lvl5pPr marL="726444" indent="0">
              <a:buNone/>
              <a:defRPr sz="600" b="1"/>
            </a:lvl5pPr>
            <a:lvl6pPr marL="908052" indent="0">
              <a:buNone/>
              <a:defRPr sz="600" b="1"/>
            </a:lvl6pPr>
            <a:lvl7pPr marL="1089659" indent="0">
              <a:buNone/>
              <a:defRPr sz="600" b="1"/>
            </a:lvl7pPr>
            <a:lvl8pPr marL="1271273" indent="0">
              <a:buNone/>
              <a:defRPr sz="600" b="1"/>
            </a:lvl8pPr>
            <a:lvl9pPr marL="145288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538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89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8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1620" indent="0">
              <a:buNone/>
              <a:defRPr sz="500"/>
            </a:lvl2pPr>
            <a:lvl3pPr marL="363222" indent="0">
              <a:buNone/>
              <a:defRPr sz="400"/>
            </a:lvl3pPr>
            <a:lvl4pPr marL="544826" indent="0">
              <a:buNone/>
              <a:defRPr sz="400"/>
            </a:lvl4pPr>
            <a:lvl5pPr marL="726444" indent="0">
              <a:buNone/>
              <a:defRPr sz="400"/>
            </a:lvl5pPr>
            <a:lvl6pPr marL="908052" indent="0">
              <a:buNone/>
              <a:defRPr sz="400"/>
            </a:lvl6pPr>
            <a:lvl7pPr marL="1089659" indent="0">
              <a:buNone/>
              <a:defRPr sz="400"/>
            </a:lvl7pPr>
            <a:lvl8pPr marL="1271273" indent="0">
              <a:buNone/>
              <a:defRPr sz="400"/>
            </a:lvl8pPr>
            <a:lvl9pPr marL="145288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43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245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32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1620" indent="0">
              <a:buNone/>
              <a:defRPr sz="1100"/>
            </a:lvl2pPr>
            <a:lvl3pPr marL="363222" indent="0">
              <a:buNone/>
              <a:defRPr sz="1000"/>
            </a:lvl3pPr>
            <a:lvl4pPr marL="544826" indent="0">
              <a:buNone/>
              <a:defRPr sz="800"/>
            </a:lvl4pPr>
            <a:lvl5pPr marL="726444" indent="0">
              <a:buNone/>
              <a:defRPr sz="800"/>
            </a:lvl5pPr>
            <a:lvl6pPr marL="908052" indent="0">
              <a:buNone/>
              <a:defRPr sz="800"/>
            </a:lvl6pPr>
            <a:lvl7pPr marL="1089659" indent="0">
              <a:buNone/>
              <a:defRPr sz="800"/>
            </a:lvl7pPr>
            <a:lvl8pPr marL="1271273" indent="0">
              <a:buNone/>
              <a:defRPr sz="800"/>
            </a:lvl8pPr>
            <a:lvl9pPr marL="1452885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39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1620" indent="0">
              <a:buNone/>
              <a:defRPr sz="500"/>
            </a:lvl2pPr>
            <a:lvl3pPr marL="363222" indent="0">
              <a:buNone/>
              <a:defRPr sz="400"/>
            </a:lvl3pPr>
            <a:lvl4pPr marL="544826" indent="0">
              <a:buNone/>
              <a:defRPr sz="400"/>
            </a:lvl4pPr>
            <a:lvl5pPr marL="726444" indent="0">
              <a:buNone/>
              <a:defRPr sz="400"/>
            </a:lvl5pPr>
            <a:lvl6pPr marL="908052" indent="0">
              <a:buNone/>
              <a:defRPr sz="400"/>
            </a:lvl6pPr>
            <a:lvl7pPr marL="1089659" indent="0">
              <a:buNone/>
              <a:defRPr sz="400"/>
            </a:lvl7pPr>
            <a:lvl8pPr marL="1271273" indent="0">
              <a:buNone/>
              <a:defRPr sz="400"/>
            </a:lvl8pPr>
            <a:lvl9pPr marL="145288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4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570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27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710" indent="0" algn="ctr">
              <a:buNone/>
              <a:defRPr/>
            </a:lvl2pPr>
            <a:lvl3pPr marL="363402" indent="0" algn="ctr">
              <a:buNone/>
              <a:defRPr/>
            </a:lvl3pPr>
            <a:lvl4pPr marL="545098" indent="0" algn="ctr">
              <a:buNone/>
              <a:defRPr/>
            </a:lvl4pPr>
            <a:lvl5pPr marL="726806" indent="0" algn="ctr">
              <a:buNone/>
              <a:defRPr/>
            </a:lvl5pPr>
            <a:lvl6pPr marL="908504" indent="0" algn="ctr">
              <a:buNone/>
              <a:defRPr/>
            </a:lvl6pPr>
            <a:lvl7pPr marL="1090203" indent="0" algn="ctr">
              <a:buNone/>
              <a:defRPr/>
            </a:lvl7pPr>
            <a:lvl8pPr marL="1271907" indent="0" algn="ctr">
              <a:buNone/>
              <a:defRPr/>
            </a:lvl8pPr>
            <a:lvl9pPr marL="145360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381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530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4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4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710" indent="0">
              <a:buNone/>
              <a:defRPr sz="700"/>
            </a:lvl2pPr>
            <a:lvl3pPr marL="363402" indent="0">
              <a:buNone/>
              <a:defRPr sz="600"/>
            </a:lvl3pPr>
            <a:lvl4pPr marL="545098" indent="0">
              <a:buNone/>
              <a:defRPr sz="600"/>
            </a:lvl4pPr>
            <a:lvl5pPr marL="726806" indent="0">
              <a:buNone/>
              <a:defRPr sz="600"/>
            </a:lvl5pPr>
            <a:lvl6pPr marL="908504" indent="0">
              <a:buNone/>
              <a:defRPr sz="600"/>
            </a:lvl6pPr>
            <a:lvl7pPr marL="1090203" indent="0">
              <a:buNone/>
              <a:defRPr sz="600"/>
            </a:lvl7pPr>
            <a:lvl8pPr marL="1271907" indent="0">
              <a:buNone/>
              <a:defRPr sz="600"/>
            </a:lvl8pPr>
            <a:lvl9pPr marL="1453609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51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4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4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394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46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710" indent="0">
              <a:buNone/>
              <a:defRPr sz="800" b="1"/>
            </a:lvl2pPr>
            <a:lvl3pPr marL="363402" indent="0">
              <a:buNone/>
              <a:defRPr sz="700" b="1"/>
            </a:lvl3pPr>
            <a:lvl4pPr marL="545098" indent="0">
              <a:buNone/>
              <a:defRPr sz="600" b="1"/>
            </a:lvl4pPr>
            <a:lvl5pPr marL="726806" indent="0">
              <a:buNone/>
              <a:defRPr sz="600" b="1"/>
            </a:lvl5pPr>
            <a:lvl6pPr marL="908504" indent="0">
              <a:buNone/>
              <a:defRPr sz="600" b="1"/>
            </a:lvl6pPr>
            <a:lvl7pPr marL="1090203" indent="0">
              <a:buNone/>
              <a:defRPr sz="600" b="1"/>
            </a:lvl7pPr>
            <a:lvl8pPr marL="1271907" indent="0">
              <a:buNone/>
              <a:defRPr sz="600" b="1"/>
            </a:lvl8pPr>
            <a:lvl9pPr marL="1453609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710" indent="0">
              <a:buNone/>
              <a:defRPr sz="800" b="1"/>
            </a:lvl2pPr>
            <a:lvl3pPr marL="363402" indent="0">
              <a:buNone/>
              <a:defRPr sz="700" b="1"/>
            </a:lvl3pPr>
            <a:lvl4pPr marL="545098" indent="0">
              <a:buNone/>
              <a:defRPr sz="600" b="1"/>
            </a:lvl4pPr>
            <a:lvl5pPr marL="726806" indent="0">
              <a:buNone/>
              <a:defRPr sz="600" b="1"/>
            </a:lvl5pPr>
            <a:lvl6pPr marL="908504" indent="0">
              <a:buNone/>
              <a:defRPr sz="600" b="1"/>
            </a:lvl6pPr>
            <a:lvl7pPr marL="1090203" indent="0">
              <a:buNone/>
              <a:defRPr sz="600" b="1"/>
            </a:lvl7pPr>
            <a:lvl8pPr marL="1271907" indent="0">
              <a:buNone/>
              <a:defRPr sz="600" b="1"/>
            </a:lvl8pPr>
            <a:lvl9pPr marL="1453609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4583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588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80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8" y="2081932"/>
            <a:ext cx="4897011" cy="643768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8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583" indent="0">
              <a:buNone/>
              <a:defRPr sz="700"/>
            </a:lvl2pPr>
            <a:lvl3pPr marL="363142" indent="0">
              <a:buNone/>
              <a:defRPr sz="700"/>
            </a:lvl3pPr>
            <a:lvl4pPr marL="544701" indent="0">
              <a:buNone/>
              <a:defRPr sz="500"/>
            </a:lvl4pPr>
            <a:lvl5pPr marL="726271" indent="0">
              <a:buNone/>
              <a:defRPr sz="500"/>
            </a:lvl5pPr>
            <a:lvl6pPr marL="907843" indent="0">
              <a:buNone/>
              <a:defRPr sz="500"/>
            </a:lvl6pPr>
            <a:lvl7pPr marL="1089413" indent="0">
              <a:buNone/>
              <a:defRPr sz="500"/>
            </a:lvl7pPr>
            <a:lvl8pPr marL="1270983" indent="0">
              <a:buNone/>
              <a:defRPr sz="500"/>
            </a:lvl8pPr>
            <a:lvl9pPr marL="1452549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9334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1710" indent="0">
              <a:buNone/>
              <a:defRPr sz="500"/>
            </a:lvl2pPr>
            <a:lvl3pPr marL="363402" indent="0">
              <a:buNone/>
              <a:defRPr sz="400"/>
            </a:lvl3pPr>
            <a:lvl4pPr marL="545098" indent="0">
              <a:buNone/>
              <a:defRPr sz="400"/>
            </a:lvl4pPr>
            <a:lvl5pPr marL="726806" indent="0">
              <a:buNone/>
              <a:defRPr sz="400"/>
            </a:lvl5pPr>
            <a:lvl6pPr marL="908504" indent="0">
              <a:buNone/>
              <a:defRPr sz="400"/>
            </a:lvl6pPr>
            <a:lvl7pPr marL="1090203" indent="0">
              <a:buNone/>
              <a:defRPr sz="400"/>
            </a:lvl7pPr>
            <a:lvl8pPr marL="1271907" indent="0">
              <a:buNone/>
              <a:defRPr sz="400"/>
            </a:lvl8pPr>
            <a:lvl9pPr marL="145360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8082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30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1710" indent="0">
              <a:buNone/>
              <a:defRPr sz="1100"/>
            </a:lvl2pPr>
            <a:lvl3pPr marL="363402" indent="0">
              <a:buNone/>
              <a:defRPr sz="1000"/>
            </a:lvl3pPr>
            <a:lvl4pPr marL="545098" indent="0">
              <a:buNone/>
              <a:defRPr sz="800"/>
            </a:lvl4pPr>
            <a:lvl5pPr marL="726806" indent="0">
              <a:buNone/>
              <a:defRPr sz="800"/>
            </a:lvl5pPr>
            <a:lvl6pPr marL="908504" indent="0">
              <a:buNone/>
              <a:defRPr sz="800"/>
            </a:lvl6pPr>
            <a:lvl7pPr marL="1090203" indent="0">
              <a:buNone/>
              <a:defRPr sz="800"/>
            </a:lvl7pPr>
            <a:lvl8pPr marL="1271907" indent="0">
              <a:buNone/>
              <a:defRPr sz="800"/>
            </a:lvl8pPr>
            <a:lvl9pPr marL="1453609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37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1710" indent="0">
              <a:buNone/>
              <a:defRPr sz="500"/>
            </a:lvl2pPr>
            <a:lvl3pPr marL="363402" indent="0">
              <a:buNone/>
              <a:defRPr sz="400"/>
            </a:lvl3pPr>
            <a:lvl4pPr marL="545098" indent="0">
              <a:buNone/>
              <a:defRPr sz="400"/>
            </a:lvl4pPr>
            <a:lvl5pPr marL="726806" indent="0">
              <a:buNone/>
              <a:defRPr sz="400"/>
            </a:lvl5pPr>
            <a:lvl6pPr marL="908504" indent="0">
              <a:buNone/>
              <a:defRPr sz="400"/>
            </a:lvl6pPr>
            <a:lvl7pPr marL="1090203" indent="0">
              <a:buNone/>
              <a:defRPr sz="400"/>
            </a:lvl7pPr>
            <a:lvl8pPr marL="1271907" indent="0">
              <a:buNone/>
              <a:defRPr sz="400"/>
            </a:lvl8pPr>
            <a:lvl9pPr marL="145360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436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367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25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1964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1845" indent="0" algn="ctr">
              <a:buNone/>
              <a:defRPr/>
            </a:lvl2pPr>
            <a:lvl3pPr marL="363673" indent="0" algn="ctr">
              <a:buNone/>
              <a:defRPr/>
            </a:lvl3pPr>
            <a:lvl4pPr marL="545506" indent="0" algn="ctr">
              <a:buNone/>
              <a:defRPr/>
            </a:lvl4pPr>
            <a:lvl5pPr marL="727349" indent="0" algn="ctr">
              <a:buNone/>
              <a:defRPr/>
            </a:lvl5pPr>
            <a:lvl6pPr marL="909182" indent="0" algn="ctr">
              <a:buNone/>
              <a:defRPr/>
            </a:lvl6pPr>
            <a:lvl7pPr marL="1091019" indent="0" algn="ctr">
              <a:buNone/>
              <a:defRPr/>
            </a:lvl7pPr>
            <a:lvl8pPr marL="1272858" indent="0" algn="ctr">
              <a:buNone/>
              <a:defRPr/>
            </a:lvl8pPr>
            <a:lvl9pPr marL="145469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48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2897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61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61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1845" indent="0">
              <a:buNone/>
              <a:defRPr sz="700"/>
            </a:lvl2pPr>
            <a:lvl3pPr marL="363673" indent="0">
              <a:buNone/>
              <a:defRPr sz="600"/>
            </a:lvl3pPr>
            <a:lvl4pPr marL="545506" indent="0">
              <a:buNone/>
              <a:defRPr sz="600"/>
            </a:lvl4pPr>
            <a:lvl5pPr marL="727349" indent="0">
              <a:buNone/>
              <a:defRPr sz="600"/>
            </a:lvl5pPr>
            <a:lvl6pPr marL="909182" indent="0">
              <a:buNone/>
              <a:defRPr sz="600"/>
            </a:lvl6pPr>
            <a:lvl7pPr marL="1091019" indent="0">
              <a:buNone/>
              <a:defRPr sz="600"/>
            </a:lvl7pPr>
            <a:lvl8pPr marL="1272858" indent="0">
              <a:buNone/>
              <a:defRPr sz="600"/>
            </a:lvl8pPr>
            <a:lvl9pPr marL="1454695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460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1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1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343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43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845" indent="0">
              <a:buNone/>
              <a:defRPr sz="800" b="1"/>
            </a:lvl2pPr>
            <a:lvl3pPr marL="363673" indent="0">
              <a:buNone/>
              <a:defRPr sz="700" b="1"/>
            </a:lvl3pPr>
            <a:lvl4pPr marL="545506" indent="0">
              <a:buNone/>
              <a:defRPr sz="600" b="1"/>
            </a:lvl4pPr>
            <a:lvl5pPr marL="727349" indent="0">
              <a:buNone/>
              <a:defRPr sz="600" b="1"/>
            </a:lvl5pPr>
            <a:lvl6pPr marL="909182" indent="0">
              <a:buNone/>
              <a:defRPr sz="600" b="1"/>
            </a:lvl6pPr>
            <a:lvl7pPr marL="1091019" indent="0">
              <a:buNone/>
              <a:defRPr sz="600" b="1"/>
            </a:lvl7pPr>
            <a:lvl8pPr marL="1272858" indent="0">
              <a:buNone/>
              <a:defRPr sz="600" b="1"/>
            </a:lvl8pPr>
            <a:lvl9pPr marL="145469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845" indent="0">
              <a:buNone/>
              <a:defRPr sz="800" b="1"/>
            </a:lvl2pPr>
            <a:lvl3pPr marL="363673" indent="0">
              <a:buNone/>
              <a:defRPr sz="700" b="1"/>
            </a:lvl3pPr>
            <a:lvl4pPr marL="545506" indent="0">
              <a:buNone/>
              <a:defRPr sz="600" b="1"/>
            </a:lvl4pPr>
            <a:lvl5pPr marL="727349" indent="0">
              <a:buNone/>
              <a:defRPr sz="600" b="1"/>
            </a:lvl5pPr>
            <a:lvl6pPr marL="909182" indent="0">
              <a:buNone/>
              <a:defRPr sz="600" b="1"/>
            </a:lvl6pPr>
            <a:lvl7pPr marL="1091019" indent="0">
              <a:buNone/>
              <a:defRPr sz="600" b="1"/>
            </a:lvl7pPr>
            <a:lvl8pPr marL="1272858" indent="0">
              <a:buNone/>
              <a:defRPr sz="600" b="1"/>
            </a:lvl8pPr>
            <a:lvl9pPr marL="1454695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629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24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17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17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244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6335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1845" indent="0">
              <a:buNone/>
              <a:defRPr sz="500"/>
            </a:lvl2pPr>
            <a:lvl3pPr marL="363673" indent="0">
              <a:buNone/>
              <a:defRPr sz="400"/>
            </a:lvl3pPr>
            <a:lvl4pPr marL="545506" indent="0">
              <a:buNone/>
              <a:defRPr sz="400"/>
            </a:lvl4pPr>
            <a:lvl5pPr marL="727349" indent="0">
              <a:buNone/>
              <a:defRPr sz="400"/>
            </a:lvl5pPr>
            <a:lvl6pPr marL="909182" indent="0">
              <a:buNone/>
              <a:defRPr sz="400"/>
            </a:lvl6pPr>
            <a:lvl7pPr marL="1091019" indent="0">
              <a:buNone/>
              <a:defRPr sz="400"/>
            </a:lvl7pPr>
            <a:lvl8pPr marL="1272858" indent="0">
              <a:buNone/>
              <a:defRPr sz="400"/>
            </a:lvl8pPr>
            <a:lvl9pPr marL="145469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3543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27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1845" indent="0">
              <a:buNone/>
              <a:defRPr sz="1100"/>
            </a:lvl2pPr>
            <a:lvl3pPr marL="363673" indent="0">
              <a:buNone/>
              <a:defRPr sz="1000"/>
            </a:lvl3pPr>
            <a:lvl4pPr marL="545506" indent="0">
              <a:buNone/>
              <a:defRPr sz="800"/>
            </a:lvl4pPr>
            <a:lvl5pPr marL="727349" indent="0">
              <a:buNone/>
              <a:defRPr sz="800"/>
            </a:lvl5pPr>
            <a:lvl6pPr marL="909182" indent="0">
              <a:buNone/>
              <a:defRPr sz="800"/>
            </a:lvl6pPr>
            <a:lvl7pPr marL="1091019" indent="0">
              <a:buNone/>
              <a:defRPr sz="800"/>
            </a:lvl7pPr>
            <a:lvl8pPr marL="1272858" indent="0">
              <a:buNone/>
              <a:defRPr sz="800"/>
            </a:lvl8pPr>
            <a:lvl9pPr marL="1454695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34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1845" indent="0">
              <a:buNone/>
              <a:defRPr sz="500"/>
            </a:lvl2pPr>
            <a:lvl3pPr marL="363673" indent="0">
              <a:buNone/>
              <a:defRPr sz="400"/>
            </a:lvl3pPr>
            <a:lvl4pPr marL="545506" indent="0">
              <a:buNone/>
              <a:defRPr sz="400"/>
            </a:lvl4pPr>
            <a:lvl5pPr marL="727349" indent="0">
              <a:buNone/>
              <a:defRPr sz="400"/>
            </a:lvl5pPr>
            <a:lvl6pPr marL="909182" indent="0">
              <a:buNone/>
              <a:defRPr sz="400"/>
            </a:lvl6pPr>
            <a:lvl7pPr marL="1091019" indent="0">
              <a:buNone/>
              <a:defRPr sz="400"/>
            </a:lvl7pPr>
            <a:lvl8pPr marL="1272858" indent="0">
              <a:buNone/>
              <a:defRPr sz="400"/>
            </a:lvl8pPr>
            <a:lvl9pPr marL="1454695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970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8493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22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153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070" indent="0" algn="ctr">
              <a:buNone/>
              <a:defRPr/>
            </a:lvl2pPr>
            <a:lvl3pPr marL="364128" indent="0" algn="ctr">
              <a:buNone/>
              <a:defRPr/>
            </a:lvl3pPr>
            <a:lvl4pPr marL="546186" indent="0" algn="ctr">
              <a:buNone/>
              <a:defRPr/>
            </a:lvl4pPr>
            <a:lvl5pPr marL="728254" indent="0" algn="ctr">
              <a:buNone/>
              <a:defRPr/>
            </a:lvl5pPr>
            <a:lvl6pPr marL="910316" indent="0" algn="ctr">
              <a:buNone/>
              <a:defRPr/>
            </a:lvl6pPr>
            <a:lvl7pPr marL="1092379" indent="0" algn="ctr">
              <a:buNone/>
              <a:defRPr/>
            </a:lvl7pPr>
            <a:lvl8pPr marL="1274443" indent="0" algn="ctr">
              <a:buNone/>
              <a:defRPr/>
            </a:lvl8pPr>
            <a:lvl9pPr marL="145650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2498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1340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6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6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070" indent="0">
              <a:buNone/>
              <a:defRPr sz="700"/>
            </a:lvl2pPr>
            <a:lvl3pPr marL="364128" indent="0">
              <a:buNone/>
              <a:defRPr sz="600"/>
            </a:lvl3pPr>
            <a:lvl4pPr marL="546186" indent="0">
              <a:buNone/>
              <a:defRPr sz="600"/>
            </a:lvl4pPr>
            <a:lvl5pPr marL="728254" indent="0">
              <a:buNone/>
              <a:defRPr sz="600"/>
            </a:lvl5pPr>
            <a:lvl6pPr marL="910316" indent="0">
              <a:buNone/>
              <a:defRPr sz="600"/>
            </a:lvl6pPr>
            <a:lvl7pPr marL="1092379" indent="0">
              <a:buNone/>
              <a:defRPr sz="600"/>
            </a:lvl7pPr>
            <a:lvl8pPr marL="1274443" indent="0">
              <a:buNone/>
              <a:defRPr sz="600"/>
            </a:lvl8pPr>
            <a:lvl9pPr marL="145650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1096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06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06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033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38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070" indent="0">
              <a:buNone/>
              <a:defRPr sz="800" b="1"/>
            </a:lvl2pPr>
            <a:lvl3pPr marL="364128" indent="0">
              <a:buNone/>
              <a:defRPr sz="700" b="1"/>
            </a:lvl3pPr>
            <a:lvl4pPr marL="546186" indent="0">
              <a:buNone/>
              <a:defRPr sz="600" b="1"/>
            </a:lvl4pPr>
            <a:lvl5pPr marL="728254" indent="0">
              <a:buNone/>
              <a:defRPr sz="600" b="1"/>
            </a:lvl5pPr>
            <a:lvl6pPr marL="910316" indent="0">
              <a:buNone/>
              <a:defRPr sz="600" b="1"/>
            </a:lvl6pPr>
            <a:lvl7pPr marL="1092379" indent="0">
              <a:buNone/>
              <a:defRPr sz="600" b="1"/>
            </a:lvl7pPr>
            <a:lvl8pPr marL="1274443" indent="0">
              <a:buNone/>
              <a:defRPr sz="600" b="1"/>
            </a:lvl8pPr>
            <a:lvl9pPr marL="145650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070" indent="0">
              <a:buNone/>
              <a:defRPr sz="800" b="1"/>
            </a:lvl2pPr>
            <a:lvl3pPr marL="364128" indent="0">
              <a:buNone/>
              <a:defRPr sz="700" b="1"/>
            </a:lvl3pPr>
            <a:lvl4pPr marL="546186" indent="0">
              <a:buNone/>
              <a:defRPr sz="600" b="1"/>
            </a:lvl4pPr>
            <a:lvl5pPr marL="728254" indent="0">
              <a:buNone/>
              <a:defRPr sz="600" b="1"/>
            </a:lvl5pPr>
            <a:lvl6pPr marL="910316" indent="0">
              <a:buNone/>
              <a:defRPr sz="600" b="1"/>
            </a:lvl6pPr>
            <a:lvl7pPr marL="1092379" indent="0">
              <a:buNone/>
              <a:defRPr sz="600" b="1"/>
            </a:lvl7pPr>
            <a:lvl8pPr marL="1274443" indent="0">
              <a:buNone/>
              <a:defRPr sz="600" b="1"/>
            </a:lvl8pPr>
            <a:lvl9pPr marL="145650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041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30050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583" indent="0">
              <a:buNone/>
              <a:defRPr sz="800" b="1"/>
            </a:lvl2pPr>
            <a:lvl3pPr marL="363142" indent="0">
              <a:buNone/>
              <a:defRPr sz="700" b="1"/>
            </a:lvl3pPr>
            <a:lvl4pPr marL="544701" indent="0">
              <a:buNone/>
              <a:defRPr sz="700" b="1"/>
            </a:lvl4pPr>
            <a:lvl5pPr marL="726271" indent="0">
              <a:buNone/>
              <a:defRPr sz="700" b="1"/>
            </a:lvl5pPr>
            <a:lvl6pPr marL="907843" indent="0">
              <a:buNone/>
              <a:defRPr sz="700" b="1"/>
            </a:lvl6pPr>
            <a:lvl7pPr marL="1089413" indent="0">
              <a:buNone/>
              <a:defRPr sz="700" b="1"/>
            </a:lvl7pPr>
            <a:lvl8pPr marL="1270983" indent="0">
              <a:buNone/>
              <a:defRPr sz="700" b="1"/>
            </a:lvl8pPr>
            <a:lvl9pPr marL="1452549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1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1583" indent="0">
              <a:buNone/>
              <a:defRPr sz="800" b="1"/>
            </a:lvl2pPr>
            <a:lvl3pPr marL="363142" indent="0">
              <a:buNone/>
              <a:defRPr sz="700" b="1"/>
            </a:lvl3pPr>
            <a:lvl4pPr marL="544701" indent="0">
              <a:buNone/>
              <a:defRPr sz="700" b="1"/>
            </a:lvl4pPr>
            <a:lvl5pPr marL="726271" indent="0">
              <a:buNone/>
              <a:defRPr sz="700" b="1"/>
            </a:lvl5pPr>
            <a:lvl6pPr marL="907843" indent="0">
              <a:buNone/>
              <a:defRPr sz="700" b="1"/>
            </a:lvl6pPr>
            <a:lvl7pPr marL="1089413" indent="0">
              <a:buNone/>
              <a:defRPr sz="700" b="1"/>
            </a:lvl7pPr>
            <a:lvl8pPr marL="1270983" indent="0">
              <a:buNone/>
              <a:defRPr sz="700" b="1"/>
            </a:lvl8pPr>
            <a:lvl9pPr marL="1452549" indent="0">
              <a:buNone/>
              <a:defRPr sz="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1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778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324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3380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070" indent="0">
              <a:buNone/>
              <a:defRPr sz="500"/>
            </a:lvl2pPr>
            <a:lvl3pPr marL="364128" indent="0">
              <a:buNone/>
              <a:defRPr sz="400"/>
            </a:lvl3pPr>
            <a:lvl4pPr marL="546186" indent="0">
              <a:buNone/>
              <a:defRPr sz="400"/>
            </a:lvl4pPr>
            <a:lvl5pPr marL="728254" indent="0">
              <a:buNone/>
              <a:defRPr sz="400"/>
            </a:lvl5pPr>
            <a:lvl6pPr marL="910316" indent="0">
              <a:buNone/>
              <a:defRPr sz="400"/>
            </a:lvl6pPr>
            <a:lvl7pPr marL="1092379" indent="0">
              <a:buNone/>
              <a:defRPr sz="400"/>
            </a:lvl7pPr>
            <a:lvl8pPr marL="1274443" indent="0">
              <a:buNone/>
              <a:defRPr sz="400"/>
            </a:lvl8pPr>
            <a:lvl9pPr marL="145650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78815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22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070" indent="0">
              <a:buNone/>
              <a:defRPr sz="1100"/>
            </a:lvl2pPr>
            <a:lvl3pPr marL="364128" indent="0">
              <a:buNone/>
              <a:defRPr sz="1000"/>
            </a:lvl3pPr>
            <a:lvl4pPr marL="546186" indent="0">
              <a:buNone/>
              <a:defRPr sz="800"/>
            </a:lvl4pPr>
            <a:lvl5pPr marL="728254" indent="0">
              <a:buNone/>
              <a:defRPr sz="800"/>
            </a:lvl5pPr>
            <a:lvl6pPr marL="910316" indent="0">
              <a:buNone/>
              <a:defRPr sz="800"/>
            </a:lvl6pPr>
            <a:lvl7pPr marL="1092379" indent="0">
              <a:buNone/>
              <a:defRPr sz="800"/>
            </a:lvl7pPr>
            <a:lvl8pPr marL="1274443" indent="0">
              <a:buNone/>
              <a:defRPr sz="800"/>
            </a:lvl8pPr>
            <a:lvl9pPr marL="1456507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29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070" indent="0">
              <a:buNone/>
              <a:defRPr sz="500"/>
            </a:lvl2pPr>
            <a:lvl3pPr marL="364128" indent="0">
              <a:buNone/>
              <a:defRPr sz="400"/>
            </a:lvl3pPr>
            <a:lvl4pPr marL="546186" indent="0">
              <a:buNone/>
              <a:defRPr sz="400"/>
            </a:lvl4pPr>
            <a:lvl5pPr marL="728254" indent="0">
              <a:buNone/>
              <a:defRPr sz="400"/>
            </a:lvl5pPr>
            <a:lvl6pPr marL="910316" indent="0">
              <a:buNone/>
              <a:defRPr sz="400"/>
            </a:lvl6pPr>
            <a:lvl7pPr marL="1092379" indent="0">
              <a:buNone/>
              <a:defRPr sz="400"/>
            </a:lvl7pPr>
            <a:lvl8pPr marL="1274443" indent="0">
              <a:buNone/>
              <a:defRPr sz="400"/>
            </a:lvl8pPr>
            <a:lvl9pPr marL="145650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072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684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17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552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295" indent="0" algn="ctr">
              <a:buNone/>
              <a:defRPr/>
            </a:lvl2pPr>
            <a:lvl3pPr marL="364583" indent="0" algn="ctr">
              <a:buNone/>
              <a:defRPr/>
            </a:lvl3pPr>
            <a:lvl4pPr marL="546866" indent="0" algn="ctr">
              <a:buNone/>
              <a:defRPr/>
            </a:lvl4pPr>
            <a:lvl5pPr marL="729162" indent="0" algn="ctr">
              <a:buNone/>
              <a:defRPr/>
            </a:lvl5pPr>
            <a:lvl6pPr marL="911451" indent="0" algn="ctr">
              <a:buNone/>
              <a:defRPr/>
            </a:lvl6pPr>
            <a:lvl7pPr marL="1093739" indent="0" algn="ctr">
              <a:buNone/>
              <a:defRPr/>
            </a:lvl7pPr>
            <a:lvl8pPr marL="1276030" indent="0" algn="ctr">
              <a:buNone/>
              <a:defRPr/>
            </a:lvl8pPr>
            <a:lvl9pPr marL="145832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7404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7522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51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51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295" indent="0">
              <a:buNone/>
              <a:defRPr sz="700"/>
            </a:lvl2pPr>
            <a:lvl3pPr marL="364583" indent="0">
              <a:buNone/>
              <a:defRPr sz="600"/>
            </a:lvl3pPr>
            <a:lvl4pPr marL="546866" indent="0">
              <a:buNone/>
              <a:defRPr sz="600"/>
            </a:lvl4pPr>
            <a:lvl5pPr marL="729162" indent="0">
              <a:buNone/>
              <a:defRPr sz="600"/>
            </a:lvl5pPr>
            <a:lvl6pPr marL="911451" indent="0">
              <a:buNone/>
              <a:defRPr sz="600"/>
            </a:lvl6pPr>
            <a:lvl7pPr marL="1093739" indent="0">
              <a:buNone/>
              <a:defRPr sz="600"/>
            </a:lvl7pPr>
            <a:lvl8pPr marL="1276030" indent="0">
              <a:buNone/>
              <a:defRPr sz="600"/>
            </a:lvl8pPr>
            <a:lvl9pPr marL="14583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017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301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301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46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8733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33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295" indent="0">
              <a:buNone/>
              <a:defRPr sz="800" b="1"/>
            </a:lvl2pPr>
            <a:lvl3pPr marL="364583" indent="0">
              <a:buNone/>
              <a:defRPr sz="700" b="1"/>
            </a:lvl3pPr>
            <a:lvl4pPr marL="546866" indent="0">
              <a:buNone/>
              <a:defRPr sz="600" b="1"/>
            </a:lvl4pPr>
            <a:lvl5pPr marL="729162" indent="0">
              <a:buNone/>
              <a:defRPr sz="600" b="1"/>
            </a:lvl5pPr>
            <a:lvl6pPr marL="911451" indent="0">
              <a:buNone/>
              <a:defRPr sz="600" b="1"/>
            </a:lvl6pPr>
            <a:lvl7pPr marL="1093739" indent="0">
              <a:buNone/>
              <a:defRPr sz="600" b="1"/>
            </a:lvl7pPr>
            <a:lvl8pPr marL="1276030" indent="0">
              <a:buNone/>
              <a:defRPr sz="600" b="1"/>
            </a:lvl8pPr>
            <a:lvl9pPr marL="145832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295" indent="0">
              <a:buNone/>
              <a:defRPr sz="800" b="1"/>
            </a:lvl2pPr>
            <a:lvl3pPr marL="364583" indent="0">
              <a:buNone/>
              <a:defRPr sz="700" b="1"/>
            </a:lvl3pPr>
            <a:lvl4pPr marL="546866" indent="0">
              <a:buNone/>
              <a:defRPr sz="600" b="1"/>
            </a:lvl4pPr>
            <a:lvl5pPr marL="729162" indent="0">
              <a:buNone/>
              <a:defRPr sz="600" b="1"/>
            </a:lvl5pPr>
            <a:lvl6pPr marL="911451" indent="0">
              <a:buNone/>
              <a:defRPr sz="600" b="1"/>
            </a:lvl6pPr>
            <a:lvl7pPr marL="1093739" indent="0">
              <a:buNone/>
              <a:defRPr sz="600" b="1"/>
            </a:lvl7pPr>
            <a:lvl8pPr marL="1276030" indent="0">
              <a:buNone/>
              <a:defRPr sz="600" b="1"/>
            </a:lvl8pPr>
            <a:lvl9pPr marL="145832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0955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9915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175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295" indent="0">
              <a:buNone/>
              <a:defRPr sz="500"/>
            </a:lvl2pPr>
            <a:lvl3pPr marL="364583" indent="0">
              <a:buNone/>
              <a:defRPr sz="400"/>
            </a:lvl3pPr>
            <a:lvl4pPr marL="546866" indent="0">
              <a:buNone/>
              <a:defRPr sz="400"/>
            </a:lvl4pPr>
            <a:lvl5pPr marL="729162" indent="0">
              <a:buNone/>
              <a:defRPr sz="400"/>
            </a:lvl5pPr>
            <a:lvl6pPr marL="911451" indent="0">
              <a:buNone/>
              <a:defRPr sz="400"/>
            </a:lvl6pPr>
            <a:lvl7pPr marL="1093739" indent="0">
              <a:buNone/>
              <a:defRPr sz="400"/>
            </a:lvl7pPr>
            <a:lvl8pPr marL="1276030" indent="0">
              <a:buNone/>
              <a:defRPr sz="400"/>
            </a:lvl8pPr>
            <a:lvl9pPr marL="145832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6644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17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295" indent="0">
              <a:buNone/>
              <a:defRPr sz="1100"/>
            </a:lvl2pPr>
            <a:lvl3pPr marL="364583" indent="0">
              <a:buNone/>
              <a:defRPr sz="1000"/>
            </a:lvl3pPr>
            <a:lvl4pPr marL="546866" indent="0">
              <a:buNone/>
              <a:defRPr sz="800"/>
            </a:lvl4pPr>
            <a:lvl5pPr marL="729162" indent="0">
              <a:buNone/>
              <a:defRPr sz="800"/>
            </a:lvl5pPr>
            <a:lvl6pPr marL="911451" indent="0">
              <a:buNone/>
              <a:defRPr sz="800"/>
            </a:lvl6pPr>
            <a:lvl7pPr marL="1093739" indent="0">
              <a:buNone/>
              <a:defRPr sz="800"/>
            </a:lvl7pPr>
            <a:lvl8pPr marL="1276030" indent="0">
              <a:buNone/>
              <a:defRPr sz="800"/>
            </a:lvl8pPr>
            <a:lvl9pPr marL="1458322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24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295" indent="0">
              <a:buNone/>
              <a:defRPr sz="500"/>
            </a:lvl2pPr>
            <a:lvl3pPr marL="364583" indent="0">
              <a:buNone/>
              <a:defRPr sz="400"/>
            </a:lvl3pPr>
            <a:lvl4pPr marL="546866" indent="0">
              <a:buNone/>
              <a:defRPr sz="400"/>
            </a:lvl4pPr>
            <a:lvl5pPr marL="729162" indent="0">
              <a:buNone/>
              <a:defRPr sz="400"/>
            </a:lvl5pPr>
            <a:lvl6pPr marL="911451" indent="0">
              <a:buNone/>
              <a:defRPr sz="400"/>
            </a:lvl6pPr>
            <a:lvl7pPr marL="1093739" indent="0">
              <a:buNone/>
              <a:defRPr sz="400"/>
            </a:lvl7pPr>
            <a:lvl8pPr marL="1276030" indent="0">
              <a:buNone/>
              <a:defRPr sz="400"/>
            </a:lvl8pPr>
            <a:lvl9pPr marL="145832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645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009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12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0319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565" indent="0" algn="ctr">
              <a:buNone/>
              <a:defRPr/>
            </a:lvl2pPr>
            <a:lvl3pPr marL="365129" indent="0" algn="ctr">
              <a:buNone/>
              <a:defRPr/>
            </a:lvl3pPr>
            <a:lvl4pPr marL="547685" indent="0" algn="ctr">
              <a:buNone/>
              <a:defRPr/>
            </a:lvl4pPr>
            <a:lvl5pPr marL="730254" indent="0" algn="ctr">
              <a:buNone/>
              <a:defRPr/>
            </a:lvl5pPr>
            <a:lvl6pPr marL="912813" indent="0" algn="ctr">
              <a:buNone/>
              <a:defRPr/>
            </a:lvl6pPr>
            <a:lvl7pPr marL="1095376" indent="0" algn="ctr">
              <a:buNone/>
              <a:defRPr/>
            </a:lvl7pPr>
            <a:lvl8pPr marL="1277938" indent="0" algn="ctr">
              <a:buNone/>
              <a:defRPr/>
            </a:lvl8pPr>
            <a:lvl9pPr marL="1460502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22759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7549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45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45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565" indent="0">
              <a:buNone/>
              <a:defRPr sz="700"/>
            </a:lvl2pPr>
            <a:lvl3pPr marL="365129" indent="0">
              <a:buNone/>
              <a:defRPr sz="600"/>
            </a:lvl3pPr>
            <a:lvl4pPr marL="547685" indent="0">
              <a:buNone/>
              <a:defRPr sz="600"/>
            </a:lvl4pPr>
            <a:lvl5pPr marL="730254" indent="0">
              <a:buNone/>
              <a:defRPr sz="600"/>
            </a:lvl5pPr>
            <a:lvl6pPr marL="912813" indent="0">
              <a:buNone/>
              <a:defRPr sz="600"/>
            </a:lvl6pPr>
            <a:lvl7pPr marL="1095376" indent="0">
              <a:buNone/>
              <a:defRPr sz="600"/>
            </a:lvl7pPr>
            <a:lvl8pPr marL="1277938" indent="0">
              <a:buNone/>
              <a:defRPr sz="600"/>
            </a:lvl8pPr>
            <a:lvl9pPr marL="14605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990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60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95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295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54055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27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565" indent="0">
              <a:buNone/>
              <a:defRPr sz="800" b="1"/>
            </a:lvl2pPr>
            <a:lvl3pPr marL="365129" indent="0">
              <a:buNone/>
              <a:defRPr sz="700" b="1"/>
            </a:lvl3pPr>
            <a:lvl4pPr marL="547685" indent="0">
              <a:buNone/>
              <a:defRPr sz="600" b="1"/>
            </a:lvl4pPr>
            <a:lvl5pPr marL="730254" indent="0">
              <a:buNone/>
              <a:defRPr sz="600" b="1"/>
            </a:lvl5pPr>
            <a:lvl6pPr marL="912813" indent="0">
              <a:buNone/>
              <a:defRPr sz="600" b="1"/>
            </a:lvl6pPr>
            <a:lvl7pPr marL="1095376" indent="0">
              <a:buNone/>
              <a:defRPr sz="600" b="1"/>
            </a:lvl7pPr>
            <a:lvl8pPr marL="1277938" indent="0">
              <a:buNone/>
              <a:defRPr sz="600" b="1"/>
            </a:lvl8pPr>
            <a:lvl9pPr marL="146050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565" indent="0">
              <a:buNone/>
              <a:defRPr sz="800" b="1"/>
            </a:lvl2pPr>
            <a:lvl3pPr marL="365129" indent="0">
              <a:buNone/>
              <a:defRPr sz="700" b="1"/>
            </a:lvl3pPr>
            <a:lvl4pPr marL="547685" indent="0">
              <a:buNone/>
              <a:defRPr sz="600" b="1"/>
            </a:lvl4pPr>
            <a:lvl5pPr marL="730254" indent="0">
              <a:buNone/>
              <a:defRPr sz="600" b="1"/>
            </a:lvl5pPr>
            <a:lvl6pPr marL="912813" indent="0">
              <a:buNone/>
              <a:defRPr sz="600" b="1"/>
            </a:lvl6pPr>
            <a:lvl7pPr marL="1095376" indent="0">
              <a:buNone/>
              <a:defRPr sz="600" b="1"/>
            </a:lvl7pPr>
            <a:lvl8pPr marL="1277938" indent="0">
              <a:buNone/>
              <a:defRPr sz="600" b="1"/>
            </a:lvl8pPr>
            <a:lvl9pPr marL="1460502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20193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1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5815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565" indent="0">
              <a:buNone/>
              <a:defRPr sz="500"/>
            </a:lvl2pPr>
            <a:lvl3pPr marL="365129" indent="0">
              <a:buNone/>
              <a:defRPr sz="400"/>
            </a:lvl3pPr>
            <a:lvl4pPr marL="547685" indent="0">
              <a:buNone/>
              <a:defRPr sz="400"/>
            </a:lvl4pPr>
            <a:lvl5pPr marL="730254" indent="0">
              <a:buNone/>
              <a:defRPr sz="400"/>
            </a:lvl5pPr>
            <a:lvl6pPr marL="912813" indent="0">
              <a:buNone/>
              <a:defRPr sz="400"/>
            </a:lvl6pPr>
            <a:lvl7pPr marL="1095376" indent="0">
              <a:buNone/>
              <a:defRPr sz="400"/>
            </a:lvl7pPr>
            <a:lvl8pPr marL="1277938" indent="0">
              <a:buNone/>
              <a:defRPr sz="400"/>
            </a:lvl8pPr>
            <a:lvl9pPr marL="146050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8544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11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565" indent="0">
              <a:buNone/>
              <a:defRPr sz="1100"/>
            </a:lvl2pPr>
            <a:lvl3pPr marL="365129" indent="0">
              <a:buNone/>
              <a:defRPr sz="1000"/>
            </a:lvl3pPr>
            <a:lvl4pPr marL="547685" indent="0">
              <a:buNone/>
              <a:defRPr sz="800"/>
            </a:lvl4pPr>
            <a:lvl5pPr marL="730254" indent="0">
              <a:buNone/>
              <a:defRPr sz="800"/>
            </a:lvl5pPr>
            <a:lvl6pPr marL="912813" indent="0">
              <a:buNone/>
              <a:defRPr sz="800"/>
            </a:lvl6pPr>
            <a:lvl7pPr marL="1095376" indent="0">
              <a:buNone/>
              <a:defRPr sz="800"/>
            </a:lvl7pPr>
            <a:lvl8pPr marL="1277938" indent="0">
              <a:buNone/>
              <a:defRPr sz="800"/>
            </a:lvl8pPr>
            <a:lvl9pPr marL="1460502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18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565" indent="0">
              <a:buNone/>
              <a:defRPr sz="500"/>
            </a:lvl2pPr>
            <a:lvl3pPr marL="365129" indent="0">
              <a:buNone/>
              <a:defRPr sz="400"/>
            </a:lvl3pPr>
            <a:lvl4pPr marL="547685" indent="0">
              <a:buNone/>
              <a:defRPr sz="400"/>
            </a:lvl4pPr>
            <a:lvl5pPr marL="730254" indent="0">
              <a:buNone/>
              <a:defRPr sz="400"/>
            </a:lvl5pPr>
            <a:lvl6pPr marL="912813" indent="0">
              <a:buNone/>
              <a:defRPr sz="400"/>
            </a:lvl6pPr>
            <a:lvl7pPr marL="1095376" indent="0">
              <a:buNone/>
              <a:defRPr sz="400"/>
            </a:lvl7pPr>
            <a:lvl8pPr marL="1277938" indent="0">
              <a:buNone/>
              <a:defRPr sz="400"/>
            </a:lvl8pPr>
            <a:lvl9pPr marL="1460502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200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1064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906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0995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2880" indent="0" algn="ctr">
              <a:buNone/>
              <a:defRPr/>
            </a:lvl2pPr>
            <a:lvl3pPr marL="365766" indent="0" algn="ctr">
              <a:buNone/>
              <a:defRPr/>
            </a:lvl3pPr>
            <a:lvl4pPr marL="548643" indent="0" algn="ctr">
              <a:buNone/>
              <a:defRPr/>
            </a:lvl4pPr>
            <a:lvl5pPr marL="731528" indent="0" algn="ctr">
              <a:buNone/>
              <a:defRPr/>
            </a:lvl5pPr>
            <a:lvl6pPr marL="914405" indent="0" algn="ctr">
              <a:buNone/>
              <a:defRPr/>
            </a:lvl6pPr>
            <a:lvl7pPr marL="1097287" indent="0" algn="ctr">
              <a:buNone/>
              <a:defRPr/>
            </a:lvl7pPr>
            <a:lvl8pPr marL="1280169" indent="0" algn="ctr">
              <a:buNone/>
              <a:defRPr/>
            </a:lvl8pPr>
            <a:lvl9pPr marL="14630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2273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76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28754"/>
            <a:ext cx="1895826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4" y="678144"/>
            <a:ext cx="1895826" cy="2216310"/>
          </a:xfrm>
        </p:spPr>
        <p:txBody>
          <a:bodyPr/>
          <a:lstStyle>
            <a:lvl1pPr marL="0" indent="0">
              <a:buNone/>
              <a:defRPr sz="500"/>
            </a:lvl1pPr>
            <a:lvl2pPr marL="181583" indent="0">
              <a:buNone/>
              <a:defRPr sz="500"/>
            </a:lvl2pPr>
            <a:lvl3pPr marL="363142" indent="0">
              <a:buNone/>
              <a:defRPr sz="400"/>
            </a:lvl3pPr>
            <a:lvl4pPr marL="544701" indent="0">
              <a:buNone/>
              <a:defRPr sz="400"/>
            </a:lvl4pPr>
            <a:lvl5pPr marL="726271" indent="0">
              <a:buNone/>
              <a:defRPr sz="400"/>
            </a:lvl5pPr>
            <a:lvl6pPr marL="907843" indent="0">
              <a:buNone/>
              <a:defRPr sz="400"/>
            </a:lvl6pPr>
            <a:lvl7pPr marL="1089413" indent="0">
              <a:buNone/>
              <a:defRPr sz="400"/>
            </a:lvl7pPr>
            <a:lvl8pPr marL="1270983" indent="0">
              <a:buNone/>
              <a:defRPr sz="400"/>
            </a:lvl8pPr>
            <a:lvl9pPr marL="145254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97193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38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8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2880" indent="0">
              <a:buNone/>
              <a:defRPr sz="700"/>
            </a:lvl2pPr>
            <a:lvl3pPr marL="365766" indent="0">
              <a:buNone/>
              <a:defRPr sz="600"/>
            </a:lvl3pPr>
            <a:lvl4pPr marL="548643" indent="0">
              <a:buNone/>
              <a:defRPr sz="600"/>
            </a:lvl4pPr>
            <a:lvl5pPr marL="731528" indent="0">
              <a:buNone/>
              <a:defRPr sz="600"/>
            </a:lvl5pPr>
            <a:lvl6pPr marL="914405" indent="0">
              <a:buNone/>
              <a:defRPr sz="600"/>
            </a:lvl6pPr>
            <a:lvl7pPr marL="1097287" indent="0">
              <a:buNone/>
              <a:defRPr sz="600"/>
            </a:lvl7pPr>
            <a:lvl8pPr marL="1280169" indent="0">
              <a:buNone/>
              <a:defRPr sz="600"/>
            </a:lvl8pPr>
            <a:lvl9pPr marL="146305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858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88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288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179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20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880" indent="0">
              <a:buNone/>
              <a:defRPr sz="800" b="1"/>
            </a:lvl2pPr>
            <a:lvl3pPr marL="365766" indent="0">
              <a:buNone/>
              <a:defRPr sz="700" b="1"/>
            </a:lvl3pPr>
            <a:lvl4pPr marL="548643" indent="0">
              <a:buNone/>
              <a:defRPr sz="600" b="1"/>
            </a:lvl4pPr>
            <a:lvl5pPr marL="731528" indent="0">
              <a:buNone/>
              <a:defRPr sz="600" b="1"/>
            </a:lvl5pPr>
            <a:lvl6pPr marL="914405" indent="0">
              <a:buNone/>
              <a:defRPr sz="600" b="1"/>
            </a:lvl6pPr>
            <a:lvl7pPr marL="1097287" indent="0">
              <a:buNone/>
              <a:defRPr sz="600" b="1"/>
            </a:lvl7pPr>
            <a:lvl8pPr marL="1280169" indent="0">
              <a:buNone/>
              <a:defRPr sz="600" b="1"/>
            </a:lvl8pPr>
            <a:lvl9pPr marL="146305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2880" indent="0">
              <a:buNone/>
              <a:defRPr sz="800" b="1"/>
            </a:lvl2pPr>
            <a:lvl3pPr marL="365766" indent="0">
              <a:buNone/>
              <a:defRPr sz="700" b="1"/>
            </a:lvl3pPr>
            <a:lvl4pPr marL="548643" indent="0">
              <a:buNone/>
              <a:defRPr sz="600" b="1"/>
            </a:lvl4pPr>
            <a:lvl5pPr marL="731528" indent="0">
              <a:buNone/>
              <a:defRPr sz="600" b="1"/>
            </a:lvl5pPr>
            <a:lvl6pPr marL="914405" indent="0">
              <a:buNone/>
              <a:defRPr sz="600" b="1"/>
            </a:lvl6pPr>
            <a:lvl7pPr marL="1097287" indent="0">
              <a:buNone/>
              <a:defRPr sz="600" b="1"/>
            </a:lvl7pPr>
            <a:lvl8pPr marL="1280169" indent="0">
              <a:buNone/>
              <a:defRPr sz="600" b="1"/>
            </a:lvl8pPr>
            <a:lvl9pPr marL="1463050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24545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67543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138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2880" indent="0">
              <a:buNone/>
              <a:defRPr sz="500"/>
            </a:lvl2pPr>
            <a:lvl3pPr marL="365766" indent="0">
              <a:buNone/>
              <a:defRPr sz="400"/>
            </a:lvl3pPr>
            <a:lvl4pPr marL="548643" indent="0">
              <a:buNone/>
              <a:defRPr sz="400"/>
            </a:lvl4pPr>
            <a:lvl5pPr marL="731528" indent="0">
              <a:buNone/>
              <a:defRPr sz="400"/>
            </a:lvl5pPr>
            <a:lvl6pPr marL="914405" indent="0">
              <a:buNone/>
              <a:defRPr sz="400"/>
            </a:lvl6pPr>
            <a:lvl7pPr marL="1097287" indent="0">
              <a:buNone/>
              <a:defRPr sz="400"/>
            </a:lvl7pPr>
            <a:lvl8pPr marL="1280169" indent="0">
              <a:buNone/>
              <a:defRPr sz="400"/>
            </a:lvl8pPr>
            <a:lvl9pPr marL="146305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33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04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2880" indent="0">
              <a:buNone/>
              <a:defRPr sz="1100"/>
            </a:lvl2pPr>
            <a:lvl3pPr marL="365766" indent="0">
              <a:buNone/>
              <a:defRPr sz="1000"/>
            </a:lvl3pPr>
            <a:lvl4pPr marL="548643" indent="0">
              <a:buNone/>
              <a:defRPr sz="800"/>
            </a:lvl4pPr>
            <a:lvl5pPr marL="731528" indent="0">
              <a:buNone/>
              <a:defRPr sz="800"/>
            </a:lvl5pPr>
            <a:lvl6pPr marL="914405" indent="0">
              <a:buNone/>
              <a:defRPr sz="800"/>
            </a:lvl6pPr>
            <a:lvl7pPr marL="1097287" indent="0">
              <a:buNone/>
              <a:defRPr sz="800"/>
            </a:lvl7pPr>
            <a:lvl8pPr marL="1280169" indent="0">
              <a:buNone/>
              <a:defRPr sz="800"/>
            </a:lvl8pPr>
            <a:lvl9pPr marL="1463050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11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2880" indent="0">
              <a:buNone/>
              <a:defRPr sz="500"/>
            </a:lvl2pPr>
            <a:lvl3pPr marL="365766" indent="0">
              <a:buNone/>
              <a:defRPr sz="400"/>
            </a:lvl3pPr>
            <a:lvl4pPr marL="548643" indent="0">
              <a:buNone/>
              <a:defRPr sz="400"/>
            </a:lvl4pPr>
            <a:lvl5pPr marL="731528" indent="0">
              <a:buNone/>
              <a:defRPr sz="400"/>
            </a:lvl5pPr>
            <a:lvl6pPr marL="914405" indent="0">
              <a:buNone/>
              <a:defRPr sz="400"/>
            </a:lvl6pPr>
            <a:lvl7pPr marL="1097287" indent="0">
              <a:buNone/>
              <a:defRPr sz="400"/>
            </a:lvl7pPr>
            <a:lvl8pPr marL="1280169" indent="0">
              <a:buNone/>
              <a:defRPr sz="400"/>
            </a:lvl8pPr>
            <a:lvl9pPr marL="146305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32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0702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99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2537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336" y="1006278"/>
            <a:ext cx="4896366" cy="6950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027" y="1836300"/>
            <a:ext cx="4032985" cy="827522"/>
          </a:xfrm>
        </p:spPr>
        <p:txBody>
          <a:bodyPr/>
          <a:lstStyle>
            <a:lvl1pPr marL="0" indent="0" algn="ctr">
              <a:buNone/>
              <a:defRPr/>
            </a:lvl1pPr>
            <a:lvl2pPr marL="183243" indent="0" algn="ctr">
              <a:buNone/>
              <a:defRPr/>
            </a:lvl2pPr>
            <a:lvl3pPr marL="366494" indent="0" algn="ctr">
              <a:buNone/>
              <a:defRPr/>
            </a:lvl3pPr>
            <a:lvl4pPr marL="549739" indent="0" algn="ctr">
              <a:buNone/>
              <a:defRPr/>
            </a:lvl4pPr>
            <a:lvl5pPr marL="732984" indent="0" algn="ctr">
              <a:buNone/>
              <a:defRPr/>
            </a:lvl5pPr>
            <a:lvl6pPr marL="916229" indent="0" algn="ctr">
              <a:buNone/>
              <a:defRPr/>
            </a:lvl6pPr>
            <a:lvl7pPr marL="1099477" indent="0" algn="ctr">
              <a:buNone/>
              <a:defRPr/>
            </a:lvl7pPr>
            <a:lvl8pPr marL="1282721" indent="0" algn="ctr">
              <a:buNone/>
              <a:defRPr/>
            </a:lvl8pPr>
            <a:lvl9pPr marL="1465967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F27215-C4EA-4F0B-8578-210876C1091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3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233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5"/>
            <a:ext cx="3456752" cy="1944427"/>
          </a:xfrm>
        </p:spPr>
        <p:txBody>
          <a:bodyPr/>
          <a:lstStyle>
            <a:lvl1pPr marL="0" indent="0">
              <a:buNone/>
              <a:defRPr sz="1300"/>
            </a:lvl1pPr>
            <a:lvl2pPr marL="181583" indent="0">
              <a:buNone/>
              <a:defRPr sz="1100"/>
            </a:lvl2pPr>
            <a:lvl3pPr marL="363142" indent="0">
              <a:buNone/>
              <a:defRPr sz="1000"/>
            </a:lvl3pPr>
            <a:lvl4pPr marL="544701" indent="0">
              <a:buNone/>
              <a:defRPr sz="800"/>
            </a:lvl4pPr>
            <a:lvl5pPr marL="726271" indent="0">
              <a:buNone/>
              <a:defRPr sz="800"/>
            </a:lvl5pPr>
            <a:lvl6pPr marL="907843" indent="0">
              <a:buNone/>
              <a:defRPr sz="800"/>
            </a:lvl6pPr>
            <a:lvl7pPr marL="1089413" indent="0">
              <a:buNone/>
              <a:defRPr sz="800"/>
            </a:lvl7pPr>
            <a:lvl8pPr marL="1270983" indent="0">
              <a:buNone/>
              <a:defRPr sz="800"/>
            </a:lvl8pPr>
            <a:lvl9pPr marL="1452549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40"/>
            <a:ext cx="3456752" cy="380635"/>
          </a:xfrm>
        </p:spPr>
        <p:txBody>
          <a:bodyPr/>
          <a:lstStyle>
            <a:lvl1pPr marL="0" indent="0">
              <a:buNone/>
              <a:defRPr sz="500"/>
            </a:lvl1pPr>
            <a:lvl2pPr marL="181583" indent="0">
              <a:buNone/>
              <a:defRPr sz="500"/>
            </a:lvl2pPr>
            <a:lvl3pPr marL="363142" indent="0">
              <a:buNone/>
              <a:defRPr sz="400"/>
            </a:lvl3pPr>
            <a:lvl4pPr marL="544701" indent="0">
              <a:buNone/>
              <a:defRPr sz="400"/>
            </a:lvl4pPr>
            <a:lvl5pPr marL="726271" indent="0">
              <a:buNone/>
              <a:defRPr sz="400"/>
            </a:lvl5pPr>
            <a:lvl6pPr marL="907843" indent="0">
              <a:buNone/>
              <a:defRPr sz="400"/>
            </a:lvl6pPr>
            <a:lvl7pPr marL="1089413" indent="0">
              <a:buNone/>
              <a:defRPr sz="400"/>
            </a:lvl7pPr>
            <a:lvl8pPr marL="1270983" indent="0">
              <a:buNone/>
              <a:defRPr sz="400"/>
            </a:lvl8pPr>
            <a:lvl9pPr marL="1452549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8920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ED3259-A46A-4BF2-B305-2334930841D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8668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930" y="2081933"/>
            <a:ext cx="4897011" cy="643767"/>
          </a:xfrm>
        </p:spPr>
        <p:txBody>
          <a:bodyPr anchor="t"/>
          <a:lstStyle>
            <a:lvl1pPr algn="l">
              <a:defRPr sz="1600" b="1" cap="all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930" y="1373164"/>
            <a:ext cx="4897011" cy="708769"/>
          </a:xfrm>
        </p:spPr>
        <p:txBody>
          <a:bodyPr anchor="b"/>
          <a:lstStyle>
            <a:lvl1pPr marL="0" indent="0">
              <a:buNone/>
              <a:defRPr sz="800"/>
            </a:lvl1pPr>
            <a:lvl2pPr marL="183243" indent="0">
              <a:buNone/>
              <a:defRPr sz="700"/>
            </a:lvl2pPr>
            <a:lvl3pPr marL="366494" indent="0">
              <a:buNone/>
              <a:defRPr sz="600"/>
            </a:lvl3pPr>
            <a:lvl4pPr marL="549739" indent="0">
              <a:buNone/>
              <a:defRPr sz="600"/>
            </a:lvl4pPr>
            <a:lvl5pPr marL="732984" indent="0">
              <a:buNone/>
              <a:defRPr sz="600"/>
            </a:lvl5pPr>
            <a:lvl6pPr marL="916229" indent="0">
              <a:buNone/>
              <a:defRPr sz="600"/>
            </a:lvl6pPr>
            <a:lvl7pPr marL="1099477" indent="0">
              <a:buNone/>
              <a:defRPr sz="600"/>
            </a:lvl7pPr>
            <a:lvl8pPr marL="1282721" indent="0">
              <a:buNone/>
              <a:defRPr sz="600"/>
            </a:lvl8pPr>
            <a:lvl9pPr marL="1465967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D718A1-D5DF-4848-B6AF-FC81B76182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39898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8440" y="756280"/>
            <a:ext cx="2561106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1493" y="756280"/>
            <a:ext cx="2561107" cy="2138183"/>
          </a:xfrm>
        </p:spPr>
        <p:txBody>
          <a:bodyPr/>
          <a:lstStyle>
            <a:lvl1pPr>
              <a:defRPr sz="1100"/>
            </a:lvl1pPr>
            <a:lvl2pPr>
              <a:defRPr sz="10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5550-0118-43FF-B2EC-93066D6EE2E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51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4" y="130012"/>
            <a:ext cx="5185450" cy="54001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794" y="725020"/>
            <a:ext cx="254562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243" indent="0">
              <a:buNone/>
              <a:defRPr sz="800" b="1"/>
            </a:lvl2pPr>
            <a:lvl3pPr marL="366494" indent="0">
              <a:buNone/>
              <a:defRPr sz="700" b="1"/>
            </a:lvl3pPr>
            <a:lvl4pPr marL="549739" indent="0">
              <a:buNone/>
              <a:defRPr sz="600" b="1"/>
            </a:lvl4pPr>
            <a:lvl5pPr marL="732984" indent="0">
              <a:buNone/>
              <a:defRPr sz="600" b="1"/>
            </a:lvl5pPr>
            <a:lvl6pPr marL="916229" indent="0">
              <a:buNone/>
              <a:defRPr sz="600" b="1"/>
            </a:lvl6pPr>
            <a:lvl7pPr marL="1099477" indent="0">
              <a:buNone/>
              <a:defRPr sz="600" b="1"/>
            </a:lvl7pPr>
            <a:lvl8pPr marL="1282721" indent="0">
              <a:buNone/>
              <a:defRPr sz="600" b="1"/>
            </a:lvl8pPr>
            <a:lvl9pPr marL="146596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7794" y="1027528"/>
            <a:ext cx="254562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6334" y="725020"/>
            <a:ext cx="2546910" cy="302508"/>
          </a:xfrm>
        </p:spPr>
        <p:txBody>
          <a:bodyPr anchor="b"/>
          <a:lstStyle>
            <a:lvl1pPr marL="0" indent="0">
              <a:buNone/>
              <a:defRPr sz="1000" b="1"/>
            </a:lvl1pPr>
            <a:lvl2pPr marL="183243" indent="0">
              <a:buNone/>
              <a:defRPr sz="800" b="1"/>
            </a:lvl2pPr>
            <a:lvl3pPr marL="366494" indent="0">
              <a:buNone/>
              <a:defRPr sz="700" b="1"/>
            </a:lvl3pPr>
            <a:lvl4pPr marL="549739" indent="0">
              <a:buNone/>
              <a:defRPr sz="600" b="1"/>
            </a:lvl4pPr>
            <a:lvl5pPr marL="732984" indent="0">
              <a:buNone/>
              <a:defRPr sz="600" b="1"/>
            </a:lvl5pPr>
            <a:lvl6pPr marL="916229" indent="0">
              <a:buNone/>
              <a:defRPr sz="600" b="1"/>
            </a:lvl6pPr>
            <a:lvl7pPr marL="1099477" indent="0">
              <a:buNone/>
              <a:defRPr sz="600" b="1"/>
            </a:lvl7pPr>
            <a:lvl8pPr marL="1282721" indent="0">
              <a:buNone/>
              <a:defRPr sz="600" b="1"/>
            </a:lvl8pPr>
            <a:lvl9pPr marL="1465967" indent="0">
              <a:buNone/>
              <a:defRPr sz="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6334" y="1027528"/>
            <a:ext cx="2546910" cy="1866926"/>
          </a:xfrm>
        </p:spPr>
        <p:txBody>
          <a:bodyPr/>
          <a:lstStyle>
            <a:lvl1pPr>
              <a:defRPr sz="1000"/>
            </a:lvl1pPr>
            <a:lvl2pPr>
              <a:defRPr sz="800"/>
            </a:lvl2pPr>
            <a:lvl3pPr>
              <a:defRPr sz="700"/>
            </a:lvl3pPr>
            <a:lvl4pPr>
              <a:defRPr sz="600"/>
            </a:lvl4pPr>
            <a:lvl5pPr>
              <a:defRPr sz="600"/>
            </a:lvl5pPr>
            <a:lvl6pPr>
              <a:defRPr sz="600"/>
            </a:lvl6pPr>
            <a:lvl7pPr>
              <a:defRPr sz="600"/>
            </a:lvl7pPr>
            <a:lvl8pPr>
              <a:defRPr sz="600"/>
            </a:lvl8pPr>
            <a:lvl9pPr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2F85E-988C-402D-A5C8-28045B4098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17260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F005-7ABB-4D75-B330-E974797E78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620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EF095-607F-4F4A-98AC-522924D5907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6545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795" y="128754"/>
            <a:ext cx="1895825" cy="549390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664" y="128754"/>
            <a:ext cx="3220580" cy="276570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10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7795" y="678144"/>
            <a:ext cx="1895825" cy="2216310"/>
          </a:xfrm>
        </p:spPr>
        <p:txBody>
          <a:bodyPr/>
          <a:lstStyle>
            <a:lvl1pPr marL="0" indent="0">
              <a:buNone/>
              <a:defRPr sz="600"/>
            </a:lvl1pPr>
            <a:lvl2pPr marL="183243" indent="0">
              <a:buNone/>
              <a:defRPr sz="500"/>
            </a:lvl2pPr>
            <a:lvl3pPr marL="366494" indent="0">
              <a:buNone/>
              <a:defRPr sz="400"/>
            </a:lvl3pPr>
            <a:lvl4pPr marL="549739" indent="0">
              <a:buNone/>
              <a:defRPr sz="400"/>
            </a:lvl4pPr>
            <a:lvl5pPr marL="732984" indent="0">
              <a:buNone/>
              <a:defRPr sz="400"/>
            </a:lvl5pPr>
            <a:lvl6pPr marL="916229" indent="0">
              <a:buNone/>
              <a:defRPr sz="400"/>
            </a:lvl6pPr>
            <a:lvl7pPr marL="1099477" indent="0">
              <a:buNone/>
              <a:defRPr sz="400"/>
            </a:lvl7pPr>
            <a:lvl8pPr marL="1282721" indent="0">
              <a:buNone/>
              <a:defRPr sz="400"/>
            </a:lvl8pPr>
            <a:lvl9pPr marL="146596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4FBD3D-EBD3-4299-A62F-6E128744FAF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4950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236" y="2268196"/>
            <a:ext cx="3456752" cy="267507"/>
          </a:xfrm>
        </p:spPr>
        <p:txBody>
          <a:bodyPr anchor="b"/>
          <a:lstStyle>
            <a:lvl1pPr algn="l">
              <a:defRPr sz="800" b="1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29236" y="289383"/>
            <a:ext cx="3456752" cy="1944428"/>
          </a:xfrm>
        </p:spPr>
        <p:txBody>
          <a:bodyPr/>
          <a:lstStyle>
            <a:lvl1pPr marL="0" indent="0">
              <a:buNone/>
              <a:defRPr sz="1300"/>
            </a:lvl1pPr>
            <a:lvl2pPr marL="183243" indent="0">
              <a:buNone/>
              <a:defRPr sz="1100"/>
            </a:lvl2pPr>
            <a:lvl3pPr marL="366494" indent="0">
              <a:buNone/>
              <a:defRPr sz="1000"/>
            </a:lvl3pPr>
            <a:lvl4pPr marL="549739" indent="0">
              <a:buNone/>
              <a:defRPr sz="800"/>
            </a:lvl4pPr>
            <a:lvl5pPr marL="732984" indent="0">
              <a:buNone/>
              <a:defRPr sz="800"/>
            </a:lvl5pPr>
            <a:lvl6pPr marL="916229" indent="0">
              <a:buNone/>
              <a:defRPr sz="800"/>
            </a:lvl6pPr>
            <a:lvl7pPr marL="1099477" indent="0">
              <a:buNone/>
              <a:defRPr sz="800"/>
            </a:lvl7pPr>
            <a:lvl8pPr marL="1282721" indent="0">
              <a:buNone/>
              <a:defRPr sz="800"/>
            </a:lvl8pPr>
            <a:lvl9pPr marL="1465967" indent="0">
              <a:buNone/>
              <a:defRPr sz="800"/>
            </a:lvl9pPr>
          </a:lstStyle>
          <a:p>
            <a:endParaRPr lang="en-S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9236" y="2535703"/>
            <a:ext cx="3456752" cy="380635"/>
          </a:xfrm>
        </p:spPr>
        <p:txBody>
          <a:bodyPr/>
          <a:lstStyle>
            <a:lvl1pPr marL="0" indent="0">
              <a:buNone/>
              <a:defRPr sz="600"/>
            </a:lvl1pPr>
            <a:lvl2pPr marL="183243" indent="0">
              <a:buNone/>
              <a:defRPr sz="500"/>
            </a:lvl2pPr>
            <a:lvl3pPr marL="366494" indent="0">
              <a:buNone/>
              <a:defRPr sz="400"/>
            </a:lvl3pPr>
            <a:lvl4pPr marL="549739" indent="0">
              <a:buNone/>
              <a:defRPr sz="400"/>
            </a:lvl4pPr>
            <a:lvl5pPr marL="732984" indent="0">
              <a:buNone/>
              <a:defRPr sz="400"/>
            </a:lvl5pPr>
            <a:lvl6pPr marL="916229" indent="0">
              <a:buNone/>
              <a:defRPr sz="400"/>
            </a:lvl6pPr>
            <a:lvl7pPr marL="1099477" indent="0">
              <a:buNone/>
              <a:defRPr sz="400"/>
            </a:lvl7pPr>
            <a:lvl8pPr marL="1282721" indent="0">
              <a:buNone/>
              <a:defRPr sz="400"/>
            </a:lvl8pPr>
            <a:lvl9pPr marL="1465967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10CC9-B94B-4931-99ED-DE8B1A62B76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6638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348FCF-7274-4436-AAB8-B9B1791349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0844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76891" y="130004"/>
            <a:ext cx="1295717" cy="2764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8439" y="130004"/>
            <a:ext cx="3826496" cy="2764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65234-5746-4C25-A2E2-CB27BF0F76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46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40" y="130050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40" y="756317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>
            <a:lvl1pPr defTabSz="498054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>
            <a:lvl1pPr algn="ctr" defTabSz="498054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10" tIns="24911" rIns="49810" bIns="24911" numCol="1" anchor="t" anchorCtr="0" compatLnSpc="1">
            <a:prstTxWarp prst="textNoShape">
              <a:avLst/>
            </a:prstTxWarp>
          </a:bodyPr>
          <a:lstStyle>
            <a:lvl1pPr algn="r" defTabSz="498054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53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583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142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4701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6271" algn="ctr" defTabSz="498054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600" indent="-186600" algn="l" defTabSz="498054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4744" indent="-155721" algn="l" defTabSz="498054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2251" indent="-124204" algn="l" defTabSz="498054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1279" indent="-124204" algn="l" defTabSz="498054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0303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1875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3444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5010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6580" indent="-124204" algn="l" defTabSz="498054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58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142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4701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271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784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8941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0983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2549" algn="l" defTabSz="36314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03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71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39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>
            <a:lvl1pPr defTabSz="503782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>
            <a:lvl1pPr algn="ctr" defTabSz="503782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6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374" tIns="25187" rIns="50374" bIns="25187" numCol="1" anchor="t" anchorCtr="0" compatLnSpc="1">
            <a:prstTxWarp prst="textNoShape">
              <a:avLst/>
            </a:prstTxWarp>
          </a:bodyPr>
          <a:lstStyle>
            <a:lvl1pPr algn="r" defTabSz="503782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986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3657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7314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50972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4629" algn="ctr" defTabSz="503782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8759" indent="-188759" algn="l" defTabSz="503782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9403" indent="-157512" algn="l" defTabSz="503782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9409" indent="-125627" algn="l" defTabSz="503782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81300" indent="-125627" algn="l" defTabSz="503782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33191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16848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500505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84163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67820" indent="-125627" algn="l" defTabSz="503782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3657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7314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50972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4629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8286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101943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5601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9258" algn="l" defTabSz="36731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C421929F-9114-073D-DEDB-08721809BF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8052" y="129754"/>
            <a:ext cx="5184934" cy="54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SG" altLang="en-US"/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73594368-E9F3-478D-B673-B0CB11AB16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8052" y="756021"/>
            <a:ext cx="5184934" cy="2138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57" tIns="54430" rIns="108857" bIns="54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SG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F1DB12-5C35-F2BE-3185-6C14EA4F2B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8052" y="3003082"/>
            <a:ext cx="1344242" cy="17250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l" defTabSz="514346" eaLnBrk="1" fontAlgn="auto" hangingPunct="1">
              <a:spcBef>
                <a:spcPts val="0"/>
              </a:spcBef>
              <a:spcAft>
                <a:spcPts val="0"/>
              </a:spcAft>
              <a:defRPr sz="709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fld id="{1D2715D5-C3CA-41C3-9D90-0EBAA5FC0A71}" type="datetimeFigureOut">
              <a:rPr lang="en-SG"/>
              <a:pPr>
                <a:defRPr/>
              </a:pPr>
              <a:t>14/5/2024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37614-53E3-1B20-D8FF-2AF5878454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68355" y="3003082"/>
            <a:ext cx="1824329" cy="172505"/>
          </a:xfrm>
          <a:prstGeom prst="rect">
            <a:avLst/>
          </a:prstGeom>
        </p:spPr>
        <p:txBody>
          <a:bodyPr vert="horz" lIns="108857" tIns="54430" rIns="108857" bIns="54430" rtlCol="0" anchor="ctr"/>
          <a:lstStyle>
            <a:lvl1pPr algn="ctr" defTabSz="514346" eaLnBrk="1" fontAlgn="auto" hangingPunct="1">
              <a:spcBef>
                <a:spcPts val="0"/>
              </a:spcBef>
              <a:spcAft>
                <a:spcPts val="0"/>
              </a:spcAft>
              <a:defRPr sz="709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95D8C-EB31-6A43-D9EF-1C0015FCF9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8744" y="3003082"/>
            <a:ext cx="1344242" cy="172505"/>
          </a:xfrm>
          <a:prstGeom prst="rect">
            <a:avLst/>
          </a:prstGeom>
        </p:spPr>
        <p:txBody>
          <a:bodyPr vert="horz" wrap="square" lIns="108857" tIns="54430" rIns="108857" bIns="54430" numCol="1" anchor="ctr" anchorCtr="0" compatLnSpc="1">
            <a:prstTxWarp prst="textNoShape">
              <a:avLst/>
            </a:prstTxWarp>
          </a:bodyPr>
          <a:lstStyle>
            <a:lvl1pPr algn="r" defTabSz="513814" eaLnBrk="1" hangingPunct="1">
              <a:defRPr sz="709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476053-433E-46B3-AED8-766E52309DDC}" type="slidenum">
              <a:rPr lang="en-SG" altLang="en-US"/>
              <a:pPr>
                <a:defRPr/>
              </a:pPr>
              <a:t>‹#›</a:t>
            </a:fld>
            <a:endParaRPr lang="en-SG" altLang="en-US"/>
          </a:p>
        </p:txBody>
      </p:sp>
    </p:spTree>
    <p:extLst>
      <p:ext uri="{BB962C8B-B14F-4D97-AF65-F5344CB8AC3E}">
        <p14:creationId xmlns:p14="http://schemas.microsoft.com/office/powerpoint/2010/main" val="70521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513814" rtl="0" eaLnBrk="0" fontAlgn="base" hangingPunct="0">
        <a:spcBef>
          <a:spcPct val="0"/>
        </a:spcBef>
        <a:spcAft>
          <a:spcPct val="0"/>
        </a:spcAft>
        <a:defRPr sz="250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2pPr>
      <a:lvl3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3pPr>
      <a:lvl4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4pPr>
      <a:lvl5pPr algn="ctr" defTabSz="513814" rtl="0" eaLnBrk="0" fontAlgn="base" hangingPunct="0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5pPr>
      <a:lvl6pPr marL="216027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6pPr>
      <a:lvl7pPr marL="432054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7pPr>
      <a:lvl8pPr marL="648081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8pPr>
      <a:lvl9pPr marL="864108" algn="ctr" defTabSz="513814" rtl="0" fontAlgn="base">
        <a:spcBef>
          <a:spcPct val="0"/>
        </a:spcBef>
        <a:spcAft>
          <a:spcPct val="0"/>
        </a:spcAft>
        <a:defRPr sz="2504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92774" indent="-192774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17802" indent="-160520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7" kern="1200">
          <a:solidFill>
            <a:schemeClr val="tx1"/>
          </a:solidFill>
          <a:latin typeface="+mn-lt"/>
          <a:ea typeface="+mn-ea"/>
          <a:cs typeface="+mn-cs"/>
        </a:defRPr>
      </a:lvl2pPr>
      <a:lvl3pPr marL="642831" indent="-128266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18" kern="1200">
          <a:solidFill>
            <a:schemeClr val="tx1"/>
          </a:solidFill>
          <a:latin typeface="+mn-lt"/>
          <a:ea typeface="+mn-ea"/>
          <a:cs typeface="+mn-cs"/>
        </a:defRPr>
      </a:lvl3pPr>
      <a:lvl4pPr marL="899363" indent="-128266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087" kern="1200">
          <a:solidFill>
            <a:schemeClr val="tx1"/>
          </a:solidFill>
          <a:latin typeface="+mn-lt"/>
          <a:ea typeface="+mn-ea"/>
          <a:cs typeface="+mn-cs"/>
        </a:defRPr>
      </a:lvl4pPr>
      <a:lvl5pPr marL="1156645" indent="-128266" algn="l" defTabSz="513814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087" kern="1200">
          <a:solidFill>
            <a:schemeClr val="tx1"/>
          </a:solidFill>
          <a:latin typeface="+mn-lt"/>
          <a:ea typeface="+mn-ea"/>
          <a:cs typeface="+mn-cs"/>
        </a:defRPr>
      </a:lvl5pPr>
      <a:lvl6pPr marL="1414457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0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7pPr>
      <a:lvl8pPr marL="1928805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0" indent="-128588" algn="l" defTabSz="514346" rtl="0" eaLnBrk="1" latinLnBrk="0" hangingPunct="1">
        <a:spcBef>
          <a:spcPct val="20000"/>
        </a:spcBef>
        <a:buFont typeface="Arial" pitchFamily="34" charset="0"/>
        <a:buChar char="•"/>
        <a:defRPr sz="108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14346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71521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96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1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43045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00217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57392" algn="l" defTabSz="514346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48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16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>
            <a:lvl1pPr defTabSz="49817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>
            <a:lvl1pPr algn="ctr" defTabSz="49817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22" tIns="24917" rIns="49822" bIns="24917" numCol="1" anchor="t" anchorCtr="0" compatLnSpc="1">
            <a:prstTxWarp prst="textNoShape">
              <a:avLst/>
            </a:prstTxWarp>
          </a:bodyPr>
          <a:lstStyle>
            <a:lvl1pPr algn="r" defTabSz="49817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10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620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222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4826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6444" algn="ctr" defTabSz="49817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645" indent="-186645" algn="l" defTabSz="49817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4838" indent="-155757" algn="l" defTabSz="498170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2394" indent="-124232" algn="l" defTabSz="498170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1476" indent="-124232" algn="l" defTabSz="49817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0562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2169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3779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5394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7002" indent="-124232" algn="l" defTabSz="49817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620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222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4826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444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8052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89659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1273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2885" algn="l" defTabSz="36322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46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14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>
            <a:lvl1pPr defTabSz="498418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>
            <a:lvl1pPr algn="ctr" defTabSz="498418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47" tIns="24929" rIns="49847" bIns="24929" numCol="1" anchor="t" anchorCtr="0" compatLnSpc="1">
            <a:prstTxWarp prst="textNoShape">
              <a:avLst/>
            </a:prstTxWarp>
          </a:bodyPr>
          <a:lstStyle>
            <a:lvl1pPr algn="r" defTabSz="498418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9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710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402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5098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6806" algn="ctr" defTabSz="498418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739" indent="-186739" algn="l" defTabSz="498418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5040" indent="-155835" algn="l" defTabSz="498418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2704" indent="-124294" algn="l" defTabSz="498418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1910" indent="-124294" algn="l" defTabSz="498418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1120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2818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4519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6224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7922" indent="-124294" algn="l" defTabSz="498418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710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402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5098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6806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8504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0203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1907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3609" algn="l" defTabSz="363402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43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11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>
            <a:lvl1pPr defTabSz="49879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>
            <a:lvl1pPr algn="ctr" defTabSz="49879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884" tIns="24947" rIns="49884" bIns="24947" numCol="1" anchor="t" anchorCtr="0" compatLnSpc="1">
            <a:prstTxWarp prst="textNoShape">
              <a:avLst/>
            </a:prstTxWarp>
          </a:bodyPr>
          <a:lstStyle>
            <a:lvl1pPr algn="r" defTabSz="49879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32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1845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3673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5506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7349" algn="ctr" defTabSz="49879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6879" indent="-186879" algn="l" defTabSz="49879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5343" indent="-155952" algn="l" defTabSz="498790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3169" indent="-124387" algn="l" defTabSz="498790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2561" indent="-124387" algn="l" defTabSz="49879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1957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3793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5629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7469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49302" indent="-124387" algn="l" defTabSz="49879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1845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3673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5506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7349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09182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1019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2858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4695" algn="l" defTabSz="36367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38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06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>
            <a:lvl1pPr defTabSz="49941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>
            <a:lvl1pPr algn="ctr" defTabSz="49941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9945" tIns="24977" rIns="49945" bIns="24977" numCol="1" anchor="t" anchorCtr="0" compatLnSpc="1">
            <a:prstTxWarp prst="textNoShape">
              <a:avLst/>
            </a:prstTxWarp>
          </a:bodyPr>
          <a:lstStyle>
            <a:lvl1pPr algn="r" defTabSz="499410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66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070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4128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6186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8254" algn="ctr" defTabSz="499410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114" indent="-187114" algn="l" defTabSz="499410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5848" indent="-156147" algn="l" defTabSz="499410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3945" indent="-124542" algn="l" defTabSz="499410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3648" indent="-124542" algn="l" defTabSz="499410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3356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5418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7479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69547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1607" indent="-124542" algn="l" defTabSz="499410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0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28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6186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8254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16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379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443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507" algn="l" defTabSz="364128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33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301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>
            <a:lvl1pPr defTabSz="500033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>
            <a:lvl1pPr algn="ctr" defTabSz="500033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06" tIns="25007" rIns="50006" bIns="25007" numCol="1" anchor="t" anchorCtr="0" compatLnSpc="1">
            <a:prstTxWarp prst="textNoShape">
              <a:avLst/>
            </a:prstTxWarp>
          </a:bodyPr>
          <a:lstStyle>
            <a:lvl1pPr algn="r" defTabSz="500033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89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295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4583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6866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29162" algn="ctr" defTabSz="500033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349" indent="-187349" algn="l" defTabSz="500033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6353" indent="-156342" algn="l" defTabSz="500033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4721" indent="-124697" algn="l" defTabSz="500033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4738" indent="-124697" algn="l" defTabSz="500033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4756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7044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89334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71627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3914" indent="-124697" algn="l" defTabSz="500033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295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4583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6866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29162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1451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3739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6030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58322" algn="l" defTabSz="364583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27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95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>
            <a:lvl1pPr defTabSz="500781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>
            <a:lvl1pPr algn="ctr" defTabSz="500781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080" tIns="25043" rIns="50080" bIns="25043" numCol="1" anchor="t" anchorCtr="0" compatLnSpc="1">
            <a:prstTxWarp prst="textNoShape">
              <a:avLst/>
            </a:prstTxWarp>
          </a:bodyPr>
          <a:lstStyle>
            <a:lvl1pPr algn="r" defTabSz="500781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78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565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5129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7685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0254" algn="ctr" defTabSz="500781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631" indent="-187631" algn="l" defTabSz="500781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6959" indent="-156576" algn="l" defTabSz="500781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5657" indent="-124883" algn="l" defTabSz="500781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6046" indent="-124883" algn="l" defTabSz="500781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6436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09000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91560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74128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6686" indent="-124883" algn="l" defTabSz="500781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565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129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7685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0254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2813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5376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77938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0502" algn="l" defTabSz="365129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20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88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>
            <a:lvl1pPr defTabSz="501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>
            <a:lvl1pPr algn="ctr" defTabSz="501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166" tIns="25085" rIns="50166" bIns="25085" numCol="1" anchor="t" anchorCtr="0" compatLnSpc="1">
            <a:prstTxWarp prst="textNoShape">
              <a:avLst/>
            </a:prstTxWarp>
          </a:bodyPr>
          <a:lstStyle>
            <a:lvl1pPr algn="r" defTabSz="501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75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2880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5766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8643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1528" algn="ctr" defTabSz="501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7960" indent="-187960" algn="l" defTabSz="501656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7669" indent="-156849" algn="l" defTabSz="501656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6749" indent="-125100" algn="l" defTabSz="501656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7576" indent="-125100" algn="l" defTabSz="501656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28403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11284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94164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77048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59927" indent="-125100" algn="l" defTabSz="501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6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3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8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5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7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9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50" algn="l" defTabSz="365766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39" y="130012"/>
            <a:ext cx="5184160" cy="540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8439" y="756280"/>
            <a:ext cx="5184160" cy="2138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88440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>
            <a:lvl1pPr defTabSz="502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68097" y="2950705"/>
            <a:ext cx="1824845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>
            <a:lvl1pPr algn="ctr" defTabSz="502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28487" y="2950705"/>
            <a:ext cx="1344113" cy="22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0264" tIns="25133" rIns="50264" bIns="25133" numCol="1" anchor="t" anchorCtr="0" compatLnSpc="1">
            <a:prstTxWarp prst="textNoShape">
              <a:avLst/>
            </a:prstTxWarp>
          </a:bodyPr>
          <a:lstStyle>
            <a:lvl1pPr algn="r" defTabSz="502656">
              <a:defRPr sz="8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85A66A-F2AA-436C-AA40-D174AA1A46C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47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183243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366494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549739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732984" algn="ctr" defTabSz="502656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188336" indent="-188336" algn="l" defTabSz="502656" rtl="0" fontAlgn="base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08485" indent="-157161" algn="l" defTabSz="502656" rtl="0" fontAlgn="base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2pPr>
      <a:lvl3pPr marL="627998" indent="-125348" algn="l" defTabSz="502656" rtl="0" fontAlgn="base"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</a:defRPr>
      </a:lvl3pPr>
      <a:lvl4pPr marL="879328" indent="-125348" algn="l" defTabSz="502656" rtl="0" fontAlgn="base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1130653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1313900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1497144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1680392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1863638" indent="-125348" algn="l" defTabSz="502656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1pPr>
      <a:lvl2pPr marL="183243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2pPr>
      <a:lvl3pPr marL="366494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3pPr>
      <a:lvl4pPr marL="549739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4pPr>
      <a:lvl5pPr marL="732984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916229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6pPr>
      <a:lvl7pPr marL="1099477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7pPr>
      <a:lvl8pPr marL="1282721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465967" algn="l" defTabSz="366494" rtl="0" eaLnBrk="1" latinLnBrk="0" hangingPunct="1">
        <a:defRPr sz="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1.xml"/><Relationship Id="rId1" Type="http://schemas.openxmlformats.org/officeDocument/2006/relationships/tags" Target="../tags/tag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95.xml"/><Relationship Id="rId1" Type="http://schemas.openxmlformats.org/officeDocument/2006/relationships/tags" Target="../tags/tag10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06.xml"/><Relationship Id="rId1" Type="http://schemas.openxmlformats.org/officeDocument/2006/relationships/tags" Target="../tags/tag11.xml"/><Relationship Id="rId6" Type="http://schemas.openxmlformats.org/officeDocument/2006/relationships/image" Target="../media/image4.gif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4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5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4.wav"/><Relationship Id="rId2" Type="http://schemas.openxmlformats.org/officeDocument/2006/relationships/slideLayout" Target="../slideLayouts/slideLayout51.xml"/><Relationship Id="rId1" Type="http://schemas.openxmlformats.org/officeDocument/2006/relationships/tags" Target="../tags/tag6.xml"/><Relationship Id="rId6" Type="http://schemas.openxmlformats.org/officeDocument/2006/relationships/audio" Target="../media/audio3.wav"/><Relationship Id="rId11" Type="http://schemas.openxmlformats.org/officeDocument/2006/relationships/image" Target="../media/image4.gif"/><Relationship Id="rId5" Type="http://schemas.openxmlformats.org/officeDocument/2006/relationships/audio" Target="../media/audio5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62.xml"/><Relationship Id="rId1" Type="http://schemas.openxmlformats.org/officeDocument/2006/relationships/tags" Target="../tags/tag7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8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3.jpeg"/><Relationship Id="rId4" Type="http://schemas.openxmlformats.org/officeDocument/2006/relationships/audio" Target="../media/audio2.wav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84.xml"/><Relationship Id="rId1" Type="http://schemas.openxmlformats.org/officeDocument/2006/relationships/tags" Target="../tags/tag9.xml"/><Relationship Id="rId6" Type="http://schemas.openxmlformats.org/officeDocument/2006/relationships/audio" Target="../media/audio4.wav"/><Relationship Id="rId11" Type="http://schemas.openxmlformats.org/officeDocument/2006/relationships/image" Target="../media/image4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SzV025-166">
            <a:extLst>
              <a:ext uri="{FF2B5EF4-FFF2-40B4-BE49-F238E27FC236}">
                <a16:creationId xmlns:a16="http://schemas.microsoft.com/office/drawing/2014/main" id="{ACAC20AB-916E-6279-CEDB-6E7BFE619E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1567" y="0"/>
            <a:ext cx="6384172" cy="320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2">
            <a:extLst>
              <a:ext uri="{FF2B5EF4-FFF2-40B4-BE49-F238E27FC236}">
                <a16:creationId xmlns:a16="http://schemas.microsoft.com/office/drawing/2014/main" id="{2C0BEA9C-9A93-14F2-09E6-D6658FE47B3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68478" y="1476040"/>
            <a:ext cx="2664072" cy="5040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43205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591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91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SG" sz="3591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 Box 33">
            <a:extLst>
              <a:ext uri="{FF2B5EF4-FFF2-40B4-BE49-F238E27FC236}">
                <a16:creationId xmlns:a16="http://schemas.microsoft.com/office/drawing/2014/main" id="{63D632E4-4F1D-A8A3-3CB3-47F5C3B90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467" y="2742825"/>
            <a:ext cx="4632125" cy="46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6" tIns="45714" rIns="91426" bIns="45714">
            <a:spAutoFit/>
          </a:bodyPr>
          <a:lstStyle>
            <a:lvl1pPr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3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087438"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087438">
              <a:spcBef>
                <a:spcPct val="20000"/>
              </a:spcBef>
              <a:buFont typeface="Arial" panose="020B0604020202020204" pitchFamily="34" charset="0"/>
              <a:buChar char="–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087438">
              <a:spcBef>
                <a:spcPct val="20000"/>
              </a:spcBef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0874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513814" fontAlgn="base">
              <a:spcBef>
                <a:spcPct val="50000"/>
              </a:spcBef>
              <a:spcAft>
                <a:spcPct val="0"/>
              </a:spcAft>
              <a:buNone/>
            </a:pPr>
            <a:r>
              <a:rPr lang="en-US" altLang="en-US" sz="2410" b="1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Thị Hồng Loan</a:t>
            </a:r>
          </a:p>
        </p:txBody>
      </p:sp>
    </p:spTree>
    <p:custDataLst>
      <p:tags r:id="rId1"/>
    </p:custData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51892"/>
            <a:ext cx="4416925" cy="684393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defTabSz="502531" fontAlgn="base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</a:rPr>
              <a:t>Trong các từ sau, từ nào </a:t>
            </a:r>
          </a:p>
          <a:p>
            <a:pPr defTabSz="502531" fontAlgn="base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</a:rPr>
              <a:t>viết đúng chính tả?</a:t>
            </a:r>
            <a:endParaRPr lang="en-US" sz="2200" b="1">
              <a:solidFill>
                <a:srgbClr val="FFFFFF"/>
              </a:solidFill>
            </a:endParaRPr>
          </a:p>
        </p:txBody>
      </p:sp>
      <p:grpSp>
        <p:nvGrpSpPr>
          <p:cNvPr id="29699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2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970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2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2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600934" y="1080029"/>
            <a:ext cx="1871950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algn="ctr" defTabSz="502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solidFill>
                  <a:srgbClr val="FFFFFF"/>
                </a:solidFill>
              </a:rPr>
              <a:t>nhọn hoát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44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31" y="1188157"/>
            <a:ext cx="576233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251" tIns="25127" rIns="50251" bIns="25127" anchor="ctr"/>
          <a:lstStyle/>
          <a:p>
            <a:pPr defTabSz="502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62101" y="1221284"/>
            <a:ext cx="290375" cy="18250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092" y="1650045"/>
            <a:ext cx="1918410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algn="ctr" defTabSz="502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solidFill>
                  <a:srgbClr val="FFFFFF"/>
                </a:solidFill>
              </a:rPr>
              <a:t>nhọn hoắt</a:t>
            </a:r>
            <a:endParaRPr lang="en-US" sz="2200" dirty="0">
              <a:solidFill>
                <a:srgbClr val="FFFFFF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44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0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251" tIns="25127" rIns="50251" bIns="25127" anchor="ctr"/>
          <a:lstStyle/>
          <a:p>
            <a:pPr defTabSz="502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01" y="1761299"/>
            <a:ext cx="290375" cy="18250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617721" y="2220061"/>
            <a:ext cx="1919701" cy="38876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chemeClr val="tx2"/>
            </a:solidFill>
            <a:round/>
            <a:headEnd/>
            <a:tailEnd/>
          </a:ln>
        </p:spPr>
        <p:txBody>
          <a:bodyPr wrap="none" lIns="50251" tIns="25127" rIns="50251" bIns="25127" anchor="ctr"/>
          <a:lstStyle/>
          <a:p>
            <a:pPr algn="ctr" defTabSz="502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 dirty="0">
                <a:solidFill>
                  <a:srgbClr val="FFFFFF"/>
                </a:solidFill>
              </a:rPr>
              <a:t>nhọn hắt</a:t>
            </a:r>
            <a:endParaRPr lang="en-US" sz="2200" b="1" dirty="0">
              <a:solidFill>
                <a:srgbClr val="000000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44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0" y="2231946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251" tIns="25127" rIns="50251" bIns="25127" anchor="ctr"/>
          <a:lstStyle/>
          <a:p>
            <a:pPr defTabSz="502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22639" y="150004"/>
            <a:ext cx="978886" cy="887524"/>
          </a:xfrm>
          <a:prstGeom prst="sun">
            <a:avLst>
              <a:gd name="adj" fmla="val 19880"/>
            </a:avLst>
          </a:prstGeom>
          <a:solidFill>
            <a:srgbClr val="00FF00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251" tIns="25127" rIns="50251" bIns="25127" anchor="ctr"/>
          <a:lstStyle/>
          <a:p>
            <a:pPr defTabSz="502531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43324" y="450022"/>
            <a:ext cx="505253" cy="240007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9</a:t>
            </a:r>
          </a:p>
        </p:txBody>
      </p:sp>
      <p:pic>
        <p:nvPicPr>
          <p:cNvPr id="29720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95" y="71887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29722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2531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9723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649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34"/>
            <a:ext cx="420721" cy="350635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641" tIns="18322" rIns="36641" bIns="1832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649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892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008311" y="120003"/>
            <a:ext cx="4752727" cy="900024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50362" tIns="25181" rIns="50362" bIns="25181" anchor="ctr"/>
          <a:lstStyle/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Điền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từ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còn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thiếu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vào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chỗ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chấm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trong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câu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ca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dao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Times New Roman" pitchFamily="18" charset="0"/>
              </a:rPr>
              <a:t>sau</a:t>
            </a: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:</a:t>
            </a:r>
          </a:p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Times New Roman" pitchFamily="18" charset="0"/>
              </a:rPr>
              <a:t>            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tôi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có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lũy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tre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xanh</a:t>
            </a:r>
            <a:endParaRPr lang="en-US" sz="16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0000"/>
                </a:solidFill>
                <a:latin typeface="Times New Roman" pitchFamily="18" charset="0"/>
              </a:rPr>
              <a:t>     Có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………….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nhỏ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uốn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quanh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xóm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1600" b="1" dirty="0" err="1">
                <a:solidFill>
                  <a:srgbClr val="FF0000"/>
                </a:solidFill>
                <a:latin typeface="Times New Roman" pitchFamily="18" charset="0"/>
              </a:rPr>
              <a:t>làng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grpSp>
        <p:nvGrpSpPr>
          <p:cNvPr id="27651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36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765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36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365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54258" y="120003"/>
            <a:ext cx="852411" cy="750020"/>
          </a:xfrm>
          <a:prstGeom prst="sun">
            <a:avLst>
              <a:gd name="adj" fmla="val 19880"/>
            </a:avLst>
          </a:prstGeom>
          <a:solidFill>
            <a:srgbClr val="FF0000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362" tIns="25181" rIns="50362" bIns="25181" anchor="ctr"/>
          <a:lstStyle/>
          <a:p>
            <a:pPr defTabSz="503657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6561" y="360011"/>
            <a:ext cx="379423" cy="240007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10</a:t>
            </a:r>
          </a:p>
        </p:txBody>
      </p:sp>
      <p:pic>
        <p:nvPicPr>
          <p:cNvPr id="27672" name="Picture 29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86" y="1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2767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3657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767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7314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25"/>
            <a:ext cx="420721" cy="350635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722" tIns="18361" rIns="36722" bIns="1836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7314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7687" name="Rectangle 39"/>
          <p:cNvSpPr>
            <a:spLocks noChangeArrowheads="1"/>
          </p:cNvSpPr>
          <p:nvPr/>
        </p:nvSpPr>
        <p:spPr bwMode="auto">
          <a:xfrm>
            <a:off x="1649331" y="1590043"/>
            <a:ext cx="2337195" cy="450012"/>
          </a:xfrm>
          <a:prstGeom prst="rect">
            <a:avLst/>
          </a:prstGeom>
          <a:solidFill>
            <a:srgbClr val="FFFF99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722" tIns="18361" rIns="36722" bIns="18361" anchor="ctr"/>
          <a:lstStyle/>
          <a:p>
            <a:pPr algn="ctr" defTabSz="503657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dòng</a:t>
            </a:r>
            <a:r>
              <a:rPr lang="en-US" sz="2200" b="1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2200" b="1" dirty="0" err="1">
                <a:solidFill>
                  <a:srgbClr val="000000"/>
                </a:solidFill>
                <a:latin typeface="Times New Roman" pitchFamily="18" charset="0"/>
              </a:rPr>
              <a:t>sông</a:t>
            </a:r>
            <a:endParaRPr lang="en-US" sz="2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33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7" dur="2000"/>
                                        <p:tgtEl>
                                          <p:spTgt spid="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768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44115" y="240007"/>
            <a:ext cx="4416925" cy="756898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defTabSz="498027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Trạng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ngữ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“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defTabSz="498027" fontAlgn="base">
              <a:spcBef>
                <a:spcPct val="0"/>
              </a:spcBef>
              <a:spcAft>
                <a:spcPct val="0"/>
              </a:spcAft>
            </a:pP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bây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nét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.” </a:t>
            </a:r>
            <a:r>
              <a:rPr lang="en-US" sz="14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4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endParaRPr lang="en-US" sz="14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pSp>
        <p:nvGrpSpPr>
          <p:cNvPr id="5123" name="Group 51"/>
          <p:cNvGrpSpPr>
            <a:grpSpLocks/>
          </p:cNvGrpSpPr>
          <p:nvPr/>
        </p:nvGrpSpPr>
        <p:grpSpPr bwMode="auto">
          <a:xfrm>
            <a:off x="161965" y="6876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2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512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2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027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84802" y="1116280"/>
            <a:ext cx="3743989" cy="386261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algn="ctr" defTabSz="498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 dirty="0" err="1">
                <a:latin typeface="Times New Roman" panose="02020603050405020304" pitchFamily="18" charset="0"/>
              </a:rPr>
              <a:t>đến</a:t>
            </a:r>
            <a:r>
              <a:rPr lang="en-US" sz="2400" kern="0" dirty="0">
                <a:latin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</a:rPr>
              <a:t>bây</a:t>
            </a:r>
            <a:r>
              <a:rPr lang="en-US" sz="2400" kern="0" dirty="0">
                <a:latin typeface="Times New Roman" panose="02020603050405020304" pitchFamily="18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</a:rPr>
              <a:t>giờ</a:t>
            </a:r>
            <a:endParaRPr lang="en-US" sz="2400" b="1" dirty="0">
              <a:solidFill>
                <a:srgbClr val="FFFFFF"/>
              </a:solidFill>
            </a:endParaRP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35" y="1158159"/>
            <a:ext cx="1008568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1188159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08" tIns="24910" rIns="49808" bIns="24910" anchor="ctr"/>
          <a:lstStyle/>
          <a:p>
            <a:pPr defTabSz="4980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6276" y="1223784"/>
            <a:ext cx="289730" cy="18313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091" y="1663796"/>
            <a:ext cx="3742700" cy="305637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algn="ctr" defTabSz="498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Cái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kern="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400" kern="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1" y="1673172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7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08" tIns="24910" rIns="49808" bIns="24910" anchor="ctr"/>
          <a:lstStyle/>
          <a:p>
            <a:pPr defTabSz="4980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38" y="1761299"/>
            <a:ext cx="290375" cy="18250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84848" y="2203811"/>
            <a:ext cx="3671935" cy="286888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08" tIns="24910" rIns="49808" bIns="24910" anchor="ctr"/>
          <a:lstStyle/>
          <a:p>
            <a:pPr algn="ctr" defTabSz="49802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kern="0">
                <a:latin typeface="Times New Roman" panose="02020603050405020304" pitchFamily="18" charset="0"/>
                <a:ea typeface="Calibri" panose="020F0502020204030204" pitchFamily="34" charset="0"/>
              </a:rPr>
              <a:t>Cái hình ảnh </a:t>
            </a:r>
            <a:endParaRPr lang="en-US" sz="2200" b="1" dirty="0">
              <a:solidFill>
                <a:srgbClr val="FFFFFF"/>
              </a:solidFill>
            </a:endParaRP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1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7" y="2231982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08" tIns="24910" rIns="49808" bIns="24910" anchor="ctr"/>
          <a:lstStyle/>
          <a:p>
            <a:pPr defTabSz="498027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6" y="2301314"/>
            <a:ext cx="289730" cy="18250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17496" y="390011"/>
            <a:ext cx="815631" cy="647518"/>
          </a:xfrm>
          <a:prstGeom prst="sun">
            <a:avLst>
              <a:gd name="adj" fmla="val 19880"/>
            </a:avLst>
          </a:prstGeom>
          <a:solidFill>
            <a:srgbClr val="FF0000"/>
          </a:soli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08" tIns="24910" rIns="49808" bIns="24910" anchor="ctr"/>
          <a:lstStyle/>
          <a:p>
            <a:pPr defTabSz="498027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90" cy="18000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</a:t>
            </a:r>
          </a:p>
        </p:txBody>
      </p:sp>
      <p:pic>
        <p:nvPicPr>
          <p:cNvPr id="5149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2" y="71877"/>
            <a:ext cx="5376453" cy="71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8" y="2591992"/>
            <a:ext cx="864672" cy="648143"/>
            <a:chOff x="4320" y="2928"/>
            <a:chExt cx="1104" cy="1104"/>
          </a:xfrm>
        </p:grpSpPr>
        <p:sp>
          <p:nvSpPr>
            <p:cNvPr id="515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027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515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61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6"/>
            <a:ext cx="420721" cy="35126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61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70"/>
            <a:ext cx="420721" cy="350635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6"/>
            <a:ext cx="420076" cy="35126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6"/>
            <a:ext cx="420721" cy="351260"/>
          </a:xfrm>
          <a:prstGeom prst="rect">
            <a:avLst/>
          </a:prstGeom>
        </p:spPr>
        <p:txBody>
          <a:bodyPr wrap="none" lIns="36316" tIns="18168" rIns="36316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384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9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0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1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043" grpId="0" animBg="1"/>
      <p:bldP spid="1044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51882"/>
            <a:ext cx="4416925" cy="693144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defTabSz="498046" fontAlgn="base">
              <a:spcBef>
                <a:spcPct val="0"/>
              </a:spcBef>
              <a:spcAft>
                <a:spcPct val="0"/>
              </a:spcAft>
            </a:pP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Tổng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lẻ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hơn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20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bao </a:t>
            </a:r>
            <a:r>
              <a:rPr lang="en-US" sz="2000" kern="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nhiêu</a:t>
            </a:r>
            <a:r>
              <a:rPr lang="en-US" sz="2000" kern="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?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pSp>
        <p:nvGrpSpPr>
          <p:cNvPr id="12291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2293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0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04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84848" y="1116280"/>
            <a:ext cx="1583511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algn="ctr" defTabSz="498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80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0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10" tIns="24911" rIns="49810" bIns="24911" anchor="ctr"/>
          <a:lstStyle/>
          <a:p>
            <a:pPr defTabSz="498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6278" y="1223783"/>
            <a:ext cx="289729" cy="18313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138" y="1663795"/>
            <a:ext cx="1582221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algn="ctr" defTabSz="498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90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0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10" tIns="24911" rIns="49810" bIns="24911" anchor="ctr"/>
          <a:lstStyle/>
          <a:p>
            <a:pPr defTabSz="498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37" y="1761299"/>
            <a:ext cx="290375" cy="18250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84803" y="2203810"/>
            <a:ext cx="1631907" cy="388136"/>
          </a:xfrm>
          <a:prstGeom prst="roundRect">
            <a:avLst>
              <a:gd name="adj" fmla="val 16667"/>
            </a:avLst>
          </a:prstGeom>
          <a:solidFill>
            <a:srgbClr val="7030A0"/>
          </a:solidFill>
          <a:ln w="76200">
            <a:solidFill>
              <a:srgbClr val="FFFF00"/>
            </a:solidFill>
            <a:round/>
            <a:headEnd/>
            <a:tailEnd/>
          </a:ln>
        </p:spPr>
        <p:txBody>
          <a:bodyPr wrap="none" lIns="49810" tIns="24911" rIns="49810" bIns="24911" anchor="ctr"/>
          <a:lstStyle/>
          <a:p>
            <a:pPr algn="ctr" defTabSz="498046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</a:rPr>
              <a:t>100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80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6" y="2231982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10" tIns="24911" rIns="49810" bIns="24911" anchor="ctr"/>
          <a:lstStyle/>
          <a:p>
            <a:pPr defTabSz="49804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10" tIns="24911" rIns="49810" bIns="24911" anchor="ctr"/>
          <a:lstStyle/>
          <a:p>
            <a:pPr defTabSz="49804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2</a:t>
            </a:r>
          </a:p>
        </p:txBody>
      </p:sp>
      <p:pic>
        <p:nvPicPr>
          <p:cNvPr id="12312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1" y="71923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2314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04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231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22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70"/>
            <a:ext cx="420721" cy="350635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17" tIns="18168" rIns="36317" bIns="1816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22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582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9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3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4" grpId="0" animBg="1"/>
      <p:bldP spid="4" grpId="1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143432" y="150004"/>
            <a:ext cx="3889088" cy="7200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35" tIns="24923" rIns="49835" bIns="24923" anchor="ctr"/>
          <a:lstStyle/>
          <a:p>
            <a:pPr defTabSz="498294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FFFFF"/>
                </a:solidFill>
              </a:rPr>
              <a:t>Hình vẽ bên có mấy hình tam giác?</a:t>
            </a:r>
          </a:p>
        </p:txBody>
      </p:sp>
      <p:grpSp>
        <p:nvGrpSpPr>
          <p:cNvPr id="28675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2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2867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2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294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8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4" y="1188157"/>
            <a:ext cx="48008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35" tIns="24923" rIns="49835" bIns="24923" anchor="ctr"/>
          <a:lstStyle/>
          <a:p>
            <a:pPr defTabSz="4982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62135" y="1221284"/>
            <a:ext cx="290375" cy="1825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8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4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35" tIns="24923" rIns="49835" bIns="24923" anchor="ctr"/>
          <a:lstStyle/>
          <a:p>
            <a:pPr defTabSz="4982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35" y="1761299"/>
            <a:ext cx="290375" cy="1825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8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74" y="2231980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35" tIns="24923" rIns="49835" bIns="24923" anchor="ctr"/>
          <a:lstStyle/>
          <a:p>
            <a:pPr defTabSz="49829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85876" y="180005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35" tIns="24923" rIns="49835" bIns="24923" anchor="ctr"/>
          <a:lstStyle/>
          <a:p>
            <a:pPr defTabSz="498294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06561" y="390011"/>
            <a:ext cx="336190" cy="18000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3</a:t>
            </a:r>
          </a:p>
        </p:txBody>
      </p: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2869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294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2869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402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68"/>
            <a:ext cx="420721" cy="350635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35" tIns="18177" rIns="36335" bIns="1817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402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28708" name="Text Box 36"/>
          <p:cNvSpPr txBox="1">
            <a:spLocks noChangeArrowheads="1"/>
          </p:cNvSpPr>
          <p:nvPr/>
        </p:nvSpPr>
        <p:spPr bwMode="auto">
          <a:xfrm>
            <a:off x="1775848" y="1116281"/>
            <a:ext cx="1105361" cy="358642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5" tIns="24923" rIns="49835" bIns="24923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</a:t>
            </a:r>
          </a:p>
        </p:txBody>
      </p:sp>
      <p:sp>
        <p:nvSpPr>
          <p:cNvPr id="28709" name="Text Box 37"/>
          <p:cNvSpPr txBox="1">
            <a:spLocks noChangeArrowheads="1"/>
          </p:cNvSpPr>
          <p:nvPr/>
        </p:nvSpPr>
        <p:spPr bwMode="auto">
          <a:xfrm>
            <a:off x="1728743" y="1675671"/>
            <a:ext cx="1199571" cy="358642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5" tIns="24923" rIns="49835" bIns="24923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28710" name="Text Box 38"/>
          <p:cNvSpPr txBox="1">
            <a:spLocks noChangeArrowheads="1"/>
          </p:cNvSpPr>
          <p:nvPr/>
        </p:nvSpPr>
        <p:spPr bwMode="auto">
          <a:xfrm>
            <a:off x="1728700" y="2196310"/>
            <a:ext cx="1247321" cy="358642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35" tIns="24923" rIns="49835" bIns="24923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</a:t>
            </a:r>
          </a:p>
        </p:txBody>
      </p:sp>
      <p:sp>
        <p:nvSpPr>
          <p:cNvPr id="28717" name="AutoShape 45"/>
          <p:cNvSpPr>
            <a:spLocks noChangeArrowheads="1"/>
          </p:cNvSpPr>
          <p:nvPr/>
        </p:nvSpPr>
        <p:spPr bwMode="auto">
          <a:xfrm>
            <a:off x="3133512" y="1290035"/>
            <a:ext cx="2400433" cy="1170032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335" tIns="18177" rIns="36335" bIns="18177" anchor="ctr"/>
          <a:lstStyle/>
          <a:p>
            <a:pPr algn="ctr" defTabSz="498294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FF0000"/>
              </a:solidFill>
            </a:endParaRPr>
          </a:p>
        </p:txBody>
      </p:sp>
      <p:sp>
        <p:nvSpPr>
          <p:cNvPr id="28718" name="Line 46"/>
          <p:cNvSpPr>
            <a:spLocks noChangeShapeType="1"/>
          </p:cNvSpPr>
          <p:nvPr/>
        </p:nvSpPr>
        <p:spPr bwMode="auto">
          <a:xfrm>
            <a:off x="4333684" y="1290079"/>
            <a:ext cx="0" cy="120003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335" tIns="18177" rIns="36335" bIns="18177"/>
          <a:lstStyle/>
          <a:p>
            <a:pPr defTabSz="363402" fontAlgn="base">
              <a:spcBef>
                <a:spcPct val="0"/>
              </a:spcBef>
              <a:spcAft>
                <a:spcPct val="0"/>
              </a:spcAft>
            </a:pPr>
            <a:endParaRPr lang="en-SG" sz="1000">
              <a:solidFill>
                <a:srgbClr val="000000"/>
              </a:solidFill>
            </a:endParaRPr>
          </a:p>
        </p:txBody>
      </p:sp>
      <p:sp>
        <p:nvSpPr>
          <p:cNvPr id="28719" name="Line 47"/>
          <p:cNvSpPr>
            <a:spLocks noChangeShapeType="1"/>
          </p:cNvSpPr>
          <p:nvPr/>
        </p:nvSpPr>
        <p:spPr bwMode="auto">
          <a:xfrm flipH="1" flipV="1">
            <a:off x="3733576" y="1890051"/>
            <a:ext cx="600108" cy="6000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335" tIns="18177" rIns="36335" bIns="18177"/>
          <a:lstStyle/>
          <a:p>
            <a:pPr defTabSz="363402" fontAlgn="base">
              <a:spcBef>
                <a:spcPct val="0"/>
              </a:spcBef>
              <a:spcAft>
                <a:spcPct val="0"/>
              </a:spcAft>
            </a:pPr>
            <a:endParaRPr lang="en-SG" sz="100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991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287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28708" grpId="0" animBg="1"/>
      <p:bldP spid="28709" grpId="0" animBg="1"/>
      <p:bldP spid="28709" grpId="1" animBg="1"/>
      <p:bldP spid="287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344113" y="240007"/>
            <a:ext cx="4416925" cy="791897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871" tIns="24941" rIns="49871" bIns="24941" anchor="ctr"/>
          <a:lstStyle/>
          <a:p>
            <a:pPr algn="just" defTabSz="498666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FFFFFF"/>
                </a:solidFill>
              </a:rPr>
              <a:t>Các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số</a:t>
            </a:r>
            <a:r>
              <a:rPr lang="en-US" sz="2200" b="1" dirty="0">
                <a:solidFill>
                  <a:srgbClr val="FFFFFF"/>
                </a:solidFill>
              </a:rPr>
              <a:t> 5, 9, 7 </a:t>
            </a:r>
            <a:r>
              <a:rPr lang="en-US" sz="2200" b="1" dirty="0" err="1">
                <a:solidFill>
                  <a:srgbClr val="FFFFFF"/>
                </a:solidFill>
              </a:rPr>
              <a:t>viết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theo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</a:p>
          <a:p>
            <a:pPr algn="just" defTabSz="498666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>
                <a:solidFill>
                  <a:srgbClr val="FFFFFF"/>
                </a:solidFill>
              </a:rPr>
              <a:t>thứ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tự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từ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bé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đến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lớn</a:t>
            </a:r>
            <a:r>
              <a:rPr lang="en-US" sz="2200" b="1" dirty="0">
                <a:solidFill>
                  <a:srgbClr val="FFFFFF"/>
                </a:solidFill>
              </a:rPr>
              <a:t> </a:t>
            </a:r>
            <a:r>
              <a:rPr lang="en-US" sz="2200" b="1" dirty="0" err="1">
                <a:solidFill>
                  <a:srgbClr val="FFFFFF"/>
                </a:solidFill>
              </a:rPr>
              <a:t>là</a:t>
            </a:r>
            <a:r>
              <a:rPr lang="en-US" sz="2200" b="1" dirty="0">
                <a:solidFill>
                  <a:srgbClr val="FFFFFF"/>
                </a:solidFill>
              </a:rPr>
              <a:t>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19459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66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9461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866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866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639" y="1331914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839" y="1260034"/>
            <a:ext cx="1008569" cy="318134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33036" y="1301911"/>
            <a:ext cx="528483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71" tIns="24941" rIns="49871" bIns="24941" anchor="ctr"/>
          <a:lstStyle/>
          <a:p>
            <a:pPr defTabSz="4986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59510" y="1316911"/>
            <a:ext cx="241979" cy="18313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7163" y="1908177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9839" y="1811300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33035" y="1871302"/>
            <a:ext cx="516222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71" tIns="24941" rIns="49871" bIns="24941" anchor="ctr"/>
          <a:lstStyle/>
          <a:p>
            <a:pPr defTabSz="4986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59551" y="1917552"/>
            <a:ext cx="290375" cy="18250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4254" y="2471317"/>
            <a:ext cx="373616" cy="1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865" y="2381315"/>
            <a:ext cx="945331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33035" y="2410732"/>
            <a:ext cx="516222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871" tIns="24941" rIns="49871" bIns="24941" anchor="ctr"/>
          <a:lstStyle/>
          <a:p>
            <a:pPr defTabSz="49866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27932" y="2471317"/>
            <a:ext cx="290375" cy="18250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871" tIns="24941" rIns="49871" bIns="24941" anchor="ctr"/>
          <a:lstStyle/>
          <a:p>
            <a:pPr defTabSz="49866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 11</a:t>
            </a:r>
          </a:p>
        </p:txBody>
      </p:sp>
      <p:pic>
        <p:nvPicPr>
          <p:cNvPr id="19477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6" y="71918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9479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866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9480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367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65"/>
            <a:ext cx="420721" cy="350635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362" tIns="18189" rIns="36362" bIns="1818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367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9492" name="Text Box 36"/>
          <p:cNvSpPr txBox="1">
            <a:spLocks noChangeArrowheads="1"/>
          </p:cNvSpPr>
          <p:nvPr/>
        </p:nvSpPr>
        <p:spPr bwMode="auto">
          <a:xfrm>
            <a:off x="1805486" y="1216283"/>
            <a:ext cx="1440260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71" tIns="24941" rIns="49871" bIns="2494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5, 9, 7</a:t>
            </a:r>
          </a:p>
        </p:txBody>
      </p:sp>
      <p:sp>
        <p:nvSpPr>
          <p:cNvPr id="19493" name="Text Box 37"/>
          <p:cNvSpPr txBox="1">
            <a:spLocks noChangeArrowheads="1"/>
          </p:cNvSpPr>
          <p:nvPr/>
        </p:nvSpPr>
        <p:spPr bwMode="auto">
          <a:xfrm>
            <a:off x="1759027" y="1786299"/>
            <a:ext cx="1487365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71" tIns="24941" rIns="49871" bIns="2494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5, 7, 9</a:t>
            </a:r>
          </a:p>
        </p:txBody>
      </p:sp>
      <p:sp>
        <p:nvSpPr>
          <p:cNvPr id="19494" name="Text Box 38"/>
          <p:cNvSpPr txBox="1">
            <a:spLocks noChangeArrowheads="1"/>
          </p:cNvSpPr>
          <p:nvPr/>
        </p:nvSpPr>
        <p:spPr bwMode="auto">
          <a:xfrm>
            <a:off x="1743540" y="2296313"/>
            <a:ext cx="1440260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871" tIns="24941" rIns="49871" bIns="2494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9, 7, 5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32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94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9492" grpId="0" animBg="1"/>
      <p:bldP spid="19493" grpId="0" animBg="1"/>
      <p:bldP spid="19493" grpId="1" animBg="1"/>
      <p:bldP spid="194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176986" y="251882"/>
            <a:ext cx="4584052" cy="72002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933" tIns="24971" rIns="49933" bIns="24971" anchor="ctr"/>
          <a:lstStyle/>
          <a:p>
            <a:pPr defTabSz="499286" fontAlgn="base">
              <a:spcBef>
                <a:spcPct val="0"/>
              </a:spcBef>
              <a:spcAft>
                <a:spcPct val="0"/>
              </a:spcAft>
            </a:pPr>
            <a:r>
              <a:rPr lang="it-IT" sz="2200" b="1" dirty="0">
                <a:solidFill>
                  <a:srgbClr val="FFFFFF"/>
                </a:solidFill>
              </a:rPr>
              <a:t>Kết quả của phép tính 10- 5- 0 là:</a:t>
            </a:r>
            <a:endParaRPr lang="en-US" sz="2200" dirty="0">
              <a:solidFill>
                <a:srgbClr val="FFFFFF"/>
              </a:solidFill>
            </a:endParaRPr>
          </a:p>
        </p:txBody>
      </p:sp>
      <p:grpSp>
        <p:nvGrpSpPr>
          <p:cNvPr id="41987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419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928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0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6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33" tIns="24971" rIns="49933" bIns="24971" anchor="ctr"/>
          <a:lstStyle/>
          <a:p>
            <a:pPr defTabSz="499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1778" y="1223783"/>
            <a:ext cx="242624" cy="18313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0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6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33" tIns="24971" rIns="49933" bIns="24971" anchor="ctr"/>
          <a:lstStyle/>
          <a:p>
            <a:pPr defTabSz="499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27" y="1761299"/>
            <a:ext cx="290375" cy="18250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70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6" y="2231972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33" tIns="24971" rIns="49933" bIns="24971" anchor="ctr"/>
          <a:lstStyle/>
          <a:p>
            <a:pPr defTabSz="49928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71681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933" tIns="24971" rIns="49933" bIns="24971" anchor="ctr"/>
          <a:lstStyle/>
          <a:p>
            <a:pPr defTabSz="49928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11078" y="611893"/>
            <a:ext cx="336189" cy="18000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5</a:t>
            </a:r>
          </a:p>
        </p:txBody>
      </p:sp>
      <p:pic>
        <p:nvPicPr>
          <p:cNvPr id="42005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21" y="71913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42007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928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42008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4128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60"/>
            <a:ext cx="420721" cy="350635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07" tIns="18210" rIns="36407" bIns="18210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128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42020" name="Text Box 36"/>
          <p:cNvSpPr txBox="1">
            <a:spLocks noChangeArrowheads="1"/>
          </p:cNvSpPr>
          <p:nvPr/>
        </p:nvSpPr>
        <p:spPr bwMode="auto">
          <a:xfrm>
            <a:off x="1775804" y="1116280"/>
            <a:ext cx="2017138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33" tIns="24971" rIns="49933" bIns="2497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2021" name="Text Box 37"/>
          <p:cNvSpPr txBox="1">
            <a:spLocks noChangeArrowheads="1"/>
          </p:cNvSpPr>
          <p:nvPr/>
        </p:nvSpPr>
        <p:spPr bwMode="auto">
          <a:xfrm>
            <a:off x="1728735" y="1675671"/>
            <a:ext cx="2064243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33" tIns="24971" rIns="49933" bIns="2497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0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2022" name="Text Box 38"/>
          <p:cNvSpPr txBox="1">
            <a:spLocks noChangeArrowheads="1"/>
          </p:cNvSpPr>
          <p:nvPr/>
        </p:nvSpPr>
        <p:spPr bwMode="auto">
          <a:xfrm>
            <a:off x="1728735" y="2190060"/>
            <a:ext cx="2064243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33" tIns="24971" rIns="49933" bIns="2497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</a:t>
            </a:r>
            <a:endParaRPr lang="en-US" sz="2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498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2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2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420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42020" grpId="0" animBg="1"/>
      <p:bldP spid="42021" grpId="0" animBg="1"/>
      <p:bldP spid="42022" grpId="0" animBg="1"/>
      <p:bldP spid="4202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16256"/>
            <a:ext cx="4416925" cy="827522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49994" tIns="25001" rIns="49994" bIns="25001" anchor="ctr"/>
          <a:lstStyle/>
          <a:p>
            <a:pPr defTabSz="499908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>
                <a:solidFill>
                  <a:srgbClr val="FFFFFF"/>
                </a:solidFill>
              </a:rPr>
              <a:t>Âm ”</a:t>
            </a:r>
            <a:r>
              <a:rPr lang="sv-SE" sz="2400" b="1" i="1">
                <a:solidFill>
                  <a:srgbClr val="FFFFFF"/>
                </a:solidFill>
              </a:rPr>
              <a:t>g”</a:t>
            </a:r>
            <a:r>
              <a:rPr lang="sv-SE" sz="2400" b="1">
                <a:solidFill>
                  <a:srgbClr val="FFFFFF"/>
                </a:solidFill>
              </a:rPr>
              <a:t> đứng trước i, e, ê </a:t>
            </a:r>
          </a:p>
          <a:p>
            <a:pPr defTabSz="499908" fontAlgn="base">
              <a:spcBef>
                <a:spcPct val="0"/>
              </a:spcBef>
              <a:spcAft>
                <a:spcPct val="0"/>
              </a:spcAft>
            </a:pPr>
            <a:r>
              <a:rPr lang="sv-SE" sz="2400" b="1">
                <a:solidFill>
                  <a:srgbClr val="FFFFFF"/>
                </a:solidFill>
              </a:rPr>
              <a:t>viết bằng con chữ gì?</a:t>
            </a:r>
            <a:endParaRPr lang="en-US" sz="2400" b="1">
              <a:solidFill>
                <a:srgbClr val="FFFFFF"/>
              </a:solidFill>
            </a:endParaRPr>
          </a:p>
        </p:txBody>
      </p:sp>
      <p:grpSp>
        <p:nvGrpSpPr>
          <p:cNvPr id="13315" name="Group 51"/>
          <p:cNvGrpSpPr>
            <a:grpSpLocks/>
          </p:cNvGrpSpPr>
          <p:nvPr/>
        </p:nvGrpSpPr>
        <p:grpSpPr bwMode="auto">
          <a:xfrm>
            <a:off x="143897" y="288133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90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3317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49990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49990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65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1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94" tIns="25001" rIns="49994" bIns="25001" anchor="ctr"/>
          <a:lstStyle/>
          <a:p>
            <a:pPr defTabSz="4999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1778" y="1223783"/>
            <a:ext cx="242624" cy="18313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65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1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94" tIns="25001" rIns="49994" bIns="25001" anchor="ctr"/>
          <a:lstStyle/>
          <a:p>
            <a:pPr defTabSz="4999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22" y="1761299"/>
            <a:ext cx="290375" cy="18250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65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61" y="2231967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49994" tIns="25001" rIns="49994" bIns="25001" anchor="ctr"/>
          <a:lstStyle/>
          <a:p>
            <a:pPr defTabSz="499908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49994" tIns="25001" rIns="49994" bIns="25001" anchor="ctr"/>
          <a:lstStyle/>
          <a:p>
            <a:pPr defTabSz="499908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6</a:t>
            </a:r>
          </a:p>
        </p:txBody>
      </p:sp>
      <p:pic>
        <p:nvPicPr>
          <p:cNvPr id="13333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6" y="71908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3335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499908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3336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4583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55"/>
            <a:ext cx="420721" cy="350635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452" tIns="18232" rIns="36452" bIns="18232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4583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775804" y="1116280"/>
            <a:ext cx="1248612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94" tIns="25001" rIns="49994" bIns="2500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sv-SE" sz="2200">
                <a:solidFill>
                  <a:srgbClr val="FFFFFF"/>
                </a:solidFill>
              </a:rPr>
              <a:t> </a:t>
            </a:r>
            <a:endParaRPr lang="en-US" sz="2200">
              <a:solidFill>
                <a:srgbClr val="FFFFFF"/>
              </a:solidFill>
            </a:endParaRP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728699" y="1675671"/>
            <a:ext cx="1343468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94" tIns="25001" rIns="49994" bIns="2500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</a:t>
            </a:r>
            <a:r>
              <a:rPr lang="sv-SE" sz="2200" b="1">
                <a:solidFill>
                  <a:srgbClr val="FFFFFF"/>
                </a:solidFill>
              </a:rPr>
              <a:t>h</a:t>
            </a:r>
            <a:endParaRPr lang="en-US" sz="2200" b="1">
              <a:solidFill>
                <a:srgbClr val="FFFFFF"/>
              </a:solidFill>
            </a:endParaRP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1728700" y="2196310"/>
            <a:ext cx="1391863" cy="389420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9994" tIns="25001" rIns="49994" bIns="25001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310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23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16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7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8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7" grpId="0" animBg="1"/>
      <p:bldP spid="8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3348" grpId="0" animBg="1"/>
      <p:bldP spid="13349" grpId="0" animBg="1"/>
      <p:bldP spid="13349" grpId="1" animBg="1"/>
      <p:bldP spid="13349" grpId="2" animBg="1"/>
      <p:bldP spid="133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152466" y="120028"/>
            <a:ext cx="4464676" cy="935651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lIns="50067" tIns="25037" rIns="50067" bIns="25037" anchor="ctr"/>
          <a:lstStyle/>
          <a:p>
            <a:pPr algn="ctr" defTabSz="50065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</a:rPr>
              <a:t>Trong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bài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đọc</a:t>
            </a:r>
            <a:r>
              <a:rPr lang="en-US" altLang="en-US" sz="1800" b="1" dirty="0">
                <a:solidFill>
                  <a:srgbClr val="000000"/>
                </a:solidFill>
              </a:rPr>
              <a:t> “ </a:t>
            </a:r>
            <a:r>
              <a:rPr lang="en-US" altLang="en-US" sz="1800" b="1" dirty="0" err="1">
                <a:solidFill>
                  <a:srgbClr val="000000"/>
                </a:solidFill>
              </a:rPr>
              <a:t>Tết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đang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vào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nhà</a:t>
            </a:r>
            <a:r>
              <a:rPr lang="en-US" altLang="en-US" sz="1800" b="1" dirty="0">
                <a:solidFill>
                  <a:srgbClr val="000000"/>
                </a:solidFill>
              </a:rPr>
              <a:t>”</a:t>
            </a:r>
          </a:p>
          <a:p>
            <a:pPr algn="ctr" defTabSz="500656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dirty="0" err="1">
                <a:solidFill>
                  <a:srgbClr val="000000"/>
                </a:solidFill>
              </a:rPr>
              <a:t>Có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nói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đến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hoa</a:t>
            </a:r>
            <a:r>
              <a:rPr lang="en-US" altLang="en-US" sz="1800" b="1" dirty="0">
                <a:solidFill>
                  <a:srgbClr val="000000"/>
                </a:solidFill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</a:rPr>
              <a:t>gì</a:t>
            </a:r>
            <a:r>
              <a:rPr lang="en-US" altLang="en-US" sz="1800" b="1" dirty="0">
                <a:solidFill>
                  <a:srgbClr val="000000"/>
                </a:solidFill>
              </a:rPr>
              <a:t>?</a:t>
            </a:r>
          </a:p>
        </p:txBody>
      </p:sp>
      <p:grpSp>
        <p:nvGrpSpPr>
          <p:cNvPr id="15363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06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536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06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0656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9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55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067" tIns="25037" rIns="50067" bIns="25037" anchor="ctr"/>
          <a:lstStyle/>
          <a:p>
            <a:pPr defTabSz="5006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911778" y="1223783"/>
            <a:ext cx="242624" cy="18313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9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55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067" tIns="25037" rIns="50067" bIns="25037" anchor="ctr"/>
          <a:lstStyle/>
          <a:p>
            <a:pPr defTabSz="5006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16" y="1761299"/>
            <a:ext cx="290375" cy="18250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3984" y="2213186"/>
            <a:ext cx="945331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55" y="2231961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067" tIns="25037" rIns="50067" bIns="25037" anchor="ctr"/>
          <a:lstStyle/>
          <a:p>
            <a:pPr defTabSz="500656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336190" y="396261"/>
            <a:ext cx="816276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067" tIns="25037" rIns="50067" bIns="25037" anchor="ctr"/>
          <a:lstStyle/>
          <a:p>
            <a:pPr defTabSz="500656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576233" y="611893"/>
            <a:ext cx="335544" cy="18000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7</a:t>
            </a:r>
          </a:p>
        </p:txBody>
      </p:sp>
      <p:pic>
        <p:nvPicPr>
          <p:cNvPr id="15381" name="Picture 29" descr="Picture1"/>
          <p:cNvPicPr>
            <a:picLocks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10" y="2525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2167" y="2591946"/>
            <a:ext cx="864672" cy="648142"/>
            <a:chOff x="4320" y="2928"/>
            <a:chExt cx="1104" cy="1104"/>
          </a:xfrm>
        </p:grpSpPr>
        <p:sp>
          <p:nvSpPr>
            <p:cNvPr id="15383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0656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5384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5129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49"/>
            <a:ext cx="420721" cy="350635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06" tIns="18257" rIns="36506" bIns="1825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129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806802" y="1165657"/>
            <a:ext cx="2641121" cy="343254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067" tIns="25037" rIns="50067" bIns="2503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900" dirty="0" err="1">
                <a:solidFill>
                  <a:srgbClr val="FFFFFF"/>
                </a:solidFill>
              </a:rPr>
              <a:t>Hoa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r>
              <a:rPr lang="en-US" sz="1900" dirty="0" err="1">
                <a:solidFill>
                  <a:srgbClr val="FFFFFF"/>
                </a:solidFill>
              </a:rPr>
              <a:t>cúc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1759672" y="1680046"/>
            <a:ext cx="2688226" cy="343254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067" tIns="25037" rIns="50067" bIns="2503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 đào</a:t>
            </a:r>
            <a:endParaRPr lang="en-US" sz="1900" dirty="0">
              <a:solidFill>
                <a:srgbClr val="FFFFFF"/>
              </a:solidFill>
            </a:endParaRPr>
          </a:p>
        </p:txBody>
      </p:sp>
      <p:sp>
        <p:nvSpPr>
          <p:cNvPr id="15398" name="Text Box 38"/>
          <p:cNvSpPr txBox="1">
            <a:spLocks noChangeArrowheads="1"/>
          </p:cNvSpPr>
          <p:nvPr/>
        </p:nvSpPr>
        <p:spPr bwMode="auto">
          <a:xfrm>
            <a:off x="1711922" y="2250061"/>
            <a:ext cx="2752754" cy="343254"/>
          </a:xfrm>
          <a:prstGeom prst="rect">
            <a:avLst/>
          </a:prstGeom>
          <a:solidFill>
            <a:srgbClr val="800080"/>
          </a:solidFill>
          <a:ln w="3175">
            <a:miter lim="800000"/>
            <a:headEnd/>
            <a:tailEnd/>
          </a:ln>
          <a:effectLst/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80008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50067" tIns="25037" rIns="50067" bIns="25037">
            <a:spAutoFit/>
            <a:flatTx/>
          </a:bodyPr>
          <a:lstStyle>
            <a:lvl1pPr defTabSz="1254125">
              <a:defRPr>
                <a:solidFill>
                  <a:schemeClr val="tx1"/>
                </a:solidFill>
                <a:latin typeface="Arial" charset="0"/>
              </a:defRPr>
            </a:lvl1pPr>
            <a:lvl2pPr marL="627063" defTabSz="1254125">
              <a:defRPr>
                <a:solidFill>
                  <a:schemeClr val="tx1"/>
                </a:solidFill>
                <a:latin typeface="Arial" charset="0"/>
              </a:defRPr>
            </a:lvl2pPr>
            <a:lvl3pPr marL="1254125" defTabSz="1254125">
              <a:defRPr>
                <a:solidFill>
                  <a:schemeClr val="tx1"/>
                </a:solidFill>
                <a:latin typeface="Arial" charset="0"/>
              </a:defRPr>
            </a:lvl3pPr>
            <a:lvl4pPr marL="1881188" defTabSz="1254125">
              <a:defRPr>
                <a:solidFill>
                  <a:schemeClr val="tx1"/>
                </a:solidFill>
                <a:latin typeface="Arial" charset="0"/>
              </a:defRPr>
            </a:lvl4pPr>
            <a:lvl5pPr marL="2508250" defTabSz="1254125">
              <a:defRPr>
                <a:solidFill>
                  <a:schemeClr val="tx1"/>
                </a:solidFill>
                <a:latin typeface="Arial" charset="0"/>
              </a:defRPr>
            </a:lvl5pPr>
            <a:lvl6pPr marL="29654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4226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8798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337050" defTabSz="12541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sv-SE" sz="1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Hoa mai</a:t>
            </a:r>
            <a:endParaRPr lang="en-US" sz="1900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3548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1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 nodeType="clickPar">
                      <p:stCondLst>
                        <p:cond delay="indefinite"/>
                      </p:stCondLst>
                      <p:childTnLst>
                        <p:par>
                          <p:cTn id="1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9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0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1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2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" grpId="0" animBg="1"/>
      <p:bldP spid="8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  <p:bldP spid="15396" grpId="0" animBg="1"/>
      <p:bldP spid="15397" grpId="0" animBg="1"/>
      <p:bldP spid="15398" grpId="0" animBg="1"/>
      <p:bldP spid="1539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1296364" y="251882"/>
            <a:ext cx="4416925" cy="791896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defTabSz="501531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>
                <a:solidFill>
                  <a:srgbClr val="FFFFFF"/>
                </a:solidFill>
              </a:rPr>
              <a:t>Từ nào sau đây viết đúng chính tả? </a:t>
            </a:r>
          </a:p>
        </p:txBody>
      </p:sp>
      <p:grpSp>
        <p:nvGrpSpPr>
          <p:cNvPr id="16387" name="Group 51"/>
          <p:cNvGrpSpPr>
            <a:grpSpLocks/>
          </p:cNvGrpSpPr>
          <p:nvPr/>
        </p:nvGrpSpPr>
        <p:grpSpPr bwMode="auto">
          <a:xfrm>
            <a:off x="161965" y="6875"/>
            <a:ext cx="201972" cy="3240088"/>
            <a:chOff x="202295" y="-322943"/>
            <a:chExt cx="319314" cy="7180943"/>
          </a:xfrm>
        </p:grpSpPr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rgbClr val="05708E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1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638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lIns="125401" tIns="62700" rIns="125401" bIns="62700"/>
            <a:lstStyle/>
            <a:p>
              <a:pPr defTabSz="501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5401" tIns="62700" rIns="125401" bIns="62700"/>
            <a:lstStyle/>
            <a:p>
              <a:pPr defTabSz="501531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1586092" y="1150031"/>
            <a:ext cx="2111994" cy="388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marL="187913" indent="-187913" algn="ctr" defTabSz="501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Bé nghủ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23816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2" y="1158157"/>
            <a:ext cx="1008569" cy="31813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8" y="1188157"/>
            <a:ext cx="52783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153" tIns="25079" rIns="50153" bIns="25079" anchor="ctr"/>
          <a:lstStyle/>
          <a:p>
            <a:pPr defTabSz="501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816278" y="1223783"/>
            <a:ext cx="289729" cy="18313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1586110" y="1708172"/>
            <a:ext cx="2110703" cy="38813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marL="187913" indent="-187913" algn="ctr" defTabSz="501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Ngi ngờ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1778175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2" y="1673171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8" y="1728173"/>
            <a:ext cx="515577" cy="2881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153" tIns="25079" rIns="50153" bIns="25079" anchor="ctr"/>
          <a:lstStyle/>
          <a:p>
            <a:pPr defTabSz="501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862109" y="1761299"/>
            <a:ext cx="290375" cy="18250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1586110" y="2250061"/>
            <a:ext cx="2064243" cy="388136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</p:spPr>
        <p:txBody>
          <a:bodyPr wrap="none" lIns="50153" tIns="25079" rIns="50153" bIns="25079" anchor="ctr"/>
          <a:lstStyle/>
          <a:p>
            <a:pPr marL="187913" indent="-187913" algn="ctr" defTabSz="50153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Củ nghệ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190" y="2318190"/>
            <a:ext cx="373616" cy="16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752" y="2213186"/>
            <a:ext cx="945977" cy="37876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20148" y="2231954"/>
            <a:ext cx="515577" cy="28938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50153" tIns="25079" rIns="50153" bIns="25079" anchor="ctr"/>
          <a:lstStyle/>
          <a:p>
            <a:pPr defTabSz="501531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816278" y="2301312"/>
            <a:ext cx="289729" cy="18250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/>
              </a:rPr>
              <a:t>c</a:t>
            </a:r>
          </a:p>
        </p:txBody>
      </p:sp>
      <p:sp>
        <p:nvSpPr>
          <p:cNvPr id="6171" name="AutoShape 27"/>
          <p:cNvSpPr>
            <a:spLocks noChangeArrowheads="1"/>
          </p:cNvSpPr>
          <p:nvPr/>
        </p:nvSpPr>
        <p:spPr bwMode="auto">
          <a:xfrm>
            <a:off x="432338" y="396261"/>
            <a:ext cx="815631" cy="647518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22225">
            <a:solidFill>
              <a:srgbClr val="800000"/>
            </a:solidFill>
            <a:miter lim="800000"/>
            <a:headEnd/>
            <a:tailEnd/>
          </a:ln>
        </p:spPr>
        <p:txBody>
          <a:bodyPr wrap="none" lIns="50153" tIns="25079" rIns="50153" bIns="25079" anchor="ctr"/>
          <a:lstStyle/>
          <a:p>
            <a:pPr defTabSz="501531" fontAlgn="base">
              <a:spcBef>
                <a:spcPct val="0"/>
              </a:spcBef>
              <a:spcAft>
                <a:spcPct val="0"/>
              </a:spcAft>
            </a:pPr>
            <a:endParaRPr lang="en-US" sz="1000">
              <a:solidFill>
                <a:srgbClr val="000000"/>
              </a:solidFill>
            </a:endParaRPr>
          </a:p>
        </p:txBody>
      </p:sp>
      <p:sp>
        <p:nvSpPr>
          <p:cNvPr id="6172" name="WordArt 28"/>
          <p:cNvSpPr>
            <a:spLocks noChangeArrowheads="1" noChangeShapeType="1" noTextEdit="1"/>
          </p:cNvSpPr>
          <p:nvPr/>
        </p:nvSpPr>
        <p:spPr bwMode="auto">
          <a:xfrm>
            <a:off x="671735" y="611893"/>
            <a:ext cx="336189" cy="18000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b="1" kern="10" dirty="0" err="1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SG" sz="1400" b="1" kern="10" dirty="0">
                <a:ln w="19050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8</a:t>
            </a:r>
          </a:p>
        </p:txBody>
      </p:sp>
      <p:pic>
        <p:nvPicPr>
          <p:cNvPr id="16408" name="Picture 29" descr="Picture1"/>
          <p:cNvPicPr>
            <a:picLocks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03" y="71895"/>
            <a:ext cx="5376453" cy="71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3070231" y="2591946"/>
            <a:ext cx="864672" cy="648142"/>
            <a:chOff x="4320" y="2928"/>
            <a:chExt cx="1104" cy="1104"/>
          </a:xfrm>
        </p:grpSpPr>
        <p:sp>
          <p:nvSpPr>
            <p:cNvPr id="16410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25401" tIns="62700" rIns="125401" bIns="62700" anchor="ctr"/>
            <a:lstStyle/>
            <a:p>
              <a:pPr algn="ctr" defTabSz="501531" fontAlgn="base">
                <a:spcBef>
                  <a:spcPct val="0"/>
                </a:spcBef>
                <a:spcAft>
                  <a:spcPct val="0"/>
                </a:spcAft>
              </a:pPr>
              <a:endParaRPr lang="en-US" sz="3300" b="1">
                <a:solidFill>
                  <a:srgbClr val="FF0066"/>
                </a:solidFill>
                <a:latin typeface=".VnHelvetInsH" pitchFamily="34" charset="0"/>
              </a:endParaRPr>
            </a:p>
          </p:txBody>
        </p:sp>
        <p:sp>
          <p:nvSpPr>
            <p:cNvPr id="16411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54" cy="50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365766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SG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/>
                  <a:cs typeface="Times New Roman"/>
                </a:rPr>
                <a:t>Hết giờ</a:t>
              </a:r>
            </a:p>
          </p:txBody>
        </p:sp>
      </p:grpSp>
      <p:sp>
        <p:nvSpPr>
          <p:cNvPr id="6180" name="WordArt 36"/>
          <p:cNvSpPr>
            <a:spLocks noChangeArrowheads="1" noChangeShapeType="1" noTextEdit="1"/>
          </p:cNvSpPr>
          <p:nvPr/>
        </p:nvSpPr>
        <p:spPr bwMode="auto">
          <a:xfrm>
            <a:off x="3264459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6181" name="WordArt 37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</a:t>
            </a:r>
          </a:p>
        </p:txBody>
      </p:sp>
      <p:sp>
        <p:nvSpPr>
          <p:cNvPr id="6182" name="WordArt 38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6183" name="WordArt 39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3</a:t>
            </a:r>
          </a:p>
        </p:txBody>
      </p:sp>
      <p:sp>
        <p:nvSpPr>
          <p:cNvPr id="6184" name="WordArt 40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6185" name="WordArt 41"/>
          <p:cNvSpPr>
            <a:spLocks noChangeArrowheads="1" noChangeShapeType="1" noTextEdit="1"/>
          </p:cNvSpPr>
          <p:nvPr/>
        </p:nvSpPr>
        <p:spPr bwMode="auto">
          <a:xfrm>
            <a:off x="3264459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6186" name="WordArt 42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6</a:t>
            </a:r>
          </a:p>
        </p:txBody>
      </p:sp>
      <p:sp>
        <p:nvSpPr>
          <p:cNvPr id="6187" name="WordArt 43"/>
          <p:cNvSpPr>
            <a:spLocks noChangeArrowheads="1" noChangeShapeType="1" noTextEdit="1"/>
          </p:cNvSpPr>
          <p:nvPr/>
        </p:nvSpPr>
        <p:spPr bwMode="auto">
          <a:xfrm>
            <a:off x="3276074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7</a:t>
            </a:r>
          </a:p>
        </p:txBody>
      </p:sp>
      <p:sp>
        <p:nvSpPr>
          <p:cNvPr id="6188" name="WordArt 44"/>
          <p:cNvSpPr>
            <a:spLocks noChangeArrowheads="1" noChangeShapeType="1" noTextEdit="1"/>
          </p:cNvSpPr>
          <p:nvPr/>
        </p:nvSpPr>
        <p:spPr bwMode="auto">
          <a:xfrm>
            <a:off x="3312211" y="2736342"/>
            <a:ext cx="420721" cy="350635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8</a:t>
            </a:r>
          </a:p>
        </p:txBody>
      </p:sp>
      <p:sp>
        <p:nvSpPr>
          <p:cNvPr id="6189" name="WordArt 45"/>
          <p:cNvSpPr>
            <a:spLocks noChangeArrowheads="1" noChangeShapeType="1" noTextEdit="1"/>
          </p:cNvSpPr>
          <p:nvPr/>
        </p:nvSpPr>
        <p:spPr bwMode="auto">
          <a:xfrm>
            <a:off x="3324470" y="2745075"/>
            <a:ext cx="420076" cy="35126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9</a:t>
            </a:r>
          </a:p>
        </p:txBody>
      </p:sp>
      <p:sp>
        <p:nvSpPr>
          <p:cNvPr id="6190" name="WordArt 46"/>
          <p:cNvSpPr>
            <a:spLocks noChangeArrowheads="1" noChangeShapeType="1" noTextEdit="1"/>
          </p:cNvSpPr>
          <p:nvPr/>
        </p:nvSpPr>
        <p:spPr bwMode="auto">
          <a:xfrm>
            <a:off x="3276074" y="2745075"/>
            <a:ext cx="420721" cy="351260"/>
          </a:xfrm>
          <a:prstGeom prst="rect">
            <a:avLst/>
          </a:prstGeom>
        </p:spPr>
        <p:txBody>
          <a:bodyPr wrap="none" lIns="36569" tIns="18287" rIns="36569" bIns="18287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365766" fontAlgn="base">
              <a:spcBef>
                <a:spcPct val="0"/>
              </a:spcBef>
              <a:spcAft>
                <a:spcPct val="0"/>
              </a:spcAft>
            </a:pPr>
            <a:r>
              <a:rPr lang="en-SG" sz="14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657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6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6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6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6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1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6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6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6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6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6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6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6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6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6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6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6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/>
                                        <p:tgtEl>
                                          <p:spTgt spid="6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6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6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8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6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6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eng re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 nodeType="clickPar">
                      <p:stCondLst>
                        <p:cond delay="indefinite"/>
                      </p:stCondLst>
                      <p:childTnLst>
                        <p:par>
                          <p:cTn id="1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5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6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7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0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23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8" grpId="0" animBg="1"/>
      <p:bldP spid="9" grpId="0" animBg="1"/>
      <p:bldP spid="13" grpId="0" animBg="1"/>
      <p:bldP spid="15" grpId="0" animBg="1"/>
      <p:bldP spid="6171" grpId="0" animBg="1"/>
      <p:bldP spid="6171" grpId="1" animBg="1"/>
      <p:bldP spid="6172" grpId="0" animBg="1"/>
      <p:bldP spid="6180" grpId="0" animBg="1"/>
      <p:bldP spid="6180" grpId="1" animBg="1"/>
      <p:bldP spid="6181" grpId="0" animBg="1"/>
      <p:bldP spid="6181" grpId="1" animBg="1"/>
      <p:bldP spid="6182" grpId="0" animBg="1"/>
      <p:bldP spid="6182" grpId="1" animBg="1"/>
      <p:bldP spid="6183" grpId="0" animBg="1"/>
      <p:bldP spid="6183" grpId="1" animBg="1"/>
      <p:bldP spid="6184" grpId="0" animBg="1"/>
      <p:bldP spid="6184" grpId="1" animBg="1"/>
      <p:bldP spid="6185" grpId="0" animBg="1"/>
      <p:bldP spid="6185" grpId="1" animBg="1"/>
      <p:bldP spid="6186" grpId="0" animBg="1"/>
      <p:bldP spid="6186" grpId="1" animBg="1"/>
      <p:bldP spid="6187" grpId="0" animBg="1"/>
      <p:bldP spid="6187" grpId="1" animBg="1"/>
      <p:bldP spid="6188" grpId="0" animBg="1"/>
      <p:bldP spid="6188" grpId="1" animBg="1"/>
      <p:bldP spid="6189" grpId="0" animBg="1"/>
      <p:bldP spid="6189" grpId="1" animBg="1"/>
      <p:bldP spid="6190" grpId="0" animBg="1"/>
      <p:bldP spid="6190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33447678-B8C9-461C-893B-5D7CAB5ED1B0}"/>
  <p:tag name="GENSWF_ADVANCE_TIME" val="5"/>
  <p:tag name="ISPRING_CUSTOM_TIMING_US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254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404</Words>
  <Application>Microsoft Office PowerPoint</Application>
  <PresentationFormat>Custom</PresentationFormat>
  <Paragraphs>205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29" baseType="lpstr">
      <vt:lpstr>.VnHelvetInsH</vt:lpstr>
      <vt:lpstr>.VnTime</vt:lpstr>
      <vt:lpstr>.VnTimeH</vt:lpstr>
      <vt:lpstr>Arial</vt:lpstr>
      <vt:lpstr>Calibri</vt:lpstr>
      <vt:lpstr>Impact</vt:lpstr>
      <vt:lpstr>Times New Roman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Thị Hồng Loan</cp:lastModifiedBy>
  <cp:revision>15</cp:revision>
  <dcterms:created xsi:type="dcterms:W3CDTF">2021-01-12T01:06:34Z</dcterms:created>
  <dcterms:modified xsi:type="dcterms:W3CDTF">2024-05-14T14:14:31Z</dcterms:modified>
</cp:coreProperties>
</file>