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3"/>
  </p:notesMasterIdLst>
  <p:sldIdLst>
    <p:sldId id="728" r:id="rId12"/>
    <p:sldId id="259" r:id="rId13"/>
    <p:sldId id="261" r:id="rId14"/>
    <p:sldId id="262" r:id="rId15"/>
    <p:sldId id="263" r:id="rId16"/>
    <p:sldId id="267" r:id="rId17"/>
    <p:sldId id="268" r:id="rId18"/>
    <p:sldId id="269" r:id="rId19"/>
    <p:sldId id="271" r:id="rId20"/>
    <p:sldId id="273" r:id="rId21"/>
    <p:sldId id="275" r:id="rId22"/>
  </p:sldIdLst>
  <p:sldSz cx="5761038" cy="3240088"/>
  <p:notesSz cx="6858000" cy="9144000"/>
  <p:defaultTextStyle>
    <a:defPPr>
      <a:defRPr lang="en-US"/>
    </a:defPPr>
    <a:lvl1pPr marL="0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915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825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8737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1651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4563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7476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10390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3298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78" y="108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F3D0-99DA-4786-A185-4CB545B51262}" type="datetimeFigureOut">
              <a:rPr lang="en-SG" smtClean="0"/>
              <a:t>16/5/2024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7447-6DA4-4DB8-801E-96D32B69BF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22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D7DC0AD-8441-64D7-63EE-1D953226E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482B517-19CF-AB37-2D57-8EE6FBD1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C1FCF84-80BB-7940-690B-DD9675D47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1538C-821C-453E-8ED3-330ED6E98795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7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583" indent="0" algn="ctr">
              <a:buNone/>
              <a:defRPr/>
            </a:lvl2pPr>
            <a:lvl3pPr marL="363142" indent="0" algn="ctr">
              <a:buNone/>
              <a:defRPr/>
            </a:lvl3pPr>
            <a:lvl4pPr marL="544701" indent="0" algn="ctr">
              <a:buNone/>
              <a:defRPr/>
            </a:lvl4pPr>
            <a:lvl5pPr marL="726271" indent="0" algn="ctr">
              <a:buNone/>
              <a:defRPr/>
            </a:lvl5pPr>
            <a:lvl6pPr marL="907843" indent="0" algn="ctr">
              <a:buNone/>
              <a:defRPr/>
            </a:lvl6pPr>
            <a:lvl7pPr marL="1089413" indent="0" algn="ctr">
              <a:buNone/>
              <a:defRPr/>
            </a:lvl7pPr>
            <a:lvl8pPr marL="1270983" indent="0" algn="ctr">
              <a:buNone/>
              <a:defRPr/>
            </a:lvl8pPr>
            <a:lvl9pPr marL="14525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8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7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3657" indent="0" algn="ctr">
              <a:buNone/>
              <a:defRPr/>
            </a:lvl2pPr>
            <a:lvl3pPr marL="367314" indent="0" algn="ctr">
              <a:buNone/>
              <a:defRPr/>
            </a:lvl3pPr>
            <a:lvl4pPr marL="550972" indent="0" algn="ctr">
              <a:buNone/>
              <a:defRPr/>
            </a:lvl4pPr>
            <a:lvl5pPr marL="734629" indent="0" algn="ctr">
              <a:buNone/>
              <a:defRPr/>
            </a:lvl5pPr>
            <a:lvl6pPr marL="918286" indent="0" algn="ctr">
              <a:buNone/>
              <a:defRPr/>
            </a:lvl6pPr>
            <a:lvl7pPr marL="1101943" indent="0" algn="ctr">
              <a:buNone/>
              <a:defRPr/>
            </a:lvl7pPr>
            <a:lvl8pPr marL="1285601" indent="0" algn="ctr">
              <a:buNone/>
              <a:defRPr/>
            </a:lvl8pPr>
            <a:lvl9pPr marL="14692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341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844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1" y="2081932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21" y="1373163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3657" indent="0">
              <a:buNone/>
              <a:defRPr sz="700"/>
            </a:lvl2pPr>
            <a:lvl3pPr marL="367314" indent="0">
              <a:buNone/>
              <a:defRPr sz="600"/>
            </a:lvl3pPr>
            <a:lvl4pPr marL="550972" indent="0">
              <a:buNone/>
              <a:defRPr sz="600"/>
            </a:lvl4pPr>
            <a:lvl5pPr marL="734629" indent="0">
              <a:buNone/>
              <a:defRPr sz="600"/>
            </a:lvl5pPr>
            <a:lvl6pPr marL="918286" indent="0">
              <a:buNone/>
              <a:defRPr sz="600"/>
            </a:lvl6pPr>
            <a:lvl7pPr marL="1101943" indent="0">
              <a:buNone/>
              <a:defRPr sz="600"/>
            </a:lvl7pPr>
            <a:lvl8pPr marL="1285601" indent="0">
              <a:buNone/>
              <a:defRPr sz="600"/>
            </a:lvl8pPr>
            <a:lvl9pPr marL="146925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2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7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2" y="75627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38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0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657" indent="0">
              <a:buNone/>
              <a:defRPr sz="800" b="1"/>
            </a:lvl2pPr>
            <a:lvl3pPr marL="367314" indent="0">
              <a:buNone/>
              <a:defRPr sz="700" b="1"/>
            </a:lvl3pPr>
            <a:lvl4pPr marL="550972" indent="0">
              <a:buNone/>
              <a:defRPr sz="600" b="1"/>
            </a:lvl4pPr>
            <a:lvl5pPr marL="734629" indent="0">
              <a:buNone/>
              <a:defRPr sz="600" b="1"/>
            </a:lvl5pPr>
            <a:lvl6pPr marL="918286" indent="0">
              <a:buNone/>
              <a:defRPr sz="600" b="1"/>
            </a:lvl6pPr>
            <a:lvl7pPr marL="1101943" indent="0">
              <a:buNone/>
              <a:defRPr sz="600" b="1"/>
            </a:lvl7pPr>
            <a:lvl8pPr marL="1285601" indent="0">
              <a:buNone/>
              <a:defRPr sz="600" b="1"/>
            </a:lvl8pPr>
            <a:lvl9pPr marL="1469258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657" indent="0">
              <a:buNone/>
              <a:defRPr sz="800" b="1"/>
            </a:lvl2pPr>
            <a:lvl3pPr marL="367314" indent="0">
              <a:buNone/>
              <a:defRPr sz="700" b="1"/>
            </a:lvl3pPr>
            <a:lvl4pPr marL="550972" indent="0">
              <a:buNone/>
              <a:defRPr sz="600" b="1"/>
            </a:lvl4pPr>
            <a:lvl5pPr marL="734629" indent="0">
              <a:buNone/>
              <a:defRPr sz="600" b="1"/>
            </a:lvl5pPr>
            <a:lvl6pPr marL="918286" indent="0">
              <a:buNone/>
              <a:defRPr sz="600" b="1"/>
            </a:lvl6pPr>
            <a:lvl7pPr marL="1101943" indent="0">
              <a:buNone/>
              <a:defRPr sz="600" b="1"/>
            </a:lvl7pPr>
            <a:lvl8pPr marL="1285601" indent="0">
              <a:buNone/>
              <a:defRPr sz="600" b="1"/>
            </a:lvl8pPr>
            <a:lvl9pPr marL="1469258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07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5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1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4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3657" indent="0">
              <a:buNone/>
              <a:defRPr sz="500"/>
            </a:lvl2pPr>
            <a:lvl3pPr marL="367314" indent="0">
              <a:buNone/>
              <a:defRPr sz="400"/>
            </a:lvl3pPr>
            <a:lvl4pPr marL="550972" indent="0">
              <a:buNone/>
              <a:defRPr sz="400"/>
            </a:lvl4pPr>
            <a:lvl5pPr marL="734629" indent="0">
              <a:buNone/>
              <a:defRPr sz="400"/>
            </a:lvl5pPr>
            <a:lvl6pPr marL="918286" indent="0">
              <a:buNone/>
              <a:defRPr sz="400"/>
            </a:lvl6pPr>
            <a:lvl7pPr marL="1101943" indent="0">
              <a:buNone/>
              <a:defRPr sz="400"/>
            </a:lvl7pPr>
            <a:lvl8pPr marL="1285601" indent="0">
              <a:buNone/>
              <a:defRPr sz="400"/>
            </a:lvl8pPr>
            <a:lvl9pPr marL="146925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1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18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3657" indent="0">
              <a:buNone/>
              <a:defRPr sz="1100"/>
            </a:lvl2pPr>
            <a:lvl3pPr marL="367314" indent="0">
              <a:buNone/>
              <a:defRPr sz="1000"/>
            </a:lvl3pPr>
            <a:lvl4pPr marL="550972" indent="0">
              <a:buNone/>
              <a:defRPr sz="800"/>
            </a:lvl4pPr>
            <a:lvl5pPr marL="734629" indent="0">
              <a:buNone/>
              <a:defRPr sz="800"/>
            </a:lvl5pPr>
            <a:lvl6pPr marL="918286" indent="0">
              <a:buNone/>
              <a:defRPr sz="800"/>
            </a:lvl6pPr>
            <a:lvl7pPr marL="1101943" indent="0">
              <a:buNone/>
              <a:defRPr sz="800"/>
            </a:lvl7pPr>
            <a:lvl8pPr marL="1285601" indent="0">
              <a:buNone/>
              <a:defRPr sz="800"/>
            </a:lvl8pPr>
            <a:lvl9pPr marL="1469258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69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3657" indent="0">
              <a:buNone/>
              <a:defRPr sz="500"/>
            </a:lvl2pPr>
            <a:lvl3pPr marL="367314" indent="0">
              <a:buNone/>
              <a:defRPr sz="400"/>
            </a:lvl3pPr>
            <a:lvl4pPr marL="550972" indent="0">
              <a:buNone/>
              <a:defRPr sz="400"/>
            </a:lvl4pPr>
            <a:lvl5pPr marL="734629" indent="0">
              <a:buNone/>
              <a:defRPr sz="400"/>
            </a:lvl5pPr>
            <a:lvl6pPr marL="918286" indent="0">
              <a:buNone/>
              <a:defRPr sz="400"/>
            </a:lvl6pPr>
            <a:lvl7pPr marL="1101943" indent="0">
              <a:buNone/>
              <a:defRPr sz="400"/>
            </a:lvl7pPr>
            <a:lvl8pPr marL="1285601" indent="0">
              <a:buNone/>
              <a:defRPr sz="400"/>
            </a:lvl8pPr>
            <a:lvl9pPr marL="146925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18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82" y="130004"/>
            <a:ext cx="1295718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8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8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090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1006532"/>
            <a:ext cx="4896882" cy="694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60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3111-B55B-CDCF-0487-A0C21F8F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8FBB6D-A93C-4E6B-A1D3-F5D26DB0A934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DD5E-3FA1-3AD5-4BA4-6C47B4CC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B4E4-26CC-C35F-CD6D-AFF3845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3B0790-7AFA-4430-AE36-F4DD53B979F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20456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A8C4-2F83-2F00-6214-1AA425F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4170C-05CB-4266-B691-D5C4DA23B094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BFEC-D798-E98A-1333-76F59991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5D25-F1B9-E102-3C38-3E96880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57BE16-2676-49FD-89FB-EF3FC7C4951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34466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1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1373292"/>
            <a:ext cx="4896882" cy="708769"/>
          </a:xfrm>
        </p:spPr>
        <p:txBody>
          <a:bodyPr anchor="b"/>
          <a:lstStyle>
            <a:lvl1pPr marL="0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2pPr>
            <a:lvl3pPr marL="514346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5pPr>
            <a:lvl6pPr marL="1285871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6pPr>
            <a:lvl7pPr marL="1543045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5D4-2420-6D8D-4060-5887E08F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9C2F55-5615-437A-8AFF-F5DD9AB6820D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A2CB-082C-9EFB-CDC4-B5FAB9E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3BC9-B007-F206-B4C8-ED26CF5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C7DA13-E791-4BD6-B4A1-FBB2EDF1665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187796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7"/>
            </a:lvl1pPr>
            <a:lvl2pPr>
              <a:defRPr sz="1418"/>
            </a:lvl2pPr>
            <a:lvl3pPr>
              <a:defRPr sz="108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7"/>
            </a:lvl1pPr>
            <a:lvl2pPr>
              <a:defRPr sz="1418"/>
            </a:lvl2pPr>
            <a:lvl3pPr>
              <a:defRPr sz="108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6E393-8132-2F5D-8C73-11D6E255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2E3C4-CBAC-43BD-A715-AB1045EF8DCF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B131-622A-C088-C9D9-EC83D41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653D-92DC-7434-C53D-BD1D30FA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C58F1-A196-4DBF-BBF9-8D05FC5C46A5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025873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6" y="725270"/>
            <a:ext cx="2545459" cy="302258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57175" indent="0">
              <a:buNone/>
              <a:defRPr sz="1087" b="1"/>
            </a:lvl2pPr>
            <a:lvl3pPr marL="514346" indent="0">
              <a:buNone/>
              <a:defRPr sz="992" b="1"/>
            </a:lvl3pPr>
            <a:lvl4pPr marL="771521" indent="0">
              <a:buNone/>
              <a:defRPr sz="898" b="1"/>
            </a:lvl4pPr>
            <a:lvl5pPr marL="1028696" indent="0">
              <a:buNone/>
              <a:defRPr sz="898" b="1"/>
            </a:lvl5pPr>
            <a:lvl6pPr marL="1285871" indent="0">
              <a:buNone/>
              <a:defRPr sz="898" b="1"/>
            </a:lvl6pPr>
            <a:lvl7pPr marL="1543045" indent="0">
              <a:buNone/>
              <a:defRPr sz="898" b="1"/>
            </a:lvl7pPr>
            <a:lvl8pPr marL="1800217" indent="0">
              <a:buNone/>
              <a:defRPr sz="898" b="1"/>
            </a:lvl8pPr>
            <a:lvl9pPr marL="2057392" indent="0">
              <a:buNone/>
              <a:defRPr sz="8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6" y="1027528"/>
            <a:ext cx="2545459" cy="1866801"/>
          </a:xfrm>
        </p:spPr>
        <p:txBody>
          <a:bodyPr/>
          <a:lstStyle>
            <a:lvl1pPr>
              <a:defRPr sz="1418"/>
            </a:lvl1pPr>
            <a:lvl2pPr>
              <a:defRPr sz="1087"/>
            </a:lvl2pPr>
            <a:lvl3pPr>
              <a:defRPr sz="992"/>
            </a:lvl3pPr>
            <a:lvl4pPr>
              <a:defRPr sz="898"/>
            </a:lvl4pPr>
            <a:lvl5pPr>
              <a:defRPr sz="898"/>
            </a:lvl5pPr>
            <a:lvl6pPr>
              <a:defRPr sz="898"/>
            </a:lvl6pPr>
            <a:lvl7pPr>
              <a:defRPr sz="898"/>
            </a:lvl7pPr>
            <a:lvl8pPr>
              <a:defRPr sz="898"/>
            </a:lvl8pPr>
            <a:lvl9pPr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57175" indent="0">
              <a:buNone/>
              <a:defRPr sz="1087" b="1"/>
            </a:lvl2pPr>
            <a:lvl3pPr marL="514346" indent="0">
              <a:buNone/>
              <a:defRPr sz="992" b="1"/>
            </a:lvl3pPr>
            <a:lvl4pPr marL="771521" indent="0">
              <a:buNone/>
              <a:defRPr sz="898" b="1"/>
            </a:lvl4pPr>
            <a:lvl5pPr marL="1028696" indent="0">
              <a:buNone/>
              <a:defRPr sz="898" b="1"/>
            </a:lvl5pPr>
            <a:lvl6pPr marL="1285871" indent="0">
              <a:buNone/>
              <a:defRPr sz="898" b="1"/>
            </a:lvl6pPr>
            <a:lvl7pPr marL="1543045" indent="0">
              <a:buNone/>
              <a:defRPr sz="898" b="1"/>
            </a:lvl7pPr>
            <a:lvl8pPr marL="1800217" indent="0">
              <a:buNone/>
              <a:defRPr sz="898" b="1"/>
            </a:lvl8pPr>
            <a:lvl9pPr marL="2057392" indent="0">
              <a:buNone/>
              <a:defRPr sz="8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18"/>
            </a:lvl1pPr>
            <a:lvl2pPr>
              <a:defRPr sz="1087"/>
            </a:lvl2pPr>
            <a:lvl3pPr>
              <a:defRPr sz="992"/>
            </a:lvl3pPr>
            <a:lvl4pPr>
              <a:defRPr sz="898"/>
            </a:lvl4pPr>
            <a:lvl5pPr>
              <a:defRPr sz="898"/>
            </a:lvl5pPr>
            <a:lvl6pPr>
              <a:defRPr sz="898"/>
            </a:lvl6pPr>
            <a:lvl7pPr>
              <a:defRPr sz="898"/>
            </a:lvl7pPr>
            <a:lvl8pPr>
              <a:defRPr sz="898"/>
            </a:lvl8pPr>
            <a:lvl9pPr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28AC8-E1BD-7548-B4BC-686AFD70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A37FF-F392-48DC-9B81-3CAC53581976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AA04C-E325-3E2A-C229-CFBF637A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04DB2-D8DC-A289-8EB2-B91B559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BD5BC0-50E1-482A-BCA5-77E555BD69B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056583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4FC9F-7270-D927-CD00-F958A23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4A30D-72CD-4EA6-B7DF-ED7A5ED1810D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8EF4-72A7-ECB1-A8B6-F0BE89D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DA1-F1A9-4DC8-D634-36BDE01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F2E17-A476-41D7-A508-FD86F7C54D2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8206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8E872-AE3C-B76E-F2A9-EF73BECE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C6F33-1350-476C-871D-C892830B7A59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05493-692F-69D2-D1F1-FB03096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D8B20-15C0-EFE1-F97F-5C75A89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B6A45-C1E6-4B12-9621-CF95AF37E9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435577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08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795"/>
            </a:lvl1pPr>
            <a:lvl2pPr>
              <a:defRPr sz="1607"/>
            </a:lvl2pPr>
            <a:lvl3pPr>
              <a:defRPr sz="1418"/>
            </a:lvl3pPr>
            <a:lvl4pPr>
              <a:defRPr sz="1087"/>
            </a:lvl4pPr>
            <a:lvl5pPr>
              <a:defRPr sz="1087"/>
            </a:lvl5pPr>
            <a:lvl6pPr>
              <a:defRPr sz="1087"/>
            </a:lvl6pPr>
            <a:lvl7pPr>
              <a:defRPr sz="1087"/>
            </a:lvl7pPr>
            <a:lvl8pPr>
              <a:defRPr sz="1087"/>
            </a:lvl8pPr>
            <a:lvl9pPr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3"/>
            </a:lvl1pPr>
            <a:lvl2pPr marL="257175" indent="0">
              <a:buNone/>
              <a:defRPr sz="709"/>
            </a:lvl2pPr>
            <a:lvl3pPr marL="514346" indent="0">
              <a:buNone/>
              <a:defRPr sz="614"/>
            </a:lvl3pPr>
            <a:lvl4pPr marL="771521" indent="0">
              <a:buNone/>
              <a:defRPr sz="520"/>
            </a:lvl4pPr>
            <a:lvl5pPr marL="1028696" indent="0">
              <a:buNone/>
              <a:defRPr sz="520"/>
            </a:lvl5pPr>
            <a:lvl6pPr marL="1285871" indent="0">
              <a:buNone/>
              <a:defRPr sz="520"/>
            </a:lvl6pPr>
            <a:lvl7pPr marL="1543045" indent="0">
              <a:buNone/>
              <a:defRPr sz="520"/>
            </a:lvl7pPr>
            <a:lvl8pPr marL="1800217" indent="0">
              <a:buNone/>
              <a:defRPr sz="520"/>
            </a:lvl8pPr>
            <a:lvl9pPr marL="2057392" indent="0">
              <a:buNone/>
              <a:defRPr sz="5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6F78E-8AFC-4CD3-3F66-1A5339C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110DD-5222-4CDA-B8E7-5E4CC2F1C768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D630A-C10F-D881-9A46-90FF08A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8BF0-1FB7-9EE6-CE70-DCB9BF32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1184A-D64D-41D9-AD6D-D8433CF14959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278718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08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289512"/>
            <a:ext cx="3456623" cy="1944053"/>
          </a:xfrm>
        </p:spPr>
        <p:txBody>
          <a:bodyPr rtlCol="0">
            <a:normAutofit/>
          </a:bodyPr>
          <a:lstStyle>
            <a:lvl1pPr marL="0" indent="0">
              <a:buNone/>
              <a:defRPr sz="1795"/>
            </a:lvl1pPr>
            <a:lvl2pPr marL="257175" indent="0">
              <a:buNone/>
              <a:defRPr sz="1607"/>
            </a:lvl2pPr>
            <a:lvl3pPr marL="514346" indent="0">
              <a:buNone/>
              <a:defRPr sz="1418"/>
            </a:lvl3pPr>
            <a:lvl4pPr marL="771521" indent="0">
              <a:buNone/>
              <a:defRPr sz="1087"/>
            </a:lvl4pPr>
            <a:lvl5pPr marL="1028696" indent="0">
              <a:buNone/>
              <a:defRPr sz="1087"/>
            </a:lvl5pPr>
            <a:lvl6pPr marL="1285871" indent="0">
              <a:buNone/>
              <a:defRPr sz="1087"/>
            </a:lvl6pPr>
            <a:lvl7pPr marL="1543045" indent="0">
              <a:buNone/>
              <a:defRPr sz="1087"/>
            </a:lvl7pPr>
            <a:lvl8pPr marL="1800217" indent="0">
              <a:buNone/>
              <a:defRPr sz="1087"/>
            </a:lvl8pPr>
            <a:lvl9pPr marL="2057392" indent="0">
              <a:buNone/>
              <a:defRPr sz="108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3"/>
            </a:lvl1pPr>
            <a:lvl2pPr marL="257175" indent="0">
              <a:buNone/>
              <a:defRPr sz="709"/>
            </a:lvl2pPr>
            <a:lvl3pPr marL="514346" indent="0">
              <a:buNone/>
              <a:defRPr sz="614"/>
            </a:lvl3pPr>
            <a:lvl4pPr marL="771521" indent="0">
              <a:buNone/>
              <a:defRPr sz="520"/>
            </a:lvl4pPr>
            <a:lvl5pPr marL="1028696" indent="0">
              <a:buNone/>
              <a:defRPr sz="520"/>
            </a:lvl5pPr>
            <a:lvl6pPr marL="1285871" indent="0">
              <a:buNone/>
              <a:defRPr sz="520"/>
            </a:lvl6pPr>
            <a:lvl7pPr marL="1543045" indent="0">
              <a:buNone/>
              <a:defRPr sz="520"/>
            </a:lvl7pPr>
            <a:lvl8pPr marL="1800217" indent="0">
              <a:buNone/>
              <a:defRPr sz="520"/>
            </a:lvl8pPr>
            <a:lvl9pPr marL="2057392" indent="0">
              <a:buNone/>
              <a:defRPr sz="5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3956-6B5F-7FE8-8E6B-B3001B1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324F2-672B-4718-BD62-F193FEF40110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393F2-7619-5E00-46DE-B58B0B25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B665-DF4C-5423-4456-E38333DB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F99A4-E37D-44AD-BC3D-79E8C2E2B4E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34962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620" indent="0" algn="ctr">
              <a:buNone/>
              <a:defRPr/>
            </a:lvl2pPr>
            <a:lvl3pPr marL="363222" indent="0" algn="ctr">
              <a:buNone/>
              <a:defRPr/>
            </a:lvl3pPr>
            <a:lvl4pPr marL="544826" indent="0" algn="ctr">
              <a:buNone/>
              <a:defRPr/>
            </a:lvl4pPr>
            <a:lvl5pPr marL="726444" indent="0" algn="ctr">
              <a:buNone/>
              <a:defRPr/>
            </a:lvl5pPr>
            <a:lvl6pPr marL="908052" indent="0" algn="ctr">
              <a:buNone/>
              <a:defRPr/>
            </a:lvl6pPr>
            <a:lvl7pPr marL="1089659" indent="0" algn="ctr">
              <a:buNone/>
              <a:defRPr/>
            </a:lvl7pPr>
            <a:lvl8pPr marL="1271273" indent="0" algn="ctr">
              <a:buNone/>
              <a:defRPr/>
            </a:lvl8pPr>
            <a:lvl9pPr marL="14528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42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4CDF-DCBF-E381-8986-C70638A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11F50-DE28-4E03-9B63-343436A8ED6A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9518-69BC-BB0C-19E1-D1127156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0508-66C3-4032-5EF3-5F718DDC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B4F99-7350-4404-9B77-74CD2E81F97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78240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129758"/>
            <a:ext cx="1296234" cy="276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6" y="129758"/>
            <a:ext cx="3792683" cy="276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269C-2E83-04DA-5A83-9FDC2B55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5A8E8-11C3-4885-8337-FC18BAA5B82E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9F10-8285-F3FB-7C33-909DC8B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F5EB-3809-FD88-DD04-34142E07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7922B-093C-44C6-B5FF-B008B1031AF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3900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6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6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620" indent="0">
              <a:buNone/>
              <a:defRPr sz="700"/>
            </a:lvl2pPr>
            <a:lvl3pPr marL="363222" indent="0">
              <a:buNone/>
              <a:defRPr sz="600"/>
            </a:lvl3pPr>
            <a:lvl4pPr marL="544826" indent="0">
              <a:buNone/>
              <a:defRPr sz="600"/>
            </a:lvl4pPr>
            <a:lvl5pPr marL="726444" indent="0">
              <a:buNone/>
              <a:defRPr sz="600"/>
            </a:lvl5pPr>
            <a:lvl6pPr marL="908052" indent="0">
              <a:buNone/>
              <a:defRPr sz="600"/>
            </a:lvl6pPr>
            <a:lvl7pPr marL="1089659" indent="0">
              <a:buNone/>
              <a:defRPr sz="600"/>
            </a:lvl7pPr>
            <a:lvl8pPr marL="1271273" indent="0">
              <a:buNone/>
              <a:defRPr sz="600"/>
            </a:lvl8pPr>
            <a:lvl9pPr marL="145288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6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6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2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8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620" indent="0">
              <a:buNone/>
              <a:defRPr sz="800" b="1"/>
            </a:lvl2pPr>
            <a:lvl3pPr marL="363222" indent="0">
              <a:buNone/>
              <a:defRPr sz="700" b="1"/>
            </a:lvl3pPr>
            <a:lvl4pPr marL="544826" indent="0">
              <a:buNone/>
              <a:defRPr sz="600" b="1"/>
            </a:lvl4pPr>
            <a:lvl5pPr marL="726444" indent="0">
              <a:buNone/>
              <a:defRPr sz="600" b="1"/>
            </a:lvl5pPr>
            <a:lvl6pPr marL="908052" indent="0">
              <a:buNone/>
              <a:defRPr sz="600" b="1"/>
            </a:lvl6pPr>
            <a:lvl7pPr marL="1089659" indent="0">
              <a:buNone/>
              <a:defRPr sz="600" b="1"/>
            </a:lvl7pPr>
            <a:lvl8pPr marL="1271273" indent="0">
              <a:buNone/>
              <a:defRPr sz="600" b="1"/>
            </a:lvl8pPr>
            <a:lvl9pPr marL="145288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620" indent="0">
              <a:buNone/>
              <a:defRPr sz="800" b="1"/>
            </a:lvl2pPr>
            <a:lvl3pPr marL="363222" indent="0">
              <a:buNone/>
              <a:defRPr sz="700" b="1"/>
            </a:lvl3pPr>
            <a:lvl4pPr marL="544826" indent="0">
              <a:buNone/>
              <a:defRPr sz="600" b="1"/>
            </a:lvl4pPr>
            <a:lvl5pPr marL="726444" indent="0">
              <a:buNone/>
              <a:defRPr sz="600" b="1"/>
            </a:lvl5pPr>
            <a:lvl6pPr marL="908052" indent="0">
              <a:buNone/>
              <a:defRPr sz="600" b="1"/>
            </a:lvl6pPr>
            <a:lvl7pPr marL="1089659" indent="0">
              <a:buNone/>
              <a:defRPr sz="600" b="1"/>
            </a:lvl7pPr>
            <a:lvl8pPr marL="1271273" indent="0">
              <a:buNone/>
              <a:defRPr sz="600" b="1"/>
            </a:lvl8pPr>
            <a:lvl9pPr marL="145288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620" indent="0">
              <a:buNone/>
              <a:defRPr sz="500"/>
            </a:lvl2pPr>
            <a:lvl3pPr marL="363222" indent="0">
              <a:buNone/>
              <a:defRPr sz="400"/>
            </a:lvl3pPr>
            <a:lvl4pPr marL="544826" indent="0">
              <a:buNone/>
              <a:defRPr sz="400"/>
            </a:lvl4pPr>
            <a:lvl5pPr marL="726444" indent="0">
              <a:buNone/>
              <a:defRPr sz="400"/>
            </a:lvl5pPr>
            <a:lvl6pPr marL="908052" indent="0">
              <a:buNone/>
              <a:defRPr sz="400"/>
            </a:lvl6pPr>
            <a:lvl7pPr marL="1089659" indent="0">
              <a:buNone/>
              <a:defRPr sz="400"/>
            </a:lvl7pPr>
            <a:lvl8pPr marL="1271273" indent="0">
              <a:buNone/>
              <a:defRPr sz="400"/>
            </a:lvl8pPr>
            <a:lvl9pPr marL="145288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2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2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620" indent="0">
              <a:buNone/>
              <a:defRPr sz="1100"/>
            </a:lvl2pPr>
            <a:lvl3pPr marL="363222" indent="0">
              <a:buNone/>
              <a:defRPr sz="1000"/>
            </a:lvl3pPr>
            <a:lvl4pPr marL="544826" indent="0">
              <a:buNone/>
              <a:defRPr sz="800"/>
            </a:lvl4pPr>
            <a:lvl5pPr marL="726444" indent="0">
              <a:buNone/>
              <a:defRPr sz="800"/>
            </a:lvl5pPr>
            <a:lvl6pPr marL="908052" indent="0">
              <a:buNone/>
              <a:defRPr sz="800"/>
            </a:lvl6pPr>
            <a:lvl7pPr marL="1089659" indent="0">
              <a:buNone/>
              <a:defRPr sz="800"/>
            </a:lvl7pPr>
            <a:lvl8pPr marL="1271273" indent="0">
              <a:buNone/>
              <a:defRPr sz="800"/>
            </a:lvl8pPr>
            <a:lvl9pPr marL="1452885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9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620" indent="0">
              <a:buNone/>
              <a:defRPr sz="500"/>
            </a:lvl2pPr>
            <a:lvl3pPr marL="363222" indent="0">
              <a:buNone/>
              <a:defRPr sz="400"/>
            </a:lvl3pPr>
            <a:lvl4pPr marL="544826" indent="0">
              <a:buNone/>
              <a:defRPr sz="400"/>
            </a:lvl4pPr>
            <a:lvl5pPr marL="726444" indent="0">
              <a:buNone/>
              <a:defRPr sz="400"/>
            </a:lvl5pPr>
            <a:lvl6pPr marL="908052" indent="0">
              <a:buNone/>
              <a:defRPr sz="400"/>
            </a:lvl6pPr>
            <a:lvl7pPr marL="1089659" indent="0">
              <a:buNone/>
              <a:defRPr sz="400"/>
            </a:lvl7pPr>
            <a:lvl8pPr marL="1271273" indent="0">
              <a:buNone/>
              <a:defRPr sz="400"/>
            </a:lvl8pPr>
            <a:lvl9pPr marL="145288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7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7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710" indent="0" algn="ctr">
              <a:buNone/>
              <a:defRPr/>
            </a:lvl2pPr>
            <a:lvl3pPr marL="363402" indent="0" algn="ctr">
              <a:buNone/>
              <a:defRPr/>
            </a:lvl3pPr>
            <a:lvl4pPr marL="545098" indent="0" algn="ctr">
              <a:buNone/>
              <a:defRPr/>
            </a:lvl4pPr>
            <a:lvl5pPr marL="726806" indent="0" algn="ctr">
              <a:buNone/>
              <a:defRPr/>
            </a:lvl5pPr>
            <a:lvl6pPr marL="908504" indent="0" algn="ctr">
              <a:buNone/>
              <a:defRPr/>
            </a:lvl6pPr>
            <a:lvl7pPr marL="1090203" indent="0" algn="ctr">
              <a:buNone/>
              <a:defRPr/>
            </a:lvl7pPr>
            <a:lvl8pPr marL="1271907" indent="0" algn="ctr">
              <a:buNone/>
              <a:defRPr/>
            </a:lvl8pPr>
            <a:lvl9pPr marL="14536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4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4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710" indent="0">
              <a:buNone/>
              <a:defRPr sz="700"/>
            </a:lvl2pPr>
            <a:lvl3pPr marL="363402" indent="0">
              <a:buNone/>
              <a:defRPr sz="600"/>
            </a:lvl3pPr>
            <a:lvl4pPr marL="545098" indent="0">
              <a:buNone/>
              <a:defRPr sz="600"/>
            </a:lvl4pPr>
            <a:lvl5pPr marL="726806" indent="0">
              <a:buNone/>
              <a:defRPr sz="600"/>
            </a:lvl5pPr>
            <a:lvl6pPr marL="908504" indent="0">
              <a:buNone/>
              <a:defRPr sz="600"/>
            </a:lvl6pPr>
            <a:lvl7pPr marL="1090203" indent="0">
              <a:buNone/>
              <a:defRPr sz="600"/>
            </a:lvl7pPr>
            <a:lvl8pPr marL="1271907" indent="0">
              <a:buNone/>
              <a:defRPr sz="600"/>
            </a:lvl8pPr>
            <a:lvl9pPr marL="145360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51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4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4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3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6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710" indent="0">
              <a:buNone/>
              <a:defRPr sz="800" b="1"/>
            </a:lvl2pPr>
            <a:lvl3pPr marL="363402" indent="0">
              <a:buNone/>
              <a:defRPr sz="700" b="1"/>
            </a:lvl3pPr>
            <a:lvl4pPr marL="545098" indent="0">
              <a:buNone/>
              <a:defRPr sz="600" b="1"/>
            </a:lvl4pPr>
            <a:lvl5pPr marL="726806" indent="0">
              <a:buNone/>
              <a:defRPr sz="600" b="1"/>
            </a:lvl5pPr>
            <a:lvl6pPr marL="908504" indent="0">
              <a:buNone/>
              <a:defRPr sz="600" b="1"/>
            </a:lvl6pPr>
            <a:lvl7pPr marL="1090203" indent="0">
              <a:buNone/>
              <a:defRPr sz="600" b="1"/>
            </a:lvl7pPr>
            <a:lvl8pPr marL="1271907" indent="0">
              <a:buNone/>
              <a:defRPr sz="600" b="1"/>
            </a:lvl8pPr>
            <a:lvl9pPr marL="1453609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710" indent="0">
              <a:buNone/>
              <a:defRPr sz="800" b="1"/>
            </a:lvl2pPr>
            <a:lvl3pPr marL="363402" indent="0">
              <a:buNone/>
              <a:defRPr sz="700" b="1"/>
            </a:lvl3pPr>
            <a:lvl4pPr marL="545098" indent="0">
              <a:buNone/>
              <a:defRPr sz="600" b="1"/>
            </a:lvl4pPr>
            <a:lvl5pPr marL="726806" indent="0">
              <a:buNone/>
              <a:defRPr sz="600" b="1"/>
            </a:lvl5pPr>
            <a:lvl6pPr marL="908504" indent="0">
              <a:buNone/>
              <a:defRPr sz="600" b="1"/>
            </a:lvl6pPr>
            <a:lvl7pPr marL="1090203" indent="0">
              <a:buNone/>
              <a:defRPr sz="600" b="1"/>
            </a:lvl7pPr>
            <a:lvl8pPr marL="1271907" indent="0">
              <a:buNone/>
              <a:defRPr sz="600" b="1"/>
            </a:lvl8pPr>
            <a:lvl9pPr marL="1453609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8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0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8" y="2081932"/>
            <a:ext cx="4897011" cy="643768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8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583" indent="0">
              <a:buNone/>
              <a:defRPr sz="700"/>
            </a:lvl2pPr>
            <a:lvl3pPr marL="363142" indent="0">
              <a:buNone/>
              <a:defRPr sz="700"/>
            </a:lvl3pPr>
            <a:lvl4pPr marL="544701" indent="0">
              <a:buNone/>
              <a:defRPr sz="500"/>
            </a:lvl4pPr>
            <a:lvl5pPr marL="726271" indent="0">
              <a:buNone/>
              <a:defRPr sz="500"/>
            </a:lvl5pPr>
            <a:lvl6pPr marL="907843" indent="0">
              <a:buNone/>
              <a:defRPr sz="500"/>
            </a:lvl6pPr>
            <a:lvl7pPr marL="1089413" indent="0">
              <a:buNone/>
              <a:defRPr sz="500"/>
            </a:lvl7pPr>
            <a:lvl8pPr marL="1270983" indent="0">
              <a:buNone/>
              <a:defRPr sz="500"/>
            </a:lvl8pPr>
            <a:lvl9pPr marL="145254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3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710" indent="0">
              <a:buNone/>
              <a:defRPr sz="500"/>
            </a:lvl2pPr>
            <a:lvl3pPr marL="363402" indent="0">
              <a:buNone/>
              <a:defRPr sz="400"/>
            </a:lvl3pPr>
            <a:lvl4pPr marL="545098" indent="0">
              <a:buNone/>
              <a:defRPr sz="400"/>
            </a:lvl4pPr>
            <a:lvl5pPr marL="726806" indent="0">
              <a:buNone/>
              <a:defRPr sz="400"/>
            </a:lvl5pPr>
            <a:lvl6pPr marL="908504" indent="0">
              <a:buNone/>
              <a:defRPr sz="400"/>
            </a:lvl6pPr>
            <a:lvl7pPr marL="1090203" indent="0">
              <a:buNone/>
              <a:defRPr sz="400"/>
            </a:lvl7pPr>
            <a:lvl8pPr marL="1271907" indent="0">
              <a:buNone/>
              <a:defRPr sz="400"/>
            </a:lvl8pPr>
            <a:lvl9pPr marL="145360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0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0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710" indent="0">
              <a:buNone/>
              <a:defRPr sz="1100"/>
            </a:lvl2pPr>
            <a:lvl3pPr marL="363402" indent="0">
              <a:buNone/>
              <a:defRPr sz="1000"/>
            </a:lvl3pPr>
            <a:lvl4pPr marL="545098" indent="0">
              <a:buNone/>
              <a:defRPr sz="800"/>
            </a:lvl4pPr>
            <a:lvl5pPr marL="726806" indent="0">
              <a:buNone/>
              <a:defRPr sz="800"/>
            </a:lvl5pPr>
            <a:lvl6pPr marL="908504" indent="0">
              <a:buNone/>
              <a:defRPr sz="800"/>
            </a:lvl6pPr>
            <a:lvl7pPr marL="1090203" indent="0">
              <a:buNone/>
              <a:defRPr sz="800"/>
            </a:lvl7pPr>
            <a:lvl8pPr marL="1271907" indent="0">
              <a:buNone/>
              <a:defRPr sz="800"/>
            </a:lvl8pPr>
            <a:lvl9pPr marL="1453609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7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710" indent="0">
              <a:buNone/>
              <a:defRPr sz="500"/>
            </a:lvl2pPr>
            <a:lvl3pPr marL="363402" indent="0">
              <a:buNone/>
              <a:defRPr sz="400"/>
            </a:lvl3pPr>
            <a:lvl4pPr marL="545098" indent="0">
              <a:buNone/>
              <a:defRPr sz="400"/>
            </a:lvl4pPr>
            <a:lvl5pPr marL="726806" indent="0">
              <a:buNone/>
              <a:defRPr sz="400"/>
            </a:lvl5pPr>
            <a:lvl6pPr marL="908504" indent="0">
              <a:buNone/>
              <a:defRPr sz="400"/>
            </a:lvl6pPr>
            <a:lvl7pPr marL="1090203" indent="0">
              <a:buNone/>
              <a:defRPr sz="400"/>
            </a:lvl7pPr>
            <a:lvl8pPr marL="1271907" indent="0">
              <a:buNone/>
              <a:defRPr sz="400"/>
            </a:lvl8pPr>
            <a:lvl9pPr marL="145360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3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5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6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845" indent="0" algn="ctr">
              <a:buNone/>
              <a:defRPr/>
            </a:lvl2pPr>
            <a:lvl3pPr marL="363673" indent="0" algn="ctr">
              <a:buNone/>
              <a:defRPr/>
            </a:lvl3pPr>
            <a:lvl4pPr marL="545506" indent="0" algn="ctr">
              <a:buNone/>
              <a:defRPr/>
            </a:lvl4pPr>
            <a:lvl5pPr marL="727349" indent="0" algn="ctr">
              <a:buNone/>
              <a:defRPr/>
            </a:lvl5pPr>
            <a:lvl6pPr marL="909182" indent="0" algn="ctr">
              <a:buNone/>
              <a:defRPr/>
            </a:lvl6pPr>
            <a:lvl7pPr marL="1091019" indent="0" algn="ctr">
              <a:buNone/>
              <a:defRPr/>
            </a:lvl7pPr>
            <a:lvl8pPr marL="1272858" indent="0" algn="ctr">
              <a:buNone/>
              <a:defRPr/>
            </a:lvl8pPr>
            <a:lvl9pPr marL="14546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4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1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1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845" indent="0">
              <a:buNone/>
              <a:defRPr sz="700"/>
            </a:lvl2pPr>
            <a:lvl3pPr marL="363673" indent="0">
              <a:buNone/>
              <a:defRPr sz="600"/>
            </a:lvl3pPr>
            <a:lvl4pPr marL="545506" indent="0">
              <a:buNone/>
              <a:defRPr sz="600"/>
            </a:lvl4pPr>
            <a:lvl5pPr marL="727349" indent="0">
              <a:buNone/>
              <a:defRPr sz="600"/>
            </a:lvl5pPr>
            <a:lvl6pPr marL="909182" indent="0">
              <a:buNone/>
              <a:defRPr sz="600"/>
            </a:lvl6pPr>
            <a:lvl7pPr marL="1091019" indent="0">
              <a:buNone/>
              <a:defRPr sz="600"/>
            </a:lvl7pPr>
            <a:lvl8pPr marL="1272858" indent="0">
              <a:buNone/>
              <a:defRPr sz="600"/>
            </a:lvl8pPr>
            <a:lvl9pPr marL="145469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6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4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845" indent="0">
              <a:buNone/>
              <a:defRPr sz="800" b="1"/>
            </a:lvl2pPr>
            <a:lvl3pPr marL="363673" indent="0">
              <a:buNone/>
              <a:defRPr sz="700" b="1"/>
            </a:lvl3pPr>
            <a:lvl4pPr marL="545506" indent="0">
              <a:buNone/>
              <a:defRPr sz="600" b="1"/>
            </a:lvl4pPr>
            <a:lvl5pPr marL="727349" indent="0">
              <a:buNone/>
              <a:defRPr sz="600" b="1"/>
            </a:lvl5pPr>
            <a:lvl6pPr marL="909182" indent="0">
              <a:buNone/>
              <a:defRPr sz="600" b="1"/>
            </a:lvl6pPr>
            <a:lvl7pPr marL="1091019" indent="0">
              <a:buNone/>
              <a:defRPr sz="600" b="1"/>
            </a:lvl7pPr>
            <a:lvl8pPr marL="1272858" indent="0">
              <a:buNone/>
              <a:defRPr sz="600" b="1"/>
            </a:lvl8pPr>
            <a:lvl9pPr marL="145469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845" indent="0">
              <a:buNone/>
              <a:defRPr sz="800" b="1"/>
            </a:lvl2pPr>
            <a:lvl3pPr marL="363673" indent="0">
              <a:buNone/>
              <a:defRPr sz="700" b="1"/>
            </a:lvl3pPr>
            <a:lvl4pPr marL="545506" indent="0">
              <a:buNone/>
              <a:defRPr sz="600" b="1"/>
            </a:lvl4pPr>
            <a:lvl5pPr marL="727349" indent="0">
              <a:buNone/>
              <a:defRPr sz="600" b="1"/>
            </a:lvl5pPr>
            <a:lvl6pPr marL="909182" indent="0">
              <a:buNone/>
              <a:defRPr sz="600" b="1"/>
            </a:lvl6pPr>
            <a:lvl7pPr marL="1091019" indent="0">
              <a:buNone/>
              <a:defRPr sz="600" b="1"/>
            </a:lvl7pPr>
            <a:lvl8pPr marL="1272858" indent="0">
              <a:buNone/>
              <a:defRPr sz="600" b="1"/>
            </a:lvl8pPr>
            <a:lvl9pPr marL="145469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6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7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7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3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845" indent="0">
              <a:buNone/>
              <a:defRPr sz="500"/>
            </a:lvl2pPr>
            <a:lvl3pPr marL="363673" indent="0">
              <a:buNone/>
              <a:defRPr sz="400"/>
            </a:lvl3pPr>
            <a:lvl4pPr marL="545506" indent="0">
              <a:buNone/>
              <a:defRPr sz="400"/>
            </a:lvl4pPr>
            <a:lvl5pPr marL="727349" indent="0">
              <a:buNone/>
              <a:defRPr sz="400"/>
            </a:lvl5pPr>
            <a:lvl6pPr marL="909182" indent="0">
              <a:buNone/>
              <a:defRPr sz="400"/>
            </a:lvl6pPr>
            <a:lvl7pPr marL="1091019" indent="0">
              <a:buNone/>
              <a:defRPr sz="400"/>
            </a:lvl7pPr>
            <a:lvl8pPr marL="1272858" indent="0">
              <a:buNone/>
              <a:defRPr sz="400"/>
            </a:lvl8pPr>
            <a:lvl9pPr marL="145469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4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2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845" indent="0">
              <a:buNone/>
              <a:defRPr sz="1100"/>
            </a:lvl2pPr>
            <a:lvl3pPr marL="363673" indent="0">
              <a:buNone/>
              <a:defRPr sz="1000"/>
            </a:lvl3pPr>
            <a:lvl4pPr marL="545506" indent="0">
              <a:buNone/>
              <a:defRPr sz="800"/>
            </a:lvl4pPr>
            <a:lvl5pPr marL="727349" indent="0">
              <a:buNone/>
              <a:defRPr sz="800"/>
            </a:lvl5pPr>
            <a:lvl6pPr marL="909182" indent="0">
              <a:buNone/>
              <a:defRPr sz="800"/>
            </a:lvl6pPr>
            <a:lvl7pPr marL="1091019" indent="0">
              <a:buNone/>
              <a:defRPr sz="800"/>
            </a:lvl7pPr>
            <a:lvl8pPr marL="1272858" indent="0">
              <a:buNone/>
              <a:defRPr sz="800"/>
            </a:lvl8pPr>
            <a:lvl9pPr marL="1454695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845" indent="0">
              <a:buNone/>
              <a:defRPr sz="500"/>
            </a:lvl2pPr>
            <a:lvl3pPr marL="363673" indent="0">
              <a:buNone/>
              <a:defRPr sz="400"/>
            </a:lvl3pPr>
            <a:lvl4pPr marL="545506" indent="0">
              <a:buNone/>
              <a:defRPr sz="400"/>
            </a:lvl4pPr>
            <a:lvl5pPr marL="727349" indent="0">
              <a:buNone/>
              <a:defRPr sz="400"/>
            </a:lvl5pPr>
            <a:lvl6pPr marL="909182" indent="0">
              <a:buNone/>
              <a:defRPr sz="400"/>
            </a:lvl6pPr>
            <a:lvl7pPr marL="1091019" indent="0">
              <a:buNone/>
              <a:defRPr sz="400"/>
            </a:lvl7pPr>
            <a:lvl8pPr marL="1272858" indent="0">
              <a:buNone/>
              <a:defRPr sz="400"/>
            </a:lvl8pPr>
            <a:lvl9pPr marL="145469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7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4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070" indent="0" algn="ctr">
              <a:buNone/>
              <a:defRPr/>
            </a:lvl2pPr>
            <a:lvl3pPr marL="364128" indent="0" algn="ctr">
              <a:buNone/>
              <a:defRPr/>
            </a:lvl3pPr>
            <a:lvl4pPr marL="546186" indent="0" algn="ctr">
              <a:buNone/>
              <a:defRPr/>
            </a:lvl4pPr>
            <a:lvl5pPr marL="728254" indent="0" algn="ctr">
              <a:buNone/>
              <a:defRPr/>
            </a:lvl5pPr>
            <a:lvl6pPr marL="910316" indent="0" algn="ctr">
              <a:buNone/>
              <a:defRPr/>
            </a:lvl6pPr>
            <a:lvl7pPr marL="1092379" indent="0" algn="ctr">
              <a:buNone/>
              <a:defRPr/>
            </a:lvl7pPr>
            <a:lvl8pPr marL="1274443" indent="0" algn="ctr">
              <a:buNone/>
              <a:defRPr/>
            </a:lvl8pPr>
            <a:lvl9pPr marL="14565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49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34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6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6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070" indent="0">
              <a:buNone/>
              <a:defRPr sz="700"/>
            </a:lvl2pPr>
            <a:lvl3pPr marL="364128" indent="0">
              <a:buNone/>
              <a:defRPr sz="600"/>
            </a:lvl3pPr>
            <a:lvl4pPr marL="546186" indent="0">
              <a:buNone/>
              <a:defRPr sz="600"/>
            </a:lvl4pPr>
            <a:lvl5pPr marL="728254" indent="0">
              <a:buNone/>
              <a:defRPr sz="600"/>
            </a:lvl5pPr>
            <a:lvl6pPr marL="910316" indent="0">
              <a:buNone/>
              <a:defRPr sz="600"/>
            </a:lvl6pPr>
            <a:lvl7pPr marL="1092379" indent="0">
              <a:buNone/>
              <a:defRPr sz="600"/>
            </a:lvl7pPr>
            <a:lvl8pPr marL="1274443" indent="0">
              <a:buNone/>
              <a:defRPr sz="600"/>
            </a:lvl8pPr>
            <a:lvl9pPr marL="145650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06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06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3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38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070" indent="0">
              <a:buNone/>
              <a:defRPr sz="800" b="1"/>
            </a:lvl2pPr>
            <a:lvl3pPr marL="364128" indent="0">
              <a:buNone/>
              <a:defRPr sz="700" b="1"/>
            </a:lvl3pPr>
            <a:lvl4pPr marL="546186" indent="0">
              <a:buNone/>
              <a:defRPr sz="600" b="1"/>
            </a:lvl4pPr>
            <a:lvl5pPr marL="728254" indent="0">
              <a:buNone/>
              <a:defRPr sz="600" b="1"/>
            </a:lvl5pPr>
            <a:lvl6pPr marL="910316" indent="0">
              <a:buNone/>
              <a:defRPr sz="600" b="1"/>
            </a:lvl6pPr>
            <a:lvl7pPr marL="1092379" indent="0">
              <a:buNone/>
              <a:defRPr sz="600" b="1"/>
            </a:lvl7pPr>
            <a:lvl8pPr marL="1274443" indent="0">
              <a:buNone/>
              <a:defRPr sz="600" b="1"/>
            </a:lvl8pPr>
            <a:lvl9pPr marL="145650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070" indent="0">
              <a:buNone/>
              <a:defRPr sz="800" b="1"/>
            </a:lvl2pPr>
            <a:lvl3pPr marL="364128" indent="0">
              <a:buNone/>
              <a:defRPr sz="700" b="1"/>
            </a:lvl3pPr>
            <a:lvl4pPr marL="546186" indent="0">
              <a:buNone/>
              <a:defRPr sz="600" b="1"/>
            </a:lvl4pPr>
            <a:lvl5pPr marL="728254" indent="0">
              <a:buNone/>
              <a:defRPr sz="600" b="1"/>
            </a:lvl5pPr>
            <a:lvl6pPr marL="910316" indent="0">
              <a:buNone/>
              <a:defRPr sz="600" b="1"/>
            </a:lvl6pPr>
            <a:lvl7pPr marL="1092379" indent="0">
              <a:buNone/>
              <a:defRPr sz="600" b="1"/>
            </a:lvl7pPr>
            <a:lvl8pPr marL="1274443" indent="0">
              <a:buNone/>
              <a:defRPr sz="600" b="1"/>
            </a:lvl8pPr>
            <a:lvl9pPr marL="145650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30050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583" indent="0">
              <a:buNone/>
              <a:defRPr sz="800" b="1"/>
            </a:lvl2pPr>
            <a:lvl3pPr marL="363142" indent="0">
              <a:buNone/>
              <a:defRPr sz="700" b="1"/>
            </a:lvl3pPr>
            <a:lvl4pPr marL="544701" indent="0">
              <a:buNone/>
              <a:defRPr sz="700" b="1"/>
            </a:lvl4pPr>
            <a:lvl5pPr marL="726271" indent="0">
              <a:buNone/>
              <a:defRPr sz="700" b="1"/>
            </a:lvl5pPr>
            <a:lvl6pPr marL="907843" indent="0">
              <a:buNone/>
              <a:defRPr sz="700" b="1"/>
            </a:lvl6pPr>
            <a:lvl7pPr marL="1089413" indent="0">
              <a:buNone/>
              <a:defRPr sz="700" b="1"/>
            </a:lvl7pPr>
            <a:lvl8pPr marL="1270983" indent="0">
              <a:buNone/>
              <a:defRPr sz="700" b="1"/>
            </a:lvl8pPr>
            <a:lvl9pPr marL="145254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1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583" indent="0">
              <a:buNone/>
              <a:defRPr sz="800" b="1"/>
            </a:lvl2pPr>
            <a:lvl3pPr marL="363142" indent="0">
              <a:buNone/>
              <a:defRPr sz="700" b="1"/>
            </a:lvl3pPr>
            <a:lvl4pPr marL="544701" indent="0">
              <a:buNone/>
              <a:defRPr sz="700" b="1"/>
            </a:lvl4pPr>
            <a:lvl5pPr marL="726271" indent="0">
              <a:buNone/>
              <a:defRPr sz="700" b="1"/>
            </a:lvl5pPr>
            <a:lvl6pPr marL="907843" indent="0">
              <a:buNone/>
              <a:defRPr sz="700" b="1"/>
            </a:lvl6pPr>
            <a:lvl7pPr marL="1089413" indent="0">
              <a:buNone/>
              <a:defRPr sz="700" b="1"/>
            </a:lvl7pPr>
            <a:lvl8pPr marL="1270983" indent="0">
              <a:buNone/>
              <a:defRPr sz="700" b="1"/>
            </a:lvl8pPr>
            <a:lvl9pPr marL="145254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1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78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32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3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070" indent="0">
              <a:buNone/>
              <a:defRPr sz="500"/>
            </a:lvl2pPr>
            <a:lvl3pPr marL="364128" indent="0">
              <a:buNone/>
              <a:defRPr sz="400"/>
            </a:lvl3pPr>
            <a:lvl4pPr marL="546186" indent="0">
              <a:buNone/>
              <a:defRPr sz="400"/>
            </a:lvl4pPr>
            <a:lvl5pPr marL="728254" indent="0">
              <a:buNone/>
              <a:defRPr sz="400"/>
            </a:lvl5pPr>
            <a:lvl6pPr marL="910316" indent="0">
              <a:buNone/>
              <a:defRPr sz="400"/>
            </a:lvl6pPr>
            <a:lvl7pPr marL="1092379" indent="0">
              <a:buNone/>
              <a:defRPr sz="400"/>
            </a:lvl7pPr>
            <a:lvl8pPr marL="1274443" indent="0">
              <a:buNone/>
              <a:defRPr sz="400"/>
            </a:lvl8pPr>
            <a:lvl9pPr marL="145650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8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22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070" indent="0">
              <a:buNone/>
              <a:defRPr sz="1100"/>
            </a:lvl2pPr>
            <a:lvl3pPr marL="364128" indent="0">
              <a:buNone/>
              <a:defRPr sz="1000"/>
            </a:lvl3pPr>
            <a:lvl4pPr marL="546186" indent="0">
              <a:buNone/>
              <a:defRPr sz="800"/>
            </a:lvl4pPr>
            <a:lvl5pPr marL="728254" indent="0">
              <a:buNone/>
              <a:defRPr sz="800"/>
            </a:lvl5pPr>
            <a:lvl6pPr marL="910316" indent="0">
              <a:buNone/>
              <a:defRPr sz="800"/>
            </a:lvl6pPr>
            <a:lvl7pPr marL="1092379" indent="0">
              <a:buNone/>
              <a:defRPr sz="800"/>
            </a:lvl7pPr>
            <a:lvl8pPr marL="1274443" indent="0">
              <a:buNone/>
              <a:defRPr sz="800"/>
            </a:lvl8pPr>
            <a:lvl9pPr marL="1456507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29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070" indent="0">
              <a:buNone/>
              <a:defRPr sz="500"/>
            </a:lvl2pPr>
            <a:lvl3pPr marL="364128" indent="0">
              <a:buNone/>
              <a:defRPr sz="400"/>
            </a:lvl3pPr>
            <a:lvl4pPr marL="546186" indent="0">
              <a:buNone/>
              <a:defRPr sz="400"/>
            </a:lvl4pPr>
            <a:lvl5pPr marL="728254" indent="0">
              <a:buNone/>
              <a:defRPr sz="400"/>
            </a:lvl5pPr>
            <a:lvl6pPr marL="910316" indent="0">
              <a:buNone/>
              <a:defRPr sz="400"/>
            </a:lvl6pPr>
            <a:lvl7pPr marL="1092379" indent="0">
              <a:buNone/>
              <a:defRPr sz="400"/>
            </a:lvl7pPr>
            <a:lvl8pPr marL="1274443" indent="0">
              <a:buNone/>
              <a:defRPr sz="400"/>
            </a:lvl8pPr>
            <a:lvl9pPr marL="145650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7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8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17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5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295" indent="0" algn="ctr">
              <a:buNone/>
              <a:defRPr/>
            </a:lvl2pPr>
            <a:lvl3pPr marL="364583" indent="0" algn="ctr">
              <a:buNone/>
              <a:defRPr/>
            </a:lvl3pPr>
            <a:lvl4pPr marL="546866" indent="0" algn="ctr">
              <a:buNone/>
              <a:defRPr/>
            </a:lvl4pPr>
            <a:lvl5pPr marL="729162" indent="0" algn="ctr">
              <a:buNone/>
              <a:defRPr/>
            </a:lvl5pPr>
            <a:lvl6pPr marL="911451" indent="0" algn="ctr">
              <a:buNone/>
              <a:defRPr/>
            </a:lvl6pPr>
            <a:lvl7pPr marL="1093739" indent="0" algn="ctr">
              <a:buNone/>
              <a:defRPr/>
            </a:lvl7pPr>
            <a:lvl8pPr marL="1276030" indent="0" algn="ctr">
              <a:buNone/>
              <a:defRPr/>
            </a:lvl8pPr>
            <a:lvl9pPr marL="14583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40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2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1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1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295" indent="0">
              <a:buNone/>
              <a:defRPr sz="700"/>
            </a:lvl2pPr>
            <a:lvl3pPr marL="364583" indent="0">
              <a:buNone/>
              <a:defRPr sz="600"/>
            </a:lvl3pPr>
            <a:lvl4pPr marL="546866" indent="0">
              <a:buNone/>
              <a:defRPr sz="600"/>
            </a:lvl4pPr>
            <a:lvl5pPr marL="729162" indent="0">
              <a:buNone/>
              <a:defRPr sz="600"/>
            </a:lvl5pPr>
            <a:lvl6pPr marL="911451" indent="0">
              <a:buNone/>
              <a:defRPr sz="600"/>
            </a:lvl6pPr>
            <a:lvl7pPr marL="1093739" indent="0">
              <a:buNone/>
              <a:defRPr sz="600"/>
            </a:lvl7pPr>
            <a:lvl8pPr marL="1276030" indent="0">
              <a:buNone/>
              <a:defRPr sz="600"/>
            </a:lvl8pPr>
            <a:lvl9pPr marL="14583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1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0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0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3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3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295" indent="0">
              <a:buNone/>
              <a:defRPr sz="800" b="1"/>
            </a:lvl2pPr>
            <a:lvl3pPr marL="364583" indent="0">
              <a:buNone/>
              <a:defRPr sz="700" b="1"/>
            </a:lvl3pPr>
            <a:lvl4pPr marL="546866" indent="0">
              <a:buNone/>
              <a:defRPr sz="600" b="1"/>
            </a:lvl4pPr>
            <a:lvl5pPr marL="729162" indent="0">
              <a:buNone/>
              <a:defRPr sz="600" b="1"/>
            </a:lvl5pPr>
            <a:lvl6pPr marL="911451" indent="0">
              <a:buNone/>
              <a:defRPr sz="600" b="1"/>
            </a:lvl6pPr>
            <a:lvl7pPr marL="1093739" indent="0">
              <a:buNone/>
              <a:defRPr sz="600" b="1"/>
            </a:lvl7pPr>
            <a:lvl8pPr marL="1276030" indent="0">
              <a:buNone/>
              <a:defRPr sz="600" b="1"/>
            </a:lvl8pPr>
            <a:lvl9pPr marL="145832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295" indent="0">
              <a:buNone/>
              <a:defRPr sz="800" b="1"/>
            </a:lvl2pPr>
            <a:lvl3pPr marL="364583" indent="0">
              <a:buNone/>
              <a:defRPr sz="700" b="1"/>
            </a:lvl3pPr>
            <a:lvl4pPr marL="546866" indent="0">
              <a:buNone/>
              <a:defRPr sz="600" b="1"/>
            </a:lvl4pPr>
            <a:lvl5pPr marL="729162" indent="0">
              <a:buNone/>
              <a:defRPr sz="600" b="1"/>
            </a:lvl5pPr>
            <a:lvl6pPr marL="911451" indent="0">
              <a:buNone/>
              <a:defRPr sz="600" b="1"/>
            </a:lvl6pPr>
            <a:lvl7pPr marL="1093739" indent="0">
              <a:buNone/>
              <a:defRPr sz="600" b="1"/>
            </a:lvl7pPr>
            <a:lvl8pPr marL="1276030" indent="0">
              <a:buNone/>
              <a:defRPr sz="600" b="1"/>
            </a:lvl8pPr>
            <a:lvl9pPr marL="145832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95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9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295" indent="0">
              <a:buNone/>
              <a:defRPr sz="500"/>
            </a:lvl2pPr>
            <a:lvl3pPr marL="364583" indent="0">
              <a:buNone/>
              <a:defRPr sz="400"/>
            </a:lvl3pPr>
            <a:lvl4pPr marL="546866" indent="0">
              <a:buNone/>
              <a:defRPr sz="400"/>
            </a:lvl4pPr>
            <a:lvl5pPr marL="729162" indent="0">
              <a:buNone/>
              <a:defRPr sz="400"/>
            </a:lvl5pPr>
            <a:lvl6pPr marL="911451" indent="0">
              <a:buNone/>
              <a:defRPr sz="400"/>
            </a:lvl6pPr>
            <a:lvl7pPr marL="1093739" indent="0">
              <a:buNone/>
              <a:defRPr sz="400"/>
            </a:lvl7pPr>
            <a:lvl8pPr marL="1276030" indent="0">
              <a:buNone/>
              <a:defRPr sz="400"/>
            </a:lvl8pPr>
            <a:lvl9pPr marL="145832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4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1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295" indent="0">
              <a:buNone/>
              <a:defRPr sz="1100"/>
            </a:lvl2pPr>
            <a:lvl3pPr marL="364583" indent="0">
              <a:buNone/>
              <a:defRPr sz="1000"/>
            </a:lvl3pPr>
            <a:lvl4pPr marL="546866" indent="0">
              <a:buNone/>
              <a:defRPr sz="800"/>
            </a:lvl4pPr>
            <a:lvl5pPr marL="729162" indent="0">
              <a:buNone/>
              <a:defRPr sz="800"/>
            </a:lvl5pPr>
            <a:lvl6pPr marL="911451" indent="0">
              <a:buNone/>
              <a:defRPr sz="800"/>
            </a:lvl6pPr>
            <a:lvl7pPr marL="1093739" indent="0">
              <a:buNone/>
              <a:defRPr sz="800"/>
            </a:lvl7pPr>
            <a:lvl8pPr marL="1276030" indent="0">
              <a:buNone/>
              <a:defRPr sz="800"/>
            </a:lvl8pPr>
            <a:lvl9pPr marL="1458322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2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295" indent="0">
              <a:buNone/>
              <a:defRPr sz="500"/>
            </a:lvl2pPr>
            <a:lvl3pPr marL="364583" indent="0">
              <a:buNone/>
              <a:defRPr sz="400"/>
            </a:lvl3pPr>
            <a:lvl4pPr marL="546866" indent="0">
              <a:buNone/>
              <a:defRPr sz="400"/>
            </a:lvl4pPr>
            <a:lvl5pPr marL="729162" indent="0">
              <a:buNone/>
              <a:defRPr sz="400"/>
            </a:lvl5pPr>
            <a:lvl6pPr marL="911451" indent="0">
              <a:buNone/>
              <a:defRPr sz="400"/>
            </a:lvl6pPr>
            <a:lvl7pPr marL="1093739" indent="0">
              <a:buNone/>
              <a:defRPr sz="400"/>
            </a:lvl7pPr>
            <a:lvl8pPr marL="1276030" indent="0">
              <a:buNone/>
              <a:defRPr sz="400"/>
            </a:lvl8pPr>
            <a:lvl9pPr marL="145832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5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0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1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1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565" indent="0" algn="ctr">
              <a:buNone/>
              <a:defRPr/>
            </a:lvl2pPr>
            <a:lvl3pPr marL="365129" indent="0" algn="ctr">
              <a:buNone/>
              <a:defRPr/>
            </a:lvl3pPr>
            <a:lvl4pPr marL="547685" indent="0" algn="ctr">
              <a:buNone/>
              <a:defRPr/>
            </a:lvl4pPr>
            <a:lvl5pPr marL="730254" indent="0" algn="ctr">
              <a:buNone/>
              <a:defRPr/>
            </a:lvl5pPr>
            <a:lvl6pPr marL="912813" indent="0" algn="ctr">
              <a:buNone/>
              <a:defRPr/>
            </a:lvl6pPr>
            <a:lvl7pPr marL="1095376" indent="0" algn="ctr">
              <a:buNone/>
              <a:defRPr/>
            </a:lvl7pPr>
            <a:lvl8pPr marL="1277938" indent="0" algn="ctr">
              <a:buNone/>
              <a:defRPr/>
            </a:lvl8pPr>
            <a:lvl9pPr marL="14605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275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4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45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45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565" indent="0">
              <a:buNone/>
              <a:defRPr sz="700"/>
            </a:lvl2pPr>
            <a:lvl3pPr marL="365129" indent="0">
              <a:buNone/>
              <a:defRPr sz="600"/>
            </a:lvl3pPr>
            <a:lvl4pPr marL="547685" indent="0">
              <a:buNone/>
              <a:defRPr sz="600"/>
            </a:lvl4pPr>
            <a:lvl5pPr marL="730254" indent="0">
              <a:buNone/>
              <a:defRPr sz="600"/>
            </a:lvl5pPr>
            <a:lvl6pPr marL="912813" indent="0">
              <a:buNone/>
              <a:defRPr sz="600"/>
            </a:lvl6pPr>
            <a:lvl7pPr marL="1095376" indent="0">
              <a:buNone/>
              <a:defRPr sz="600"/>
            </a:lvl7pPr>
            <a:lvl8pPr marL="1277938" indent="0">
              <a:buNone/>
              <a:defRPr sz="600"/>
            </a:lvl8pPr>
            <a:lvl9pPr marL="14605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9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6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95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95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0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27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565" indent="0">
              <a:buNone/>
              <a:defRPr sz="800" b="1"/>
            </a:lvl2pPr>
            <a:lvl3pPr marL="365129" indent="0">
              <a:buNone/>
              <a:defRPr sz="700" b="1"/>
            </a:lvl3pPr>
            <a:lvl4pPr marL="547685" indent="0">
              <a:buNone/>
              <a:defRPr sz="600" b="1"/>
            </a:lvl4pPr>
            <a:lvl5pPr marL="730254" indent="0">
              <a:buNone/>
              <a:defRPr sz="600" b="1"/>
            </a:lvl5pPr>
            <a:lvl6pPr marL="912813" indent="0">
              <a:buNone/>
              <a:defRPr sz="600" b="1"/>
            </a:lvl6pPr>
            <a:lvl7pPr marL="1095376" indent="0">
              <a:buNone/>
              <a:defRPr sz="600" b="1"/>
            </a:lvl7pPr>
            <a:lvl8pPr marL="1277938" indent="0">
              <a:buNone/>
              <a:defRPr sz="600" b="1"/>
            </a:lvl8pPr>
            <a:lvl9pPr marL="146050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565" indent="0">
              <a:buNone/>
              <a:defRPr sz="800" b="1"/>
            </a:lvl2pPr>
            <a:lvl3pPr marL="365129" indent="0">
              <a:buNone/>
              <a:defRPr sz="700" b="1"/>
            </a:lvl3pPr>
            <a:lvl4pPr marL="547685" indent="0">
              <a:buNone/>
              <a:defRPr sz="600" b="1"/>
            </a:lvl4pPr>
            <a:lvl5pPr marL="730254" indent="0">
              <a:buNone/>
              <a:defRPr sz="600" b="1"/>
            </a:lvl5pPr>
            <a:lvl6pPr marL="912813" indent="0">
              <a:buNone/>
              <a:defRPr sz="600" b="1"/>
            </a:lvl6pPr>
            <a:lvl7pPr marL="1095376" indent="0">
              <a:buNone/>
              <a:defRPr sz="600" b="1"/>
            </a:lvl7pPr>
            <a:lvl8pPr marL="1277938" indent="0">
              <a:buNone/>
              <a:defRPr sz="600" b="1"/>
            </a:lvl8pPr>
            <a:lvl9pPr marL="146050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1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1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565" indent="0">
              <a:buNone/>
              <a:defRPr sz="500"/>
            </a:lvl2pPr>
            <a:lvl3pPr marL="365129" indent="0">
              <a:buNone/>
              <a:defRPr sz="400"/>
            </a:lvl3pPr>
            <a:lvl4pPr marL="547685" indent="0">
              <a:buNone/>
              <a:defRPr sz="400"/>
            </a:lvl4pPr>
            <a:lvl5pPr marL="730254" indent="0">
              <a:buNone/>
              <a:defRPr sz="400"/>
            </a:lvl5pPr>
            <a:lvl6pPr marL="912813" indent="0">
              <a:buNone/>
              <a:defRPr sz="400"/>
            </a:lvl6pPr>
            <a:lvl7pPr marL="1095376" indent="0">
              <a:buNone/>
              <a:defRPr sz="400"/>
            </a:lvl7pPr>
            <a:lvl8pPr marL="1277938" indent="0">
              <a:buNone/>
              <a:defRPr sz="400"/>
            </a:lvl8pPr>
            <a:lvl9pPr marL="146050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5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11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565" indent="0">
              <a:buNone/>
              <a:defRPr sz="1100"/>
            </a:lvl2pPr>
            <a:lvl3pPr marL="365129" indent="0">
              <a:buNone/>
              <a:defRPr sz="1000"/>
            </a:lvl3pPr>
            <a:lvl4pPr marL="547685" indent="0">
              <a:buNone/>
              <a:defRPr sz="800"/>
            </a:lvl4pPr>
            <a:lvl5pPr marL="730254" indent="0">
              <a:buNone/>
              <a:defRPr sz="800"/>
            </a:lvl5pPr>
            <a:lvl6pPr marL="912813" indent="0">
              <a:buNone/>
              <a:defRPr sz="800"/>
            </a:lvl6pPr>
            <a:lvl7pPr marL="1095376" indent="0">
              <a:buNone/>
              <a:defRPr sz="800"/>
            </a:lvl7pPr>
            <a:lvl8pPr marL="1277938" indent="0">
              <a:buNone/>
              <a:defRPr sz="800"/>
            </a:lvl8pPr>
            <a:lvl9pPr marL="1460502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18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565" indent="0">
              <a:buNone/>
              <a:defRPr sz="500"/>
            </a:lvl2pPr>
            <a:lvl3pPr marL="365129" indent="0">
              <a:buNone/>
              <a:defRPr sz="400"/>
            </a:lvl3pPr>
            <a:lvl4pPr marL="547685" indent="0">
              <a:buNone/>
              <a:defRPr sz="400"/>
            </a:lvl4pPr>
            <a:lvl5pPr marL="730254" indent="0">
              <a:buNone/>
              <a:defRPr sz="400"/>
            </a:lvl5pPr>
            <a:lvl6pPr marL="912813" indent="0">
              <a:buNone/>
              <a:defRPr sz="400"/>
            </a:lvl6pPr>
            <a:lvl7pPr marL="1095376" indent="0">
              <a:buNone/>
              <a:defRPr sz="400"/>
            </a:lvl7pPr>
            <a:lvl8pPr marL="1277938" indent="0">
              <a:buNone/>
              <a:defRPr sz="400"/>
            </a:lvl8pPr>
            <a:lvl9pPr marL="146050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20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10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06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99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880" indent="0" algn="ctr">
              <a:buNone/>
              <a:defRPr/>
            </a:lvl2pPr>
            <a:lvl3pPr marL="365766" indent="0" algn="ctr">
              <a:buNone/>
              <a:defRPr/>
            </a:lvl3pPr>
            <a:lvl4pPr marL="548643" indent="0" algn="ctr">
              <a:buNone/>
              <a:defRPr/>
            </a:lvl4pPr>
            <a:lvl5pPr marL="731528" indent="0" algn="ctr">
              <a:buNone/>
              <a:defRPr/>
            </a:lvl5pPr>
            <a:lvl6pPr marL="914405" indent="0" algn="ctr">
              <a:buNone/>
              <a:defRPr/>
            </a:lvl6pPr>
            <a:lvl7pPr marL="1097287" indent="0" algn="ctr">
              <a:buNone/>
              <a:defRPr/>
            </a:lvl7pPr>
            <a:lvl8pPr marL="1280169" indent="0" algn="ctr">
              <a:buNone/>
              <a:defRPr/>
            </a:lvl8pPr>
            <a:lvl9pPr marL="14630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2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28754"/>
            <a:ext cx="1895826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4" y="678144"/>
            <a:ext cx="1895826" cy="2216310"/>
          </a:xfrm>
        </p:spPr>
        <p:txBody>
          <a:bodyPr/>
          <a:lstStyle>
            <a:lvl1pPr marL="0" indent="0">
              <a:buNone/>
              <a:defRPr sz="500"/>
            </a:lvl1pPr>
            <a:lvl2pPr marL="181583" indent="0">
              <a:buNone/>
              <a:defRPr sz="500"/>
            </a:lvl2pPr>
            <a:lvl3pPr marL="363142" indent="0">
              <a:buNone/>
              <a:defRPr sz="400"/>
            </a:lvl3pPr>
            <a:lvl4pPr marL="544701" indent="0">
              <a:buNone/>
              <a:defRPr sz="400"/>
            </a:lvl4pPr>
            <a:lvl5pPr marL="726271" indent="0">
              <a:buNone/>
              <a:defRPr sz="400"/>
            </a:lvl5pPr>
            <a:lvl6pPr marL="907843" indent="0">
              <a:buNone/>
              <a:defRPr sz="400"/>
            </a:lvl6pPr>
            <a:lvl7pPr marL="1089413" indent="0">
              <a:buNone/>
              <a:defRPr sz="400"/>
            </a:lvl7pPr>
            <a:lvl8pPr marL="1270983" indent="0">
              <a:buNone/>
              <a:defRPr sz="400"/>
            </a:lvl8pPr>
            <a:lvl9pPr marL="145254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1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38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880" indent="0">
              <a:buNone/>
              <a:defRPr sz="700"/>
            </a:lvl2pPr>
            <a:lvl3pPr marL="365766" indent="0">
              <a:buNone/>
              <a:defRPr sz="600"/>
            </a:lvl3pPr>
            <a:lvl4pPr marL="548643" indent="0">
              <a:buNone/>
              <a:defRPr sz="600"/>
            </a:lvl4pPr>
            <a:lvl5pPr marL="731528" indent="0">
              <a:buNone/>
              <a:defRPr sz="600"/>
            </a:lvl5pPr>
            <a:lvl6pPr marL="914405" indent="0">
              <a:buNone/>
              <a:defRPr sz="600"/>
            </a:lvl6pPr>
            <a:lvl7pPr marL="1097287" indent="0">
              <a:buNone/>
              <a:defRPr sz="600"/>
            </a:lvl7pPr>
            <a:lvl8pPr marL="1280169" indent="0">
              <a:buNone/>
              <a:defRPr sz="600"/>
            </a:lvl8pPr>
            <a:lvl9pPr marL="1463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5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88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88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7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20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880" indent="0">
              <a:buNone/>
              <a:defRPr sz="800" b="1"/>
            </a:lvl2pPr>
            <a:lvl3pPr marL="365766" indent="0">
              <a:buNone/>
              <a:defRPr sz="700" b="1"/>
            </a:lvl3pPr>
            <a:lvl4pPr marL="548643" indent="0">
              <a:buNone/>
              <a:defRPr sz="600" b="1"/>
            </a:lvl4pPr>
            <a:lvl5pPr marL="731528" indent="0">
              <a:buNone/>
              <a:defRPr sz="600" b="1"/>
            </a:lvl5pPr>
            <a:lvl6pPr marL="914405" indent="0">
              <a:buNone/>
              <a:defRPr sz="600" b="1"/>
            </a:lvl6pPr>
            <a:lvl7pPr marL="1097287" indent="0">
              <a:buNone/>
              <a:defRPr sz="600" b="1"/>
            </a:lvl7pPr>
            <a:lvl8pPr marL="1280169" indent="0">
              <a:buNone/>
              <a:defRPr sz="600" b="1"/>
            </a:lvl8pPr>
            <a:lvl9pPr marL="146305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880" indent="0">
              <a:buNone/>
              <a:defRPr sz="800" b="1"/>
            </a:lvl2pPr>
            <a:lvl3pPr marL="365766" indent="0">
              <a:buNone/>
              <a:defRPr sz="700" b="1"/>
            </a:lvl3pPr>
            <a:lvl4pPr marL="548643" indent="0">
              <a:buNone/>
              <a:defRPr sz="600" b="1"/>
            </a:lvl4pPr>
            <a:lvl5pPr marL="731528" indent="0">
              <a:buNone/>
              <a:defRPr sz="600" b="1"/>
            </a:lvl5pPr>
            <a:lvl6pPr marL="914405" indent="0">
              <a:buNone/>
              <a:defRPr sz="600" b="1"/>
            </a:lvl6pPr>
            <a:lvl7pPr marL="1097287" indent="0">
              <a:buNone/>
              <a:defRPr sz="600" b="1"/>
            </a:lvl7pPr>
            <a:lvl8pPr marL="1280169" indent="0">
              <a:buNone/>
              <a:defRPr sz="600" b="1"/>
            </a:lvl8pPr>
            <a:lvl9pPr marL="146305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5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75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3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880" indent="0">
              <a:buNone/>
              <a:defRPr sz="500"/>
            </a:lvl2pPr>
            <a:lvl3pPr marL="365766" indent="0">
              <a:buNone/>
              <a:defRPr sz="400"/>
            </a:lvl3pPr>
            <a:lvl4pPr marL="548643" indent="0">
              <a:buNone/>
              <a:defRPr sz="400"/>
            </a:lvl4pPr>
            <a:lvl5pPr marL="731528" indent="0">
              <a:buNone/>
              <a:defRPr sz="400"/>
            </a:lvl5pPr>
            <a:lvl6pPr marL="914405" indent="0">
              <a:buNone/>
              <a:defRPr sz="400"/>
            </a:lvl6pPr>
            <a:lvl7pPr marL="1097287" indent="0">
              <a:buNone/>
              <a:defRPr sz="400"/>
            </a:lvl7pPr>
            <a:lvl8pPr marL="1280169" indent="0">
              <a:buNone/>
              <a:defRPr sz="400"/>
            </a:lvl8pPr>
            <a:lvl9pPr marL="146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04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880" indent="0">
              <a:buNone/>
              <a:defRPr sz="1100"/>
            </a:lvl2pPr>
            <a:lvl3pPr marL="365766" indent="0">
              <a:buNone/>
              <a:defRPr sz="1000"/>
            </a:lvl3pPr>
            <a:lvl4pPr marL="548643" indent="0">
              <a:buNone/>
              <a:defRPr sz="800"/>
            </a:lvl4pPr>
            <a:lvl5pPr marL="731528" indent="0">
              <a:buNone/>
              <a:defRPr sz="800"/>
            </a:lvl5pPr>
            <a:lvl6pPr marL="914405" indent="0">
              <a:buNone/>
              <a:defRPr sz="800"/>
            </a:lvl6pPr>
            <a:lvl7pPr marL="1097287" indent="0">
              <a:buNone/>
              <a:defRPr sz="800"/>
            </a:lvl7pPr>
            <a:lvl8pPr marL="1280169" indent="0">
              <a:buNone/>
              <a:defRPr sz="800"/>
            </a:lvl8pPr>
            <a:lvl9pPr marL="1463050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11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880" indent="0">
              <a:buNone/>
              <a:defRPr sz="500"/>
            </a:lvl2pPr>
            <a:lvl3pPr marL="365766" indent="0">
              <a:buNone/>
              <a:defRPr sz="400"/>
            </a:lvl3pPr>
            <a:lvl4pPr marL="548643" indent="0">
              <a:buNone/>
              <a:defRPr sz="400"/>
            </a:lvl4pPr>
            <a:lvl5pPr marL="731528" indent="0">
              <a:buNone/>
              <a:defRPr sz="400"/>
            </a:lvl5pPr>
            <a:lvl6pPr marL="914405" indent="0">
              <a:buNone/>
              <a:defRPr sz="400"/>
            </a:lvl6pPr>
            <a:lvl7pPr marL="1097287" indent="0">
              <a:buNone/>
              <a:defRPr sz="400"/>
            </a:lvl7pPr>
            <a:lvl8pPr marL="1280169" indent="0">
              <a:buNone/>
              <a:defRPr sz="400"/>
            </a:lvl8pPr>
            <a:lvl9pPr marL="146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2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0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99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53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3243" indent="0" algn="ctr">
              <a:buNone/>
              <a:defRPr/>
            </a:lvl2pPr>
            <a:lvl3pPr marL="366494" indent="0" algn="ctr">
              <a:buNone/>
              <a:defRPr/>
            </a:lvl3pPr>
            <a:lvl4pPr marL="549739" indent="0" algn="ctr">
              <a:buNone/>
              <a:defRPr/>
            </a:lvl4pPr>
            <a:lvl5pPr marL="732984" indent="0" algn="ctr">
              <a:buNone/>
              <a:defRPr/>
            </a:lvl5pPr>
            <a:lvl6pPr marL="916229" indent="0" algn="ctr">
              <a:buNone/>
              <a:defRPr/>
            </a:lvl6pPr>
            <a:lvl7pPr marL="1099477" indent="0" algn="ctr">
              <a:buNone/>
              <a:defRPr/>
            </a:lvl7pPr>
            <a:lvl8pPr marL="1282721" indent="0" algn="ctr">
              <a:buNone/>
              <a:defRPr/>
            </a:lvl8pPr>
            <a:lvl9pPr marL="14659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3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3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5"/>
            <a:ext cx="3456752" cy="1944427"/>
          </a:xfrm>
        </p:spPr>
        <p:txBody>
          <a:bodyPr/>
          <a:lstStyle>
            <a:lvl1pPr marL="0" indent="0">
              <a:buNone/>
              <a:defRPr sz="1300"/>
            </a:lvl1pPr>
            <a:lvl2pPr marL="181583" indent="0">
              <a:buNone/>
              <a:defRPr sz="1100"/>
            </a:lvl2pPr>
            <a:lvl3pPr marL="363142" indent="0">
              <a:buNone/>
              <a:defRPr sz="1000"/>
            </a:lvl3pPr>
            <a:lvl4pPr marL="544701" indent="0">
              <a:buNone/>
              <a:defRPr sz="800"/>
            </a:lvl4pPr>
            <a:lvl5pPr marL="726271" indent="0">
              <a:buNone/>
              <a:defRPr sz="800"/>
            </a:lvl5pPr>
            <a:lvl6pPr marL="907843" indent="0">
              <a:buNone/>
              <a:defRPr sz="800"/>
            </a:lvl6pPr>
            <a:lvl7pPr marL="1089413" indent="0">
              <a:buNone/>
              <a:defRPr sz="800"/>
            </a:lvl7pPr>
            <a:lvl8pPr marL="1270983" indent="0">
              <a:buNone/>
              <a:defRPr sz="800"/>
            </a:lvl8pPr>
            <a:lvl9pPr marL="1452549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40"/>
            <a:ext cx="3456752" cy="380635"/>
          </a:xfrm>
        </p:spPr>
        <p:txBody>
          <a:bodyPr/>
          <a:lstStyle>
            <a:lvl1pPr marL="0" indent="0">
              <a:buNone/>
              <a:defRPr sz="500"/>
            </a:lvl1pPr>
            <a:lvl2pPr marL="181583" indent="0">
              <a:buNone/>
              <a:defRPr sz="500"/>
            </a:lvl2pPr>
            <a:lvl3pPr marL="363142" indent="0">
              <a:buNone/>
              <a:defRPr sz="400"/>
            </a:lvl3pPr>
            <a:lvl4pPr marL="544701" indent="0">
              <a:buNone/>
              <a:defRPr sz="400"/>
            </a:lvl4pPr>
            <a:lvl5pPr marL="726271" indent="0">
              <a:buNone/>
              <a:defRPr sz="400"/>
            </a:lvl5pPr>
            <a:lvl6pPr marL="907843" indent="0">
              <a:buNone/>
              <a:defRPr sz="400"/>
            </a:lvl6pPr>
            <a:lvl7pPr marL="1089413" indent="0">
              <a:buNone/>
              <a:defRPr sz="400"/>
            </a:lvl7pPr>
            <a:lvl8pPr marL="1270983" indent="0">
              <a:buNone/>
              <a:defRPr sz="400"/>
            </a:lvl8pPr>
            <a:lvl9pPr marL="145254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9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6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30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0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3243" indent="0">
              <a:buNone/>
              <a:defRPr sz="700"/>
            </a:lvl2pPr>
            <a:lvl3pPr marL="366494" indent="0">
              <a:buNone/>
              <a:defRPr sz="600"/>
            </a:lvl3pPr>
            <a:lvl4pPr marL="549739" indent="0">
              <a:buNone/>
              <a:defRPr sz="600"/>
            </a:lvl4pPr>
            <a:lvl5pPr marL="732984" indent="0">
              <a:buNone/>
              <a:defRPr sz="600"/>
            </a:lvl5pPr>
            <a:lvl6pPr marL="916229" indent="0">
              <a:buNone/>
              <a:defRPr sz="600"/>
            </a:lvl6pPr>
            <a:lvl7pPr marL="1099477" indent="0">
              <a:buNone/>
              <a:defRPr sz="600"/>
            </a:lvl7pPr>
            <a:lvl8pPr marL="1282721" indent="0">
              <a:buNone/>
              <a:defRPr sz="600"/>
            </a:lvl8pPr>
            <a:lvl9pPr marL="146596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98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80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80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12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243" indent="0">
              <a:buNone/>
              <a:defRPr sz="800" b="1"/>
            </a:lvl2pPr>
            <a:lvl3pPr marL="366494" indent="0">
              <a:buNone/>
              <a:defRPr sz="700" b="1"/>
            </a:lvl3pPr>
            <a:lvl4pPr marL="549739" indent="0">
              <a:buNone/>
              <a:defRPr sz="600" b="1"/>
            </a:lvl4pPr>
            <a:lvl5pPr marL="732984" indent="0">
              <a:buNone/>
              <a:defRPr sz="600" b="1"/>
            </a:lvl5pPr>
            <a:lvl6pPr marL="916229" indent="0">
              <a:buNone/>
              <a:defRPr sz="600" b="1"/>
            </a:lvl6pPr>
            <a:lvl7pPr marL="1099477" indent="0">
              <a:buNone/>
              <a:defRPr sz="600" b="1"/>
            </a:lvl7pPr>
            <a:lvl8pPr marL="1282721" indent="0">
              <a:buNone/>
              <a:defRPr sz="600" b="1"/>
            </a:lvl8pPr>
            <a:lvl9pPr marL="146596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243" indent="0">
              <a:buNone/>
              <a:defRPr sz="800" b="1"/>
            </a:lvl2pPr>
            <a:lvl3pPr marL="366494" indent="0">
              <a:buNone/>
              <a:defRPr sz="700" b="1"/>
            </a:lvl3pPr>
            <a:lvl4pPr marL="549739" indent="0">
              <a:buNone/>
              <a:defRPr sz="600" b="1"/>
            </a:lvl4pPr>
            <a:lvl5pPr marL="732984" indent="0">
              <a:buNone/>
              <a:defRPr sz="600" b="1"/>
            </a:lvl5pPr>
            <a:lvl6pPr marL="916229" indent="0">
              <a:buNone/>
              <a:defRPr sz="600" b="1"/>
            </a:lvl6pPr>
            <a:lvl7pPr marL="1099477" indent="0">
              <a:buNone/>
              <a:defRPr sz="600" b="1"/>
            </a:lvl7pPr>
            <a:lvl8pPr marL="1282721" indent="0">
              <a:buNone/>
              <a:defRPr sz="600" b="1"/>
            </a:lvl8pPr>
            <a:lvl9pPr marL="146596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2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20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545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3243" indent="0">
              <a:buNone/>
              <a:defRPr sz="500"/>
            </a:lvl2pPr>
            <a:lvl3pPr marL="366494" indent="0">
              <a:buNone/>
              <a:defRPr sz="400"/>
            </a:lvl3pPr>
            <a:lvl4pPr marL="549739" indent="0">
              <a:buNone/>
              <a:defRPr sz="400"/>
            </a:lvl4pPr>
            <a:lvl5pPr marL="732984" indent="0">
              <a:buNone/>
              <a:defRPr sz="400"/>
            </a:lvl5pPr>
            <a:lvl6pPr marL="916229" indent="0">
              <a:buNone/>
              <a:defRPr sz="400"/>
            </a:lvl6pPr>
            <a:lvl7pPr marL="1099477" indent="0">
              <a:buNone/>
              <a:defRPr sz="400"/>
            </a:lvl7pPr>
            <a:lvl8pPr marL="1282721" indent="0">
              <a:buNone/>
              <a:defRPr sz="400"/>
            </a:lvl8pPr>
            <a:lvl9pPr marL="146596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50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196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3243" indent="0">
              <a:buNone/>
              <a:defRPr sz="1100"/>
            </a:lvl2pPr>
            <a:lvl3pPr marL="366494" indent="0">
              <a:buNone/>
              <a:defRPr sz="1000"/>
            </a:lvl3pPr>
            <a:lvl4pPr marL="549739" indent="0">
              <a:buNone/>
              <a:defRPr sz="800"/>
            </a:lvl4pPr>
            <a:lvl5pPr marL="732984" indent="0">
              <a:buNone/>
              <a:defRPr sz="800"/>
            </a:lvl5pPr>
            <a:lvl6pPr marL="916229" indent="0">
              <a:buNone/>
              <a:defRPr sz="800"/>
            </a:lvl6pPr>
            <a:lvl7pPr marL="1099477" indent="0">
              <a:buNone/>
              <a:defRPr sz="800"/>
            </a:lvl7pPr>
            <a:lvl8pPr marL="1282721" indent="0">
              <a:buNone/>
              <a:defRPr sz="800"/>
            </a:lvl8pPr>
            <a:lvl9pPr marL="1465967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03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3243" indent="0">
              <a:buNone/>
              <a:defRPr sz="500"/>
            </a:lvl2pPr>
            <a:lvl3pPr marL="366494" indent="0">
              <a:buNone/>
              <a:defRPr sz="400"/>
            </a:lvl3pPr>
            <a:lvl4pPr marL="549739" indent="0">
              <a:buNone/>
              <a:defRPr sz="400"/>
            </a:lvl4pPr>
            <a:lvl5pPr marL="732984" indent="0">
              <a:buNone/>
              <a:defRPr sz="400"/>
            </a:lvl5pPr>
            <a:lvl6pPr marL="916229" indent="0">
              <a:buNone/>
              <a:defRPr sz="400"/>
            </a:lvl6pPr>
            <a:lvl7pPr marL="1099477" indent="0">
              <a:buNone/>
              <a:defRPr sz="400"/>
            </a:lvl7pPr>
            <a:lvl8pPr marL="1282721" indent="0">
              <a:buNone/>
              <a:defRPr sz="400"/>
            </a:lvl8pPr>
            <a:lvl9pPr marL="146596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3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08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91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40" y="130050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40" y="756317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algn="ctr"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algn="r"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583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142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4701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271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600" indent="-186600" algn="l" defTabSz="498054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4744" indent="-155721" algn="l" defTabSz="498054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251" indent="-124204" algn="l" defTabSz="498054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279" indent="-124204" algn="l" defTabSz="498054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0303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1875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3444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5010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6580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58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142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4701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271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784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8941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098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2549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0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7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39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algn="ctr"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6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algn="r"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3657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7314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50972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4629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8759" indent="-188759" algn="l" defTabSz="503782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9403" indent="-157512" algn="l" defTabSz="503782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9409" indent="-125627" algn="l" defTabSz="503782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81300" indent="-125627" algn="l" defTabSz="503782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33191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6848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500505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84163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67820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3657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7314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0972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29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8286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1943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601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9258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421929F-9114-073D-DEDB-08721809BF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8052" y="129754"/>
            <a:ext cx="5184934" cy="5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3594368-E9F3-478D-B673-B0CB11AB1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8052" y="756021"/>
            <a:ext cx="5184934" cy="21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DB12-5C35-F2BE-3185-6C14EA4F2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514346" eaLnBrk="1" fontAlgn="auto" hangingPunct="1">
              <a:spcBef>
                <a:spcPts val="0"/>
              </a:spcBef>
              <a:spcAft>
                <a:spcPts val="0"/>
              </a:spcAft>
              <a:defRPr sz="709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2715D5-C3CA-41C3-9D90-0EBAA5FC0A71}" type="datetimeFigureOut">
              <a:rPr lang="en-SG"/>
              <a:pPr>
                <a:defRPr/>
              </a:pPr>
              <a:t>16/5/2024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7614-53E3-1B20-D8FF-2AF587845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514346" eaLnBrk="1" fontAlgn="auto" hangingPunct="1">
              <a:spcBef>
                <a:spcPts val="0"/>
              </a:spcBef>
              <a:spcAft>
                <a:spcPts val="0"/>
              </a:spcAft>
              <a:defRPr sz="709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D8C-EB31-6A43-D9EF-1C0015FC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513814" eaLnBrk="1" hangingPunct="1">
              <a:defRPr sz="709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476053-433E-46B3-AED8-766E52309DD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052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3814" rtl="0" eaLnBrk="0" fontAlgn="base" hangingPunct="0">
        <a:spcBef>
          <a:spcPct val="0"/>
        </a:spcBef>
        <a:spcAft>
          <a:spcPct val="0"/>
        </a:spcAft>
        <a:defRPr sz="250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2pPr>
      <a:lvl3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3pPr>
      <a:lvl4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4pPr>
      <a:lvl5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5pPr>
      <a:lvl6pPr marL="216027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6pPr>
      <a:lvl7pPr marL="432054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7pPr>
      <a:lvl8pPr marL="648081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8pPr>
      <a:lvl9pPr marL="864108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774" indent="-192774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17802" indent="-160520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2pPr>
      <a:lvl3pPr marL="642831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899363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87" kern="1200">
          <a:solidFill>
            <a:schemeClr val="tx1"/>
          </a:solidFill>
          <a:latin typeface="+mn-lt"/>
          <a:ea typeface="+mn-ea"/>
          <a:cs typeface="+mn-cs"/>
        </a:defRPr>
      </a:lvl4pPr>
      <a:lvl5pPr marL="1156645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87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7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0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14346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1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5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8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6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algn="ctr"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algn="r"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620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222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4826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444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645" indent="-186645" algn="l" defTabSz="49817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4838" indent="-155757" algn="l" defTabSz="49817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394" indent="-124232" algn="l" defTabSz="49817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476" indent="-124232" algn="l" defTabSz="49817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0562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2169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3779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5394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7002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620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222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4826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444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8052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89659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1273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2885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6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4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algn="ctr"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algn="r"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710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402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5098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806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739" indent="-186739" algn="l" defTabSz="498418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040" indent="-155835" algn="l" defTabSz="498418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704" indent="-124294" algn="l" defTabSz="498418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910" indent="-124294" algn="l" defTabSz="498418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1120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2818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4519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6224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7922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710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402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5098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806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8504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203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1907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3609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algn="ctr"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algn="r"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3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845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673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5506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7349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879" indent="-186879" algn="l" defTabSz="49879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343" indent="-155952" algn="l" defTabSz="49879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3169" indent="-124387" algn="l" defTabSz="49879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2561" indent="-124387" algn="l" defTabSz="49879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1957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3793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5629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7469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9302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845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673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5506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7349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9182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1019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858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4695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38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06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algn="ctr"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algn="r"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070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4128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6186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8254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114" indent="-187114" algn="l" defTabSz="49941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848" indent="-156147" algn="l" defTabSz="49941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3945" indent="-124542" algn="l" defTabSz="49941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3648" indent="-124542" algn="l" defTabSz="49941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3356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5418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7479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9547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1607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0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28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6186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8254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16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379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443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507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3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0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algn="ctr"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algn="r"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295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4583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6866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9162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349" indent="-187349" algn="l" defTabSz="500033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6353" indent="-156342" algn="l" defTabSz="500033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4721" indent="-124697" algn="l" defTabSz="500033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4738" indent="-124697" algn="l" defTabSz="500033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4756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704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933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1627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391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295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4583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6866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9162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1451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3739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6030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8322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27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95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algn="ctr"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algn="r"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8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565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5129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7685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0254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631" indent="-187631" algn="l" defTabSz="500781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6959" indent="-156576" algn="l" defTabSz="500781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5657" indent="-124883" algn="l" defTabSz="500781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6046" indent="-124883" algn="l" defTabSz="500781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6436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9000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1560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4128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6686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5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9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7685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0254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2813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5376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7938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0502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20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88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algn="ctr"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algn="r"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880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5766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8643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1528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960" indent="-187960" algn="l" defTabSz="501656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7669" indent="-156849" algn="l" defTabSz="501656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6749" indent="-125100" algn="l" defTabSz="501656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7576" indent="-125100" algn="l" defTabSz="501656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8403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1284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4164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7048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9927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6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3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8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5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7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9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5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12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80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algn="ctr"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algn="r"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3243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6494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9739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2984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8336" indent="-188336" algn="l" defTabSz="502656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8485" indent="-157161" algn="l" defTabSz="502656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7998" indent="-125348" algn="l" defTabSz="502656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9328" indent="-125348" algn="l" defTabSz="502656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30653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3900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7144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80392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63638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3243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6494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9739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2984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6229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9477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2721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967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8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>
            <a:extLst>
              <a:ext uri="{FF2B5EF4-FFF2-40B4-BE49-F238E27FC236}">
                <a16:creationId xmlns:a16="http://schemas.microsoft.com/office/drawing/2014/main" id="{ACAC20AB-916E-6279-CEDB-6E7BFE61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67" y="0"/>
            <a:ext cx="6384172" cy="3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2">
            <a:extLst>
              <a:ext uri="{FF2B5EF4-FFF2-40B4-BE49-F238E27FC236}">
                <a16:creationId xmlns:a16="http://schemas.microsoft.com/office/drawing/2014/main" id="{2C0BEA9C-9A93-14F2-09E6-D6658FE47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8478" y="1476040"/>
            <a:ext cx="2664072" cy="5040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320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SG" sz="3591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92"/>
            <a:ext cx="4416925" cy="6843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</a:rPr>
              <a:t>Trong các từ sau, từ nào </a:t>
            </a:r>
          </a:p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</a:rPr>
              <a:t>viết đúng chính tả?</a:t>
            </a:r>
            <a:endParaRPr lang="en-US" sz="2200" b="1">
              <a:solidFill>
                <a:srgbClr val="FFFFFF"/>
              </a:solidFill>
            </a:endParaRPr>
          </a:p>
        </p:txBody>
      </p:sp>
      <p:grpSp>
        <p:nvGrpSpPr>
          <p:cNvPr id="29699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97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00934" y="1080029"/>
            <a:ext cx="1871950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hoát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31" y="1188157"/>
            <a:ext cx="576233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62101" y="1221284"/>
            <a:ext cx="290375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092" y="1650045"/>
            <a:ext cx="1918410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hoắt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0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01" y="1761299"/>
            <a:ext cx="290375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17721" y="2220061"/>
            <a:ext cx="1919701" cy="38876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hắt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0" y="2231946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22639" y="150004"/>
            <a:ext cx="978886" cy="887524"/>
          </a:xfrm>
          <a:prstGeom prst="sun">
            <a:avLst>
              <a:gd name="adj" fmla="val 19880"/>
            </a:avLst>
          </a:prstGeom>
          <a:solidFill>
            <a:srgbClr val="00FF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251" tIns="25127" rIns="50251" bIns="25127" anchor="ctr"/>
          <a:lstStyle/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43324" y="450022"/>
            <a:ext cx="505253" cy="240007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9</a:t>
            </a:r>
          </a:p>
        </p:txBody>
      </p:sp>
      <p:pic>
        <p:nvPicPr>
          <p:cNvPr id="29720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" y="71887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97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2531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97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64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9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08311" y="120003"/>
            <a:ext cx="4752727" cy="900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362" tIns="25181" rIns="50362" bIns="25181" anchor="ctr"/>
          <a:lstStyle/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Điền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còn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thiếu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chỗ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chấm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ca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dao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lũy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tre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     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………….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uốn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quanh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xóm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7651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765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54258" y="120003"/>
            <a:ext cx="852411" cy="750020"/>
          </a:xfrm>
          <a:prstGeom prst="sun">
            <a:avLst>
              <a:gd name="adj" fmla="val 19880"/>
            </a:avLst>
          </a:prstGeom>
          <a:solidFill>
            <a:srgbClr val="FF00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362" tIns="25181" rIns="50362" bIns="25181" anchor="ctr"/>
          <a:lstStyle/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6561" y="360011"/>
            <a:ext cx="379423" cy="240007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10</a:t>
            </a:r>
          </a:p>
        </p:txBody>
      </p:sp>
      <p:pic>
        <p:nvPicPr>
          <p:cNvPr id="27672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" y="1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767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3657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76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73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1649331" y="1590043"/>
            <a:ext cx="2337195" cy="45001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722" tIns="18361" rIns="36722" bIns="18361" anchor="ctr"/>
          <a:lstStyle/>
          <a:p>
            <a:pPr algn="ctr"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76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4115" y="240007"/>
            <a:ext cx="4416925" cy="75689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61965" y="6876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51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4802" y="1116280"/>
            <a:ext cx="3743989" cy="38626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err="1">
                <a:latin typeface="Times New Roman" panose="02020603050405020304" pitchFamily="18" charset="0"/>
              </a:rPr>
              <a:t>đến</a:t>
            </a:r>
            <a:r>
              <a:rPr lang="en-US" sz="2400" kern="0" dirty="0">
                <a:latin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</a:rPr>
              <a:t>bây</a:t>
            </a:r>
            <a:r>
              <a:rPr lang="en-US" sz="2400" kern="0" dirty="0">
                <a:latin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35" y="1158159"/>
            <a:ext cx="1008568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188159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6" y="1223784"/>
            <a:ext cx="289730" cy="18313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091" y="1663796"/>
            <a:ext cx="3742700" cy="3056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1" y="1673172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7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8" y="1761299"/>
            <a:ext cx="290375" cy="1825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4848" y="2203811"/>
            <a:ext cx="3671935" cy="2868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>
                <a:latin typeface="Times New Roman" panose="02020603050405020304" pitchFamily="18" charset="0"/>
                <a:ea typeface="Calibri" panose="020F0502020204030204" pitchFamily="34" charset="0"/>
              </a:rPr>
              <a:t>Cái hình ảnh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1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7" y="223198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6" y="2301314"/>
            <a:ext cx="289730" cy="1825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17496" y="390011"/>
            <a:ext cx="815631" cy="647518"/>
          </a:xfrm>
          <a:prstGeom prst="sun">
            <a:avLst>
              <a:gd name="adj" fmla="val 19880"/>
            </a:avLst>
          </a:prstGeom>
          <a:solidFill>
            <a:srgbClr val="FF00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08" tIns="24910" rIns="49808" bIns="24910" anchor="ctr"/>
          <a:lstStyle/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90" cy="1800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514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" y="71877"/>
            <a:ext cx="5376453" cy="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8" y="2591992"/>
            <a:ext cx="864672" cy="648143"/>
            <a:chOff x="4320" y="2928"/>
            <a:chExt cx="1104" cy="1104"/>
          </a:xfrm>
        </p:grpSpPr>
        <p:sp>
          <p:nvSpPr>
            <p:cNvPr id="51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027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6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6"/>
            <a:ext cx="420721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6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6"/>
            <a:ext cx="420076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6"/>
            <a:ext cx="420721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8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82"/>
            <a:ext cx="4416925" cy="69314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defTabSz="498046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lẻ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22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4848" y="1116280"/>
            <a:ext cx="1583511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80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8" y="1223783"/>
            <a:ext cx="289729" cy="18313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138" y="1663795"/>
            <a:ext cx="1582221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90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7" y="1761299"/>
            <a:ext cx="290375" cy="1825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4803" y="2203810"/>
            <a:ext cx="1631907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100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223198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10" tIns="24911" rIns="49810" bIns="24911" anchor="ctr"/>
          <a:lstStyle/>
          <a:p>
            <a:pPr defTabSz="49804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</a:p>
        </p:txBody>
      </p:sp>
      <p:pic>
        <p:nvPicPr>
          <p:cNvPr id="1231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1" y="71923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231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04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22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8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43432" y="150004"/>
            <a:ext cx="3889088" cy="7200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35" tIns="24923" rIns="49835" bIns="24923" anchor="ctr"/>
          <a:lstStyle/>
          <a:p>
            <a:pPr defTabSz="498294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</a:rPr>
              <a:t>Hình vẽ bên có mấy hình tam giác?</a:t>
            </a: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867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1188157"/>
            <a:ext cx="48008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62135" y="1221284"/>
            <a:ext cx="290375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5" y="1761299"/>
            <a:ext cx="290375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2231980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5876" y="180005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35" tIns="24923" rIns="49835" bIns="24923" anchor="ctr"/>
          <a:lstStyle/>
          <a:p>
            <a:pPr defTabSz="498294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6561" y="390011"/>
            <a:ext cx="336190" cy="1800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86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294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86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40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775848" y="1116281"/>
            <a:ext cx="110536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728743" y="1675671"/>
            <a:ext cx="119957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728700" y="2196310"/>
            <a:ext cx="124732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3133512" y="1290035"/>
            <a:ext cx="2400433" cy="11700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335" tIns="18177" rIns="36335" bIns="18177" anchor="ctr"/>
          <a:lstStyle/>
          <a:p>
            <a:pPr algn="ctr" defTabSz="498294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333684" y="1290079"/>
            <a:ext cx="0" cy="1200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335" tIns="18177" rIns="36335" bIns="18177"/>
          <a:lstStyle/>
          <a:p>
            <a:pPr defTabSz="363402" fontAlgn="base">
              <a:spcBef>
                <a:spcPct val="0"/>
              </a:spcBef>
              <a:spcAft>
                <a:spcPct val="0"/>
              </a:spcAft>
            </a:pPr>
            <a:endParaRPr lang="en-SG" sz="1000">
              <a:solidFill>
                <a:srgbClr val="000000"/>
              </a:solidFill>
            </a:endParaRP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H="1" flipV="1">
            <a:off x="3733576" y="1890051"/>
            <a:ext cx="600108" cy="6000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335" tIns="18177" rIns="36335" bIns="18177"/>
          <a:lstStyle/>
          <a:p>
            <a:pPr defTabSz="363402" fontAlgn="base">
              <a:spcBef>
                <a:spcPct val="0"/>
              </a:spcBef>
              <a:spcAft>
                <a:spcPct val="0"/>
              </a:spcAft>
            </a:pPr>
            <a:endParaRPr lang="en-SG" sz="10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9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8708" grpId="0" animBg="1"/>
      <p:bldP spid="28709" grpId="0" animBg="1"/>
      <p:bldP spid="28709" grpId="1" animBg="1"/>
      <p:bldP spid="28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4113" y="240007"/>
            <a:ext cx="4416925" cy="7918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71" tIns="24941" rIns="49871" bIns="24941" anchor="ctr"/>
          <a:lstStyle/>
          <a:p>
            <a:pPr algn="just" defTabSz="498666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số</a:t>
            </a:r>
            <a:r>
              <a:rPr lang="en-US" sz="2200" b="1" dirty="0">
                <a:solidFill>
                  <a:srgbClr val="FFFFFF"/>
                </a:solidFill>
              </a:rPr>
              <a:t> 5, 9, 7 </a:t>
            </a:r>
            <a:r>
              <a:rPr lang="en-US" sz="2200" b="1" dirty="0" err="1">
                <a:solidFill>
                  <a:srgbClr val="FFFFFF"/>
                </a:solidFill>
              </a:rPr>
              <a:t>viết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theo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just" defTabSz="498666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FFFFF"/>
                </a:solidFill>
              </a:rPr>
              <a:t>thứ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tự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từ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đến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lớn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là</a:t>
            </a:r>
            <a:r>
              <a:rPr lang="en-US" sz="2200" b="1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946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639" y="1331914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9" y="1260034"/>
            <a:ext cx="1008569" cy="31813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6" y="1301911"/>
            <a:ext cx="528483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59510" y="1316911"/>
            <a:ext cx="241979" cy="18313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63" y="1908177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9" y="1811300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5" y="1871302"/>
            <a:ext cx="516222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59551" y="1917552"/>
            <a:ext cx="290375" cy="1825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254" y="2471317"/>
            <a:ext cx="373616" cy="1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5" y="2381315"/>
            <a:ext cx="945331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5" y="2410732"/>
            <a:ext cx="516222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7932" y="2471317"/>
            <a:ext cx="290375" cy="1825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71" tIns="24941" rIns="49871" bIns="24941" anchor="ctr"/>
          <a:lstStyle/>
          <a:p>
            <a:pPr defTabSz="49866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11</a:t>
            </a: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6" y="71918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9479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66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8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67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805486" y="1216283"/>
            <a:ext cx="1440260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5, 9, 7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759027" y="1786299"/>
            <a:ext cx="1487365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5, 7, 9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743540" y="2296313"/>
            <a:ext cx="1440260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9, 7, 5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9492" grpId="0" animBg="1"/>
      <p:bldP spid="19493" grpId="0" animBg="1"/>
      <p:bldP spid="19493" grpId="1" animBg="1"/>
      <p:bldP spid="194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76986" y="251882"/>
            <a:ext cx="4584052" cy="7200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933" tIns="24971" rIns="49933" bIns="24971" anchor="ctr"/>
          <a:lstStyle/>
          <a:p>
            <a:pPr defTabSz="499286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FFFFFF"/>
                </a:solidFill>
              </a:rPr>
              <a:t>Kết quả của phép tính 10- 5- 0 là: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41987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27" y="1761299"/>
            <a:ext cx="290375" cy="1825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223197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71681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933" tIns="24971" rIns="49933" bIns="24971" anchor="ctr"/>
          <a:lstStyle/>
          <a:p>
            <a:pPr defTabSz="49928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11078" y="611893"/>
            <a:ext cx="336189" cy="1800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4200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1" y="71913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42007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928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200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1775804" y="1116280"/>
            <a:ext cx="2017138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1728735" y="1675671"/>
            <a:ext cx="206424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1728735" y="2190060"/>
            <a:ext cx="206424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16256"/>
            <a:ext cx="4416925" cy="82752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994" tIns="25001" rIns="49994" bIns="25001" anchor="ctr"/>
          <a:lstStyle/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>
                <a:solidFill>
                  <a:srgbClr val="FFFFFF"/>
                </a:solidFill>
              </a:rPr>
              <a:t>Âm ”</a:t>
            </a:r>
            <a:r>
              <a:rPr lang="sv-SE" sz="2400" b="1" i="1">
                <a:solidFill>
                  <a:srgbClr val="FFFFFF"/>
                </a:solidFill>
              </a:rPr>
              <a:t>g”</a:t>
            </a:r>
            <a:r>
              <a:rPr lang="sv-SE" sz="2400" b="1">
                <a:solidFill>
                  <a:srgbClr val="FFFFFF"/>
                </a:solidFill>
              </a:rPr>
              <a:t> đứng trước i, e, ê </a:t>
            </a:r>
          </a:p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>
                <a:solidFill>
                  <a:srgbClr val="FFFFFF"/>
                </a:solidFill>
              </a:rPr>
              <a:t>viết bằng con chữ gì?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43897" y="288133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33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22" y="1761299"/>
            <a:ext cx="290375" cy="1825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2231967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994" tIns="25001" rIns="49994" bIns="25001" anchor="ctr"/>
          <a:lstStyle/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1333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6" y="71908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333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9908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3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45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775804" y="1116280"/>
            <a:ext cx="1248612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sv-SE" sz="2200">
                <a:solidFill>
                  <a:srgbClr val="FFFFFF"/>
                </a:solidFill>
              </a:rPr>
              <a:t> </a:t>
            </a: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728699" y="1675671"/>
            <a:ext cx="1343468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sv-SE" sz="2200" b="1">
                <a:solidFill>
                  <a:srgbClr val="FFFFFF"/>
                </a:solidFill>
              </a:rPr>
              <a:t>h</a:t>
            </a:r>
            <a:endParaRPr lang="en-US" sz="2200" b="1">
              <a:solidFill>
                <a:srgbClr val="FFFFFF"/>
              </a:solidFill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728700" y="2196310"/>
            <a:ext cx="139186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3348" grpId="0" animBg="1"/>
      <p:bldP spid="13349" grpId="0" animBg="1"/>
      <p:bldP spid="13349" grpId="1" animBg="1"/>
      <p:bldP spid="13349" grpId="2" animBg="1"/>
      <p:bldP spid="13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52466" y="120028"/>
            <a:ext cx="4464676" cy="9356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50067" tIns="25037" rIns="50067" bIns="25037" anchor="ctr"/>
          <a:lstStyle/>
          <a:p>
            <a:pPr algn="ctr" defTabSz="50065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</a:rPr>
              <a:t>Trong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bài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đọc</a:t>
            </a:r>
            <a:r>
              <a:rPr lang="en-US" altLang="en-US" sz="1800" b="1" dirty="0">
                <a:solidFill>
                  <a:srgbClr val="000000"/>
                </a:solidFill>
              </a:rPr>
              <a:t> “ </a:t>
            </a:r>
            <a:r>
              <a:rPr lang="en-US" altLang="en-US" sz="1800" b="1" dirty="0" err="1">
                <a:solidFill>
                  <a:srgbClr val="000000"/>
                </a:solidFill>
              </a:rPr>
              <a:t>Tết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đang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vào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nhà</a:t>
            </a:r>
            <a:r>
              <a:rPr lang="en-US" altLang="en-US" sz="1800" b="1" dirty="0">
                <a:solidFill>
                  <a:srgbClr val="000000"/>
                </a:solidFill>
              </a:rPr>
              <a:t>”</a:t>
            </a:r>
          </a:p>
          <a:p>
            <a:pPr algn="ctr" defTabSz="50065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</a:rPr>
              <a:t>Có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nói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đến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hoa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gì</a:t>
            </a:r>
            <a:r>
              <a:rPr lang="en-US" altLang="en-US" sz="1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9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9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16" y="1761299"/>
            <a:ext cx="290375" cy="1825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84" y="2213186"/>
            <a:ext cx="945331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2231961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36190" y="396261"/>
            <a:ext cx="816276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067" tIns="25037" rIns="50067" bIns="25037" anchor="ctr"/>
          <a:lstStyle/>
          <a:p>
            <a:pPr defTabSz="50065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76233" y="611893"/>
            <a:ext cx="335544" cy="1800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7</a:t>
            </a:r>
          </a:p>
        </p:txBody>
      </p:sp>
      <p:pic>
        <p:nvPicPr>
          <p:cNvPr id="1538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0" y="2525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538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065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8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51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806802" y="1165657"/>
            <a:ext cx="2641121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FFFFFF"/>
                </a:solidFill>
              </a:rPr>
              <a:t>Hoa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cúc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759672" y="1680046"/>
            <a:ext cx="2688226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đào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711922" y="2250061"/>
            <a:ext cx="2752754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mai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5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5396" grpId="0" animBg="1"/>
      <p:bldP spid="15397" grpId="0" animBg="1"/>
      <p:bldP spid="15398" grpId="0" animBg="1"/>
      <p:bldP spid="153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82"/>
            <a:ext cx="4416925" cy="79189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defTabSz="501531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FFFFFF"/>
                </a:solidFill>
              </a:rPr>
              <a:t>Từ nào sau đây viết đúng chính tả? </a:t>
            </a:r>
          </a:p>
        </p:txBody>
      </p:sp>
      <p:grpSp>
        <p:nvGrpSpPr>
          <p:cNvPr id="16387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63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6092" y="1150031"/>
            <a:ext cx="2111994" cy="388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Bé nghủ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8" y="1223783"/>
            <a:ext cx="289729" cy="18313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110" y="1708172"/>
            <a:ext cx="2110703" cy="3881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Ngi ngờ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09" y="1761299"/>
            <a:ext cx="290375" cy="1825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6110" y="2250061"/>
            <a:ext cx="2064243" cy="388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Củ nghệ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2231954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153" tIns="25079" rIns="50153" bIns="25079" anchor="ctr"/>
          <a:lstStyle/>
          <a:p>
            <a:pPr defTabSz="501531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pic>
        <p:nvPicPr>
          <p:cNvPr id="1640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3" y="71895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0231" y="2591946"/>
            <a:ext cx="864672" cy="648142"/>
            <a:chOff x="4320" y="2928"/>
            <a:chExt cx="1104" cy="1104"/>
          </a:xfrm>
        </p:grpSpPr>
        <p:sp>
          <p:nvSpPr>
            <p:cNvPr id="1641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1531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41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57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6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8" grpId="0" animBg="1"/>
      <p:bldP spid="9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447678-B8C9-461C-893B-5D7CAB5ED1B0}"/>
  <p:tag name="GENSWF_ADVANCE_TIME" val="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398</Words>
  <Application>Microsoft Office PowerPoint</Application>
  <PresentationFormat>Custom</PresentationFormat>
  <Paragraphs>204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.VnHelvetInsH</vt:lpstr>
      <vt:lpstr>.VnTime</vt:lpstr>
      <vt:lpstr>.VnTimeH</vt:lpstr>
      <vt:lpstr>Arial</vt:lpstr>
      <vt:lpstr>Calibri</vt:lpstr>
      <vt:lpstr>Impact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Thị Hồng Loan</cp:lastModifiedBy>
  <cp:revision>16</cp:revision>
  <dcterms:created xsi:type="dcterms:W3CDTF">2021-01-12T01:06:34Z</dcterms:created>
  <dcterms:modified xsi:type="dcterms:W3CDTF">2024-05-16T02:58:52Z</dcterms:modified>
</cp:coreProperties>
</file>