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2" r:id="rId3"/>
    <p:sldId id="283" r:id="rId4"/>
    <p:sldId id="268" r:id="rId5"/>
    <p:sldId id="258" r:id="rId6"/>
    <p:sldId id="275" r:id="rId7"/>
    <p:sldId id="272" r:id="rId8"/>
    <p:sldId id="267" r:id="rId9"/>
    <p:sldId id="260" r:id="rId10"/>
    <p:sldId id="265" r:id="rId11"/>
    <p:sldId id="266" r:id="rId12"/>
    <p:sldId id="261" r:id="rId13"/>
    <p:sldId id="262" r:id="rId14"/>
    <p:sldId id="276" r:id="rId15"/>
    <p:sldId id="263" r:id="rId16"/>
    <p:sldId id="277" r:id="rId17"/>
    <p:sldId id="278" r:id="rId18"/>
    <p:sldId id="279" r:id="rId19"/>
    <p:sldId id="269" r:id="rId20"/>
    <p:sldId id="280" r:id="rId21"/>
    <p:sldId id="271"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566"/>
    <a:srgbClr val="9B3143"/>
    <a:srgbClr val="C51593"/>
    <a:srgbClr val="FFCC00"/>
    <a:srgbClr val="FF66FF"/>
    <a:srgbClr val="FFFF00"/>
    <a:srgbClr val="00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94A8DBD-9894-464F-A976-75CAE7C77733}" type="datetimeFigureOut">
              <a:rPr lang="en-US"/>
              <a:pPr>
                <a:defRPr/>
              </a:pPr>
              <a:t>14/05/2024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BA0EDC2F-1983-4828-915C-2AC01E1566B6}" type="slidenum">
              <a:rPr lang="en-US" altLang="en-US"/>
              <a:pPr>
                <a:defRPr/>
              </a:pPr>
              <a:t>‹#›</a:t>
            </a:fld>
            <a:endParaRPr lang="en-US" altLang="en-US"/>
          </a:p>
        </p:txBody>
      </p:sp>
    </p:spTree>
    <p:extLst>
      <p:ext uri="{BB962C8B-B14F-4D97-AF65-F5344CB8AC3E}">
        <p14:creationId xmlns:p14="http://schemas.microsoft.com/office/powerpoint/2010/main" val="388783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2FE589-6211-40FC-862F-966F0C887285}" type="slidenum">
              <a:rPr lang="en-US" altLang="en-US"/>
              <a:pPr/>
              <a:t>20</a:t>
            </a:fld>
            <a:endParaRPr lang="en-US" altLang="en-US"/>
          </a:p>
        </p:txBody>
      </p:sp>
    </p:spTree>
    <p:extLst>
      <p:ext uri="{BB962C8B-B14F-4D97-AF65-F5344CB8AC3E}">
        <p14:creationId xmlns:p14="http://schemas.microsoft.com/office/powerpoint/2010/main" val="356879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70EC2D-6197-4325-BDF2-39F7C083D9FF}" type="slidenum">
              <a:rPr lang="en-US" altLang="en-US"/>
              <a:pPr>
                <a:defRPr/>
              </a:pPr>
              <a:t>‹#›</a:t>
            </a:fld>
            <a:endParaRPr lang="en-US" altLang="en-US"/>
          </a:p>
        </p:txBody>
      </p:sp>
    </p:spTree>
    <p:extLst>
      <p:ext uri="{BB962C8B-B14F-4D97-AF65-F5344CB8AC3E}">
        <p14:creationId xmlns:p14="http://schemas.microsoft.com/office/powerpoint/2010/main" val="313729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894CAA-5D8C-40BD-A5F1-678911FD5977}" type="slidenum">
              <a:rPr lang="en-US" altLang="en-US"/>
              <a:pPr>
                <a:defRPr/>
              </a:pPr>
              <a:t>‹#›</a:t>
            </a:fld>
            <a:endParaRPr lang="en-US" altLang="en-US"/>
          </a:p>
        </p:txBody>
      </p:sp>
    </p:spTree>
    <p:extLst>
      <p:ext uri="{BB962C8B-B14F-4D97-AF65-F5344CB8AC3E}">
        <p14:creationId xmlns:p14="http://schemas.microsoft.com/office/powerpoint/2010/main" val="367542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2180A3-BD98-4723-BEE7-4E4E4C4C695F}" type="slidenum">
              <a:rPr lang="en-US" altLang="en-US"/>
              <a:pPr>
                <a:defRPr/>
              </a:pPr>
              <a:t>‹#›</a:t>
            </a:fld>
            <a:endParaRPr lang="en-US" altLang="en-US"/>
          </a:p>
        </p:txBody>
      </p:sp>
    </p:spTree>
    <p:extLst>
      <p:ext uri="{BB962C8B-B14F-4D97-AF65-F5344CB8AC3E}">
        <p14:creationId xmlns:p14="http://schemas.microsoft.com/office/powerpoint/2010/main" val="286413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ED5BC8-5AB9-4A3C-A957-F7D79E39C7D1}" type="slidenum">
              <a:rPr lang="en-US" altLang="en-US"/>
              <a:pPr>
                <a:defRPr/>
              </a:pPr>
              <a:t>‹#›</a:t>
            </a:fld>
            <a:endParaRPr lang="en-US" altLang="en-US"/>
          </a:p>
        </p:txBody>
      </p:sp>
    </p:spTree>
    <p:extLst>
      <p:ext uri="{BB962C8B-B14F-4D97-AF65-F5344CB8AC3E}">
        <p14:creationId xmlns:p14="http://schemas.microsoft.com/office/powerpoint/2010/main" val="51748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B4AFC7-E059-439F-8EFB-9AD1B8772CDE}" type="slidenum">
              <a:rPr lang="en-US" altLang="en-US"/>
              <a:pPr>
                <a:defRPr/>
              </a:pPr>
              <a:t>‹#›</a:t>
            </a:fld>
            <a:endParaRPr lang="en-US" altLang="en-US"/>
          </a:p>
        </p:txBody>
      </p:sp>
    </p:spTree>
    <p:extLst>
      <p:ext uri="{BB962C8B-B14F-4D97-AF65-F5344CB8AC3E}">
        <p14:creationId xmlns:p14="http://schemas.microsoft.com/office/powerpoint/2010/main" val="177343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48A7E4E-C2E5-45A9-8BED-5572BBED4D15}" type="slidenum">
              <a:rPr lang="en-US" altLang="en-US"/>
              <a:pPr>
                <a:defRPr/>
              </a:pPr>
              <a:t>‹#›</a:t>
            </a:fld>
            <a:endParaRPr lang="en-US" altLang="en-US"/>
          </a:p>
        </p:txBody>
      </p:sp>
    </p:spTree>
    <p:extLst>
      <p:ext uri="{BB962C8B-B14F-4D97-AF65-F5344CB8AC3E}">
        <p14:creationId xmlns:p14="http://schemas.microsoft.com/office/powerpoint/2010/main" val="30133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AC04257-3D58-4620-BAF7-DE99471DDAB7}" type="slidenum">
              <a:rPr lang="en-US" altLang="en-US"/>
              <a:pPr>
                <a:defRPr/>
              </a:pPr>
              <a:t>‹#›</a:t>
            </a:fld>
            <a:endParaRPr lang="en-US" altLang="en-US"/>
          </a:p>
        </p:txBody>
      </p:sp>
    </p:spTree>
    <p:extLst>
      <p:ext uri="{BB962C8B-B14F-4D97-AF65-F5344CB8AC3E}">
        <p14:creationId xmlns:p14="http://schemas.microsoft.com/office/powerpoint/2010/main" val="52835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338ED09-995B-4432-ACF8-2ED6498DA25A}" type="slidenum">
              <a:rPr lang="en-US" altLang="en-US"/>
              <a:pPr>
                <a:defRPr/>
              </a:pPr>
              <a:t>‹#›</a:t>
            </a:fld>
            <a:endParaRPr lang="en-US" altLang="en-US"/>
          </a:p>
        </p:txBody>
      </p:sp>
    </p:spTree>
    <p:extLst>
      <p:ext uri="{BB962C8B-B14F-4D97-AF65-F5344CB8AC3E}">
        <p14:creationId xmlns:p14="http://schemas.microsoft.com/office/powerpoint/2010/main" val="300025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3E98A99-9C27-47CD-BF05-3B22918B5A5F}" type="slidenum">
              <a:rPr lang="en-US" altLang="en-US"/>
              <a:pPr>
                <a:defRPr/>
              </a:pPr>
              <a:t>‹#›</a:t>
            </a:fld>
            <a:endParaRPr lang="en-US" altLang="en-US"/>
          </a:p>
        </p:txBody>
      </p:sp>
    </p:spTree>
    <p:extLst>
      <p:ext uri="{BB962C8B-B14F-4D97-AF65-F5344CB8AC3E}">
        <p14:creationId xmlns:p14="http://schemas.microsoft.com/office/powerpoint/2010/main" val="49798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4B98CA0-71B3-4DCA-A276-5D711AAF15BC}" type="slidenum">
              <a:rPr lang="en-US" altLang="en-US"/>
              <a:pPr>
                <a:defRPr/>
              </a:pPr>
              <a:t>‹#›</a:t>
            </a:fld>
            <a:endParaRPr lang="en-US" altLang="en-US"/>
          </a:p>
        </p:txBody>
      </p:sp>
    </p:spTree>
    <p:extLst>
      <p:ext uri="{BB962C8B-B14F-4D97-AF65-F5344CB8AC3E}">
        <p14:creationId xmlns:p14="http://schemas.microsoft.com/office/powerpoint/2010/main" val="38056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E02ABFF-A37F-4642-8C71-CB302B4B9004}" type="slidenum">
              <a:rPr lang="en-US" altLang="en-US"/>
              <a:pPr>
                <a:defRPr/>
              </a:pPr>
              <a:t>‹#›</a:t>
            </a:fld>
            <a:endParaRPr lang="en-US" altLang="en-US"/>
          </a:p>
        </p:txBody>
      </p:sp>
    </p:spTree>
    <p:extLst>
      <p:ext uri="{BB962C8B-B14F-4D97-AF65-F5344CB8AC3E}">
        <p14:creationId xmlns:p14="http://schemas.microsoft.com/office/powerpoint/2010/main" val="338990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9D52F26-818D-4CFE-B96E-247CF5908A3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1.gif"/><Relationship Id="rId4" Type="http://schemas.openxmlformats.org/officeDocument/2006/relationships/hyperlink" Target="http://www.wretch.cc/album/show.php?i=jao8825252&amp;b=1271&amp;f=1461527352&amp;p=2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22.gif"/><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audio" Target="file:///D:\H&#7897;i%20gi&#7843;ng%20L&#253;%20&#273;&#7907;t%201%20n&#259;m2017\ChauVeOngMatTroi(TanHuyen).mp3"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audio" Target="file:///D:\H&#7897;i%20gi&#7843;ng%20L&#253;%20&#273;&#7907;t%201%20n&#259;m2017\Victory-Bond_3wf7x.mp3" TargetMode="External"/><Relationship Id="rId5" Type="http://schemas.openxmlformats.org/officeDocument/2006/relationships/image" Target="../media/image38.png"/><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Administrator\Downloads\Levi's%20Kids%20Fashion%20Show%20SS15%20at%20Children's%20Fashion%20Cologne%20July%202014.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9" descr="22982eh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57200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0" descr="Orange_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91000"/>
            <a:ext cx="2514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Frames PPT 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9"/>
          <p:cNvSpPr txBox="1">
            <a:spLocks noChangeArrowheads="1"/>
          </p:cNvSpPr>
          <p:nvPr/>
        </p:nvSpPr>
        <p:spPr bwMode="auto">
          <a:xfrm>
            <a:off x="1554163" y="4281488"/>
            <a:ext cx="62642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990099"/>
                </a:solidFill>
                <a:cs typeface="Arial" panose="020B0604020202020204" pitchFamily="34" charset="0"/>
              </a:rPr>
              <a:t>Giáo viên dạy: </a:t>
            </a:r>
            <a:r>
              <a:rPr lang="vi-VN" altLang="en-US" sz="2800" b="1">
                <a:solidFill>
                  <a:srgbClr val="990099"/>
                </a:solidFill>
                <a:cs typeface="Arial" panose="020B0604020202020204" pitchFamily="34" charset="0"/>
              </a:rPr>
              <a:t>Nguyễn Văn Quang</a:t>
            </a:r>
            <a:endParaRPr lang="en-US" altLang="en-US" sz="2800" b="1">
              <a:solidFill>
                <a:srgbClr val="990099"/>
              </a:solidFill>
              <a:cs typeface="Arial" panose="020B0604020202020204" pitchFamily="34" charset="0"/>
            </a:endParaRPr>
          </a:p>
        </p:txBody>
      </p:sp>
      <p:sp>
        <p:nvSpPr>
          <p:cNvPr id="2058" name="WordArt 10" descr="White marble"/>
          <p:cNvSpPr>
            <a:spLocks noChangeArrowheads="1" noChangeShapeType="1" noTextEdit="1"/>
          </p:cNvSpPr>
          <p:nvPr/>
        </p:nvSpPr>
        <p:spPr bwMode="auto">
          <a:xfrm>
            <a:off x="1846263" y="1776413"/>
            <a:ext cx="5832475" cy="865187"/>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a:ln w="9525">
                  <a:round/>
                  <a:headEnd/>
                  <a:tailEnd/>
                </a:ln>
                <a:blipFill dpi="0" rotWithShape="0">
                  <a:blip r:embed="rId6"/>
                  <a:srcRect/>
                  <a:tile tx="0" ty="0" sx="100000" sy="100000" flip="none" algn="tl"/>
                </a:blipFill>
                <a:latin typeface="Times New Roman" panose="02020603050405020304" pitchFamily="18" charset="0"/>
                <a:cs typeface="Times New Roman" panose="02020603050405020304" pitchFamily="18" charset="0"/>
              </a:rPr>
              <a:t>MÔN MĨ THUẬT</a:t>
            </a:r>
          </a:p>
        </p:txBody>
      </p:sp>
      <p:sp>
        <p:nvSpPr>
          <p:cNvPr id="2060" name="WordArt 12"/>
          <p:cNvSpPr>
            <a:spLocks noChangeArrowheads="1" noChangeShapeType="1" noTextEdit="1"/>
          </p:cNvSpPr>
          <p:nvPr/>
        </p:nvSpPr>
        <p:spPr bwMode="auto">
          <a:xfrm>
            <a:off x="1714500" y="457200"/>
            <a:ext cx="5715000" cy="862013"/>
          </a:xfrm>
          <a:prstGeom prst="rect">
            <a:avLst/>
          </a:prstGeom>
        </p:spPr>
        <p:txBody>
          <a:bodyPr wrap="none" fromWordArt="1">
            <a:prstTxWarp prst="textPlain">
              <a:avLst>
                <a:gd name="adj" fmla="val 50000"/>
              </a:avLst>
            </a:prstTxWarp>
          </a:bodyPr>
          <a:lstStyle/>
          <a:p>
            <a:pPr algn="ctr"/>
            <a:r>
              <a:rPr lang="vi-VN" sz="3600" kern="10">
                <a:ln w="19050">
                  <a:solidFill>
                    <a:srgbClr val="4D2088"/>
                  </a:solidFill>
                  <a:round/>
                  <a:headEnd/>
                  <a:tailEnd/>
                </a:ln>
                <a:solidFill>
                  <a:schemeClr val="hlink"/>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Trường tiểu học Hứa Tạo</a:t>
            </a:r>
            <a:endParaRPr lang="en-US" sz="3600" kern="10">
              <a:ln w="19050">
                <a:solidFill>
                  <a:srgbClr val="4D2088"/>
                </a:solidFill>
                <a:round/>
                <a:headEnd/>
                <a:tailEnd/>
              </a:ln>
              <a:solidFill>
                <a:schemeClr val="hlink"/>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061" name="WordArt 13"/>
          <p:cNvSpPr>
            <a:spLocks noChangeArrowheads="1" noChangeShapeType="1" noTextEdit="1"/>
          </p:cNvSpPr>
          <p:nvPr/>
        </p:nvSpPr>
        <p:spPr bwMode="auto">
          <a:xfrm>
            <a:off x="3733800" y="3713163"/>
            <a:ext cx="2057400" cy="523875"/>
          </a:xfrm>
          <a:prstGeom prst="rect">
            <a:avLst/>
          </a:prstGeom>
        </p:spPr>
        <p:txBody>
          <a:bodyPr wrap="none" fromWordArt="1">
            <a:prstTxWarp prst="textPlain">
              <a:avLst>
                <a:gd name="adj" fmla="val 50000"/>
              </a:avLst>
            </a:prstTxWarp>
          </a:bodyPr>
          <a:lstStyle/>
          <a:p>
            <a:pPr algn="ctr"/>
            <a:r>
              <a:rPr lang="en-US" sz="3600" kern="10">
                <a:ln w="9525">
                  <a:solidFill>
                    <a:srgbClr val="CC0099"/>
                  </a:solidFill>
                  <a:round/>
                  <a:headEnd/>
                  <a:tailEnd/>
                </a:ln>
                <a:solidFill>
                  <a:srgbClr val="3129DB"/>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Lớp 5A</a:t>
            </a:r>
          </a:p>
        </p:txBody>
      </p:sp>
      <p:sp>
        <p:nvSpPr>
          <p:cNvPr id="13" name="Text Box 6"/>
          <p:cNvSpPr txBox="1">
            <a:spLocks noChangeArrowheads="1"/>
          </p:cNvSpPr>
          <p:nvPr/>
        </p:nvSpPr>
        <p:spPr bwMode="auto">
          <a:xfrm>
            <a:off x="725488" y="2816225"/>
            <a:ext cx="7921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cs typeface="Arial" panose="020B0604020202020204" pitchFamily="34" charset="0"/>
              </a:rPr>
              <a:t>Chủ đề : Trang phục yêu thích </a:t>
            </a:r>
            <a:r>
              <a:rPr lang="en-US" altLang="en-US">
                <a:cs typeface="Arial" panose="020B0604020202020204" pitchFamily="34" charset="0"/>
              </a:rPr>
              <a:t>( Tiết 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blinds(horizontal)">
                                      <p:cBhvr>
                                        <p:cTn id="7" dur="500"/>
                                        <p:tgtEl>
                                          <p:spTgt spid="20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blinds(horizontal)">
                                      <p:cBhvr>
                                        <p:cTn id="10" dur="500"/>
                                        <p:tgtEl>
                                          <p:spTgt spid="20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61"/>
                                        </p:tgtEl>
                                        <p:attrNameLst>
                                          <p:attrName>style.visibility</p:attrName>
                                        </p:attrNameLst>
                                      </p:cBhvr>
                                      <p:to>
                                        <p:strVal val="visible"/>
                                      </p:to>
                                    </p:set>
                                    <p:animEffect transition="in" filter="blinds(horizontal)">
                                      <p:cBhvr>
                                        <p:cTn id="13" dur="500"/>
                                        <p:tgtEl>
                                          <p:spTgt spid="2061"/>
                                        </p:tgtEl>
                                      </p:cBhvr>
                                    </p:animEffect>
                                  </p:childTnLst>
                                </p:cTn>
                              </p:par>
                              <p:par>
                                <p:cTn id="14" presetID="3" presetClass="entr" presetSubtype="10" fill="hold" nodeType="withEffect">
                                  <p:stCondLst>
                                    <p:cond delay="0"/>
                                  </p:stCondLst>
                                  <p:childTnLst>
                                    <p:set>
                                      <p:cBhvr>
                                        <p:cTn id="15" dur="1" fill="hold">
                                          <p:stCondLst>
                                            <p:cond delay="0"/>
                                          </p:stCondLst>
                                        </p:cTn>
                                        <p:tgtEl>
                                          <p:spTgt spid="2057"/>
                                        </p:tgtEl>
                                        <p:attrNameLst>
                                          <p:attrName>style.visibility</p:attrName>
                                        </p:attrNameLst>
                                      </p:cBhvr>
                                      <p:to>
                                        <p:strVal val="visible"/>
                                      </p:to>
                                    </p:set>
                                    <p:animEffect transition="in" filter="blinds(horizontal)">
                                      <p:cBhvr>
                                        <p:cTn id="16" dur="500"/>
                                        <p:tgtEl>
                                          <p:spTgt spid="20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P spid="2058" grpId="0" animBg="1"/>
      <p:bldP spid="2060" grpId="0" animBg="1"/>
      <p:bldP spid="2061"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247900" y="36513"/>
            <a:ext cx="4495800" cy="6858000"/>
          </a:xfrm>
          <a:prstGeom prst="rect">
            <a:avLst/>
          </a:prstGeom>
          <a:solidFill>
            <a:srgbClr val="FF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69" name="Freeform 5"/>
          <p:cNvSpPr>
            <a:spLocks/>
          </p:cNvSpPr>
          <p:nvPr/>
        </p:nvSpPr>
        <p:spPr bwMode="auto">
          <a:xfrm>
            <a:off x="4008438" y="263525"/>
            <a:ext cx="982662" cy="1249363"/>
          </a:xfrm>
          <a:custGeom>
            <a:avLst/>
            <a:gdLst>
              <a:gd name="T0" fmla="*/ 2147483646 w 619"/>
              <a:gd name="T1" fmla="*/ 2147483646 h 787"/>
              <a:gd name="T2" fmla="*/ 2147483646 w 619"/>
              <a:gd name="T3" fmla="*/ 2147483646 h 787"/>
              <a:gd name="T4" fmla="*/ 2147483646 w 619"/>
              <a:gd name="T5" fmla="*/ 2147483646 h 787"/>
              <a:gd name="T6" fmla="*/ 2147483646 w 619"/>
              <a:gd name="T7" fmla="*/ 2147483646 h 787"/>
              <a:gd name="T8" fmla="*/ 2147483646 w 619"/>
              <a:gd name="T9" fmla="*/ 2147483646 h 787"/>
              <a:gd name="T10" fmla="*/ 2147483646 w 619"/>
              <a:gd name="T11" fmla="*/ 2147483646 h 787"/>
              <a:gd name="T12" fmla="*/ 2147483646 w 619"/>
              <a:gd name="T13" fmla="*/ 2147483646 h 787"/>
              <a:gd name="T14" fmla="*/ 2147483646 w 619"/>
              <a:gd name="T15" fmla="*/ 2147483646 h 787"/>
              <a:gd name="T16" fmla="*/ 2147483646 w 619"/>
              <a:gd name="T17" fmla="*/ 2147483646 h 787"/>
              <a:gd name="T18" fmla="*/ 2147483646 w 619"/>
              <a:gd name="T19" fmla="*/ 2147483646 h 787"/>
              <a:gd name="T20" fmla="*/ 2147483646 w 619"/>
              <a:gd name="T21" fmla="*/ 2147483646 h 787"/>
              <a:gd name="T22" fmla="*/ 2147483646 w 619"/>
              <a:gd name="T23" fmla="*/ 2147483646 h 787"/>
              <a:gd name="T24" fmla="*/ 2147483646 w 619"/>
              <a:gd name="T25" fmla="*/ 2147483646 h 787"/>
              <a:gd name="T26" fmla="*/ 2147483646 w 619"/>
              <a:gd name="T27" fmla="*/ 2147483646 h 787"/>
              <a:gd name="T28" fmla="*/ 2147483646 w 619"/>
              <a:gd name="T29" fmla="*/ 2147483646 h 787"/>
              <a:gd name="T30" fmla="*/ 2147483646 w 619"/>
              <a:gd name="T31" fmla="*/ 2147483646 h 787"/>
              <a:gd name="T32" fmla="*/ 2147483646 w 619"/>
              <a:gd name="T33" fmla="*/ 2147483646 h 787"/>
              <a:gd name="T34" fmla="*/ 2147483646 w 619"/>
              <a:gd name="T35" fmla="*/ 2147483646 h 787"/>
              <a:gd name="T36" fmla="*/ 2147483646 w 619"/>
              <a:gd name="T37" fmla="*/ 2147483646 h 787"/>
              <a:gd name="T38" fmla="*/ 2147483646 w 619"/>
              <a:gd name="T39" fmla="*/ 2147483646 h 7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9" h="787">
                <a:moveTo>
                  <a:pt x="463" y="25"/>
                </a:moveTo>
                <a:cubicBezTo>
                  <a:pt x="389" y="0"/>
                  <a:pt x="305" y="27"/>
                  <a:pt x="229" y="37"/>
                </a:cubicBezTo>
                <a:cubicBezTo>
                  <a:pt x="212" y="49"/>
                  <a:pt x="191" y="53"/>
                  <a:pt x="175" y="67"/>
                </a:cubicBezTo>
                <a:cubicBezTo>
                  <a:pt x="145" y="93"/>
                  <a:pt x="129" y="130"/>
                  <a:pt x="97" y="151"/>
                </a:cubicBezTo>
                <a:cubicBezTo>
                  <a:pt x="93" y="157"/>
                  <a:pt x="90" y="164"/>
                  <a:pt x="85" y="169"/>
                </a:cubicBezTo>
                <a:cubicBezTo>
                  <a:pt x="80" y="174"/>
                  <a:pt x="72" y="175"/>
                  <a:pt x="67" y="181"/>
                </a:cubicBezTo>
                <a:cubicBezTo>
                  <a:pt x="61" y="188"/>
                  <a:pt x="41" y="232"/>
                  <a:pt x="37" y="241"/>
                </a:cubicBezTo>
                <a:cubicBezTo>
                  <a:pt x="32" y="253"/>
                  <a:pt x="29" y="265"/>
                  <a:pt x="25" y="277"/>
                </a:cubicBezTo>
                <a:cubicBezTo>
                  <a:pt x="23" y="283"/>
                  <a:pt x="19" y="295"/>
                  <a:pt x="19" y="295"/>
                </a:cubicBezTo>
                <a:cubicBezTo>
                  <a:pt x="21" y="366"/>
                  <a:pt x="0" y="570"/>
                  <a:pt x="73" y="643"/>
                </a:cubicBezTo>
                <a:cubicBezTo>
                  <a:pt x="90" y="694"/>
                  <a:pt x="136" y="705"/>
                  <a:pt x="175" y="733"/>
                </a:cubicBezTo>
                <a:cubicBezTo>
                  <a:pt x="204" y="754"/>
                  <a:pt x="222" y="778"/>
                  <a:pt x="259" y="787"/>
                </a:cubicBezTo>
                <a:cubicBezTo>
                  <a:pt x="324" y="783"/>
                  <a:pt x="366" y="776"/>
                  <a:pt x="427" y="769"/>
                </a:cubicBezTo>
                <a:cubicBezTo>
                  <a:pt x="456" y="759"/>
                  <a:pt x="462" y="731"/>
                  <a:pt x="493" y="721"/>
                </a:cubicBezTo>
                <a:cubicBezTo>
                  <a:pt x="536" y="678"/>
                  <a:pt x="572" y="646"/>
                  <a:pt x="583" y="583"/>
                </a:cubicBezTo>
                <a:cubicBezTo>
                  <a:pt x="585" y="571"/>
                  <a:pt x="586" y="559"/>
                  <a:pt x="589" y="547"/>
                </a:cubicBezTo>
                <a:cubicBezTo>
                  <a:pt x="592" y="531"/>
                  <a:pt x="601" y="499"/>
                  <a:pt x="601" y="499"/>
                </a:cubicBezTo>
                <a:cubicBezTo>
                  <a:pt x="607" y="435"/>
                  <a:pt x="599" y="361"/>
                  <a:pt x="619" y="301"/>
                </a:cubicBezTo>
                <a:cubicBezTo>
                  <a:pt x="602" y="215"/>
                  <a:pt x="596" y="144"/>
                  <a:pt x="517" y="91"/>
                </a:cubicBezTo>
                <a:cubicBezTo>
                  <a:pt x="499" y="64"/>
                  <a:pt x="455" y="19"/>
                  <a:pt x="421" y="19"/>
                </a:cubicBezTo>
              </a:path>
            </a:pathLst>
          </a:custGeom>
          <a:solidFill>
            <a:srgbClr val="F0B5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Freeform 6"/>
          <p:cNvSpPr>
            <a:spLocks/>
          </p:cNvSpPr>
          <p:nvPr/>
        </p:nvSpPr>
        <p:spPr bwMode="auto">
          <a:xfrm>
            <a:off x="2981325" y="646113"/>
            <a:ext cx="3036888" cy="5808662"/>
          </a:xfrm>
          <a:custGeom>
            <a:avLst/>
            <a:gdLst>
              <a:gd name="T0" fmla="*/ 2147483646 w 1913"/>
              <a:gd name="T1" fmla="*/ 2147483646 h 3659"/>
              <a:gd name="T2" fmla="*/ 2147483646 w 1913"/>
              <a:gd name="T3" fmla="*/ 2147483646 h 3659"/>
              <a:gd name="T4" fmla="*/ 2147483646 w 1913"/>
              <a:gd name="T5" fmla="*/ 2147483646 h 3659"/>
              <a:gd name="T6" fmla="*/ 2147483646 w 1913"/>
              <a:gd name="T7" fmla="*/ 2147483646 h 3659"/>
              <a:gd name="T8" fmla="*/ 2147483646 w 1913"/>
              <a:gd name="T9" fmla="*/ 2147483646 h 3659"/>
              <a:gd name="T10" fmla="*/ 2147483646 w 1913"/>
              <a:gd name="T11" fmla="*/ 2147483646 h 3659"/>
              <a:gd name="T12" fmla="*/ 2147483646 w 1913"/>
              <a:gd name="T13" fmla="*/ 2147483646 h 3659"/>
              <a:gd name="T14" fmla="*/ 2147483646 w 1913"/>
              <a:gd name="T15" fmla="*/ 2147483646 h 3659"/>
              <a:gd name="T16" fmla="*/ 2147483646 w 1913"/>
              <a:gd name="T17" fmla="*/ 2147483646 h 3659"/>
              <a:gd name="T18" fmla="*/ 2147483646 w 1913"/>
              <a:gd name="T19" fmla="*/ 2147483646 h 3659"/>
              <a:gd name="T20" fmla="*/ 2147483646 w 1913"/>
              <a:gd name="T21" fmla="*/ 2147483646 h 3659"/>
              <a:gd name="T22" fmla="*/ 2147483646 w 1913"/>
              <a:gd name="T23" fmla="*/ 2147483646 h 3659"/>
              <a:gd name="T24" fmla="*/ 2147483646 w 1913"/>
              <a:gd name="T25" fmla="*/ 2147483646 h 3659"/>
              <a:gd name="T26" fmla="*/ 2147483646 w 1913"/>
              <a:gd name="T27" fmla="*/ 2147483646 h 3659"/>
              <a:gd name="T28" fmla="*/ 2147483646 w 1913"/>
              <a:gd name="T29" fmla="*/ 2147483646 h 3659"/>
              <a:gd name="T30" fmla="*/ 2147483646 w 1913"/>
              <a:gd name="T31" fmla="*/ 2147483646 h 3659"/>
              <a:gd name="T32" fmla="*/ 2147483646 w 1913"/>
              <a:gd name="T33" fmla="*/ 2147483646 h 3659"/>
              <a:gd name="T34" fmla="*/ 2147483646 w 1913"/>
              <a:gd name="T35" fmla="*/ 2147483646 h 3659"/>
              <a:gd name="T36" fmla="*/ 2147483646 w 1913"/>
              <a:gd name="T37" fmla="*/ 2147483646 h 3659"/>
              <a:gd name="T38" fmla="*/ 2147483646 w 1913"/>
              <a:gd name="T39" fmla="*/ 2147483646 h 3659"/>
              <a:gd name="T40" fmla="*/ 2147483646 w 1913"/>
              <a:gd name="T41" fmla="*/ 2147483646 h 3659"/>
              <a:gd name="T42" fmla="*/ 2147483646 w 1913"/>
              <a:gd name="T43" fmla="*/ 2147483646 h 3659"/>
              <a:gd name="T44" fmla="*/ 2147483646 w 1913"/>
              <a:gd name="T45" fmla="*/ 2147483646 h 3659"/>
              <a:gd name="T46" fmla="*/ 2147483646 w 1913"/>
              <a:gd name="T47" fmla="*/ 2147483646 h 3659"/>
              <a:gd name="T48" fmla="*/ 2147483646 w 1913"/>
              <a:gd name="T49" fmla="*/ 2147483646 h 3659"/>
              <a:gd name="T50" fmla="*/ 2147483646 w 1913"/>
              <a:gd name="T51" fmla="*/ 2147483646 h 3659"/>
              <a:gd name="T52" fmla="*/ 2147483646 w 1913"/>
              <a:gd name="T53" fmla="*/ 2147483646 h 3659"/>
              <a:gd name="T54" fmla="*/ 2147483646 w 1913"/>
              <a:gd name="T55" fmla="*/ 2147483646 h 3659"/>
              <a:gd name="T56" fmla="*/ 2147483646 w 1913"/>
              <a:gd name="T57" fmla="*/ 2147483646 h 3659"/>
              <a:gd name="T58" fmla="*/ 2147483646 w 1913"/>
              <a:gd name="T59" fmla="*/ 2147483646 h 3659"/>
              <a:gd name="T60" fmla="*/ 2147483646 w 1913"/>
              <a:gd name="T61" fmla="*/ 2147483646 h 3659"/>
              <a:gd name="T62" fmla="*/ 2147483646 w 1913"/>
              <a:gd name="T63" fmla="*/ 2147483646 h 3659"/>
              <a:gd name="T64" fmla="*/ 2147483646 w 1913"/>
              <a:gd name="T65" fmla="*/ 2147483646 h 3659"/>
              <a:gd name="T66" fmla="*/ 2147483646 w 1913"/>
              <a:gd name="T67" fmla="*/ 2147483646 h 3659"/>
              <a:gd name="T68" fmla="*/ 2147483646 w 1913"/>
              <a:gd name="T69" fmla="*/ 2147483646 h 3659"/>
              <a:gd name="T70" fmla="*/ 2147483646 w 1913"/>
              <a:gd name="T71" fmla="*/ 2147483646 h 3659"/>
              <a:gd name="T72" fmla="*/ 2147483646 w 1913"/>
              <a:gd name="T73" fmla="*/ 2147483646 h 3659"/>
              <a:gd name="T74" fmla="*/ 2147483646 w 1913"/>
              <a:gd name="T75" fmla="*/ 2147483646 h 3659"/>
              <a:gd name="T76" fmla="*/ 2147483646 w 1913"/>
              <a:gd name="T77" fmla="*/ 2147483646 h 3659"/>
              <a:gd name="T78" fmla="*/ 2147483646 w 1913"/>
              <a:gd name="T79" fmla="*/ 2147483646 h 3659"/>
              <a:gd name="T80" fmla="*/ 2147483646 w 1913"/>
              <a:gd name="T81" fmla="*/ 2147483646 h 3659"/>
              <a:gd name="T82" fmla="*/ 2147483646 w 1913"/>
              <a:gd name="T83" fmla="*/ 2147483646 h 3659"/>
              <a:gd name="T84" fmla="*/ 2147483646 w 1913"/>
              <a:gd name="T85" fmla="*/ 2147483646 h 3659"/>
              <a:gd name="T86" fmla="*/ 2147483646 w 1913"/>
              <a:gd name="T87" fmla="*/ 2147483646 h 3659"/>
              <a:gd name="T88" fmla="*/ 2147483646 w 1913"/>
              <a:gd name="T89" fmla="*/ 2147483646 h 3659"/>
              <a:gd name="T90" fmla="*/ 2147483646 w 1913"/>
              <a:gd name="T91" fmla="*/ 2147483646 h 3659"/>
              <a:gd name="T92" fmla="*/ 2147483646 w 1913"/>
              <a:gd name="T93" fmla="*/ 2147483646 h 3659"/>
              <a:gd name="T94" fmla="*/ 2147483646 w 1913"/>
              <a:gd name="T95" fmla="*/ 2147483646 h 3659"/>
              <a:gd name="T96" fmla="*/ 2147483646 w 1913"/>
              <a:gd name="T97" fmla="*/ 2147483646 h 3659"/>
              <a:gd name="T98" fmla="*/ 2147483646 w 1913"/>
              <a:gd name="T99" fmla="*/ 2147483646 h 3659"/>
              <a:gd name="T100" fmla="*/ 2147483646 w 1913"/>
              <a:gd name="T101" fmla="*/ 2147483646 h 3659"/>
              <a:gd name="T102" fmla="*/ 2147483646 w 1913"/>
              <a:gd name="T103" fmla="*/ 2147483646 h 3659"/>
              <a:gd name="T104" fmla="*/ 2147483646 w 1913"/>
              <a:gd name="T105" fmla="*/ 2147483646 h 36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3" h="3659">
                <a:moveTo>
                  <a:pt x="888" y="534"/>
                </a:moveTo>
                <a:cubicBezTo>
                  <a:pt x="875" y="677"/>
                  <a:pt x="854" y="624"/>
                  <a:pt x="666" y="630"/>
                </a:cubicBezTo>
                <a:cubicBezTo>
                  <a:pt x="654" y="632"/>
                  <a:pt x="642" y="632"/>
                  <a:pt x="630" y="636"/>
                </a:cubicBezTo>
                <a:cubicBezTo>
                  <a:pt x="610" y="643"/>
                  <a:pt x="612" y="651"/>
                  <a:pt x="600" y="666"/>
                </a:cubicBezTo>
                <a:cubicBezTo>
                  <a:pt x="576" y="695"/>
                  <a:pt x="559" y="729"/>
                  <a:pt x="528" y="750"/>
                </a:cubicBezTo>
                <a:cubicBezTo>
                  <a:pt x="507" y="782"/>
                  <a:pt x="521" y="763"/>
                  <a:pt x="480" y="804"/>
                </a:cubicBezTo>
                <a:cubicBezTo>
                  <a:pt x="470" y="814"/>
                  <a:pt x="461" y="826"/>
                  <a:pt x="456" y="840"/>
                </a:cubicBezTo>
                <a:cubicBezTo>
                  <a:pt x="454" y="846"/>
                  <a:pt x="454" y="853"/>
                  <a:pt x="450" y="858"/>
                </a:cubicBezTo>
                <a:cubicBezTo>
                  <a:pt x="440" y="871"/>
                  <a:pt x="423" y="880"/>
                  <a:pt x="414" y="894"/>
                </a:cubicBezTo>
                <a:cubicBezTo>
                  <a:pt x="390" y="931"/>
                  <a:pt x="374" y="970"/>
                  <a:pt x="342" y="1002"/>
                </a:cubicBezTo>
                <a:cubicBezTo>
                  <a:pt x="334" y="1027"/>
                  <a:pt x="321" y="1024"/>
                  <a:pt x="300" y="1038"/>
                </a:cubicBezTo>
                <a:cubicBezTo>
                  <a:pt x="278" y="1071"/>
                  <a:pt x="256" y="1118"/>
                  <a:pt x="228" y="1146"/>
                </a:cubicBezTo>
                <a:cubicBezTo>
                  <a:pt x="192" y="1182"/>
                  <a:pt x="149" y="1240"/>
                  <a:pt x="132" y="1290"/>
                </a:cubicBezTo>
                <a:cubicBezTo>
                  <a:pt x="137" y="1422"/>
                  <a:pt x="138" y="1560"/>
                  <a:pt x="180" y="1686"/>
                </a:cubicBezTo>
                <a:cubicBezTo>
                  <a:pt x="188" y="1744"/>
                  <a:pt x="198" y="1860"/>
                  <a:pt x="198" y="1860"/>
                </a:cubicBezTo>
                <a:cubicBezTo>
                  <a:pt x="196" y="1888"/>
                  <a:pt x="195" y="1916"/>
                  <a:pt x="192" y="1944"/>
                </a:cubicBezTo>
                <a:cubicBezTo>
                  <a:pt x="189" y="1968"/>
                  <a:pt x="180" y="2016"/>
                  <a:pt x="180" y="2016"/>
                </a:cubicBezTo>
                <a:cubicBezTo>
                  <a:pt x="181" y="2026"/>
                  <a:pt x="179" y="2123"/>
                  <a:pt x="204" y="2148"/>
                </a:cubicBezTo>
                <a:cubicBezTo>
                  <a:pt x="208" y="2152"/>
                  <a:pt x="216" y="2151"/>
                  <a:pt x="222" y="2154"/>
                </a:cubicBezTo>
                <a:cubicBezTo>
                  <a:pt x="248" y="2168"/>
                  <a:pt x="269" y="2183"/>
                  <a:pt x="294" y="2196"/>
                </a:cubicBezTo>
                <a:cubicBezTo>
                  <a:pt x="312" y="2205"/>
                  <a:pt x="348" y="2220"/>
                  <a:pt x="348" y="2220"/>
                </a:cubicBezTo>
                <a:cubicBezTo>
                  <a:pt x="372" y="2147"/>
                  <a:pt x="354" y="2060"/>
                  <a:pt x="354" y="1986"/>
                </a:cubicBezTo>
                <a:cubicBezTo>
                  <a:pt x="354" y="1980"/>
                  <a:pt x="356" y="2000"/>
                  <a:pt x="360" y="2004"/>
                </a:cubicBezTo>
                <a:cubicBezTo>
                  <a:pt x="370" y="2014"/>
                  <a:pt x="396" y="2028"/>
                  <a:pt x="396" y="2028"/>
                </a:cubicBezTo>
                <a:cubicBezTo>
                  <a:pt x="407" y="1994"/>
                  <a:pt x="396" y="1962"/>
                  <a:pt x="372" y="1938"/>
                </a:cubicBezTo>
                <a:cubicBezTo>
                  <a:pt x="362" y="1907"/>
                  <a:pt x="331" y="1895"/>
                  <a:pt x="318" y="1866"/>
                </a:cubicBezTo>
                <a:cubicBezTo>
                  <a:pt x="313" y="1854"/>
                  <a:pt x="306" y="1830"/>
                  <a:pt x="306" y="1830"/>
                </a:cubicBezTo>
                <a:cubicBezTo>
                  <a:pt x="302" y="1757"/>
                  <a:pt x="290" y="1692"/>
                  <a:pt x="282" y="1620"/>
                </a:cubicBezTo>
                <a:cubicBezTo>
                  <a:pt x="284" y="1550"/>
                  <a:pt x="285" y="1480"/>
                  <a:pt x="288" y="1410"/>
                </a:cubicBezTo>
                <a:cubicBezTo>
                  <a:pt x="289" y="1393"/>
                  <a:pt x="289" y="1363"/>
                  <a:pt x="306" y="1350"/>
                </a:cubicBezTo>
                <a:cubicBezTo>
                  <a:pt x="327" y="1333"/>
                  <a:pt x="361" y="1324"/>
                  <a:pt x="384" y="1308"/>
                </a:cubicBezTo>
                <a:cubicBezTo>
                  <a:pt x="388" y="1302"/>
                  <a:pt x="391" y="1295"/>
                  <a:pt x="396" y="1290"/>
                </a:cubicBezTo>
                <a:cubicBezTo>
                  <a:pt x="407" y="1281"/>
                  <a:pt x="432" y="1266"/>
                  <a:pt x="432" y="1266"/>
                </a:cubicBezTo>
                <a:cubicBezTo>
                  <a:pt x="449" y="1241"/>
                  <a:pt x="438" y="1228"/>
                  <a:pt x="468" y="1218"/>
                </a:cubicBezTo>
                <a:cubicBezTo>
                  <a:pt x="508" y="1178"/>
                  <a:pt x="551" y="1140"/>
                  <a:pt x="594" y="1104"/>
                </a:cubicBezTo>
                <a:cubicBezTo>
                  <a:pt x="613" y="1089"/>
                  <a:pt x="648" y="1056"/>
                  <a:pt x="648" y="1056"/>
                </a:cubicBezTo>
                <a:cubicBezTo>
                  <a:pt x="662" y="1013"/>
                  <a:pt x="649" y="1027"/>
                  <a:pt x="678" y="1008"/>
                </a:cubicBezTo>
                <a:cubicBezTo>
                  <a:pt x="682" y="996"/>
                  <a:pt x="691" y="959"/>
                  <a:pt x="690" y="972"/>
                </a:cubicBezTo>
                <a:cubicBezTo>
                  <a:pt x="688" y="990"/>
                  <a:pt x="688" y="1008"/>
                  <a:pt x="684" y="1026"/>
                </a:cubicBezTo>
                <a:cubicBezTo>
                  <a:pt x="682" y="1037"/>
                  <a:pt x="676" y="1046"/>
                  <a:pt x="672" y="1056"/>
                </a:cubicBezTo>
                <a:cubicBezTo>
                  <a:pt x="677" y="1193"/>
                  <a:pt x="686" y="1328"/>
                  <a:pt x="696" y="1464"/>
                </a:cubicBezTo>
                <a:cubicBezTo>
                  <a:pt x="694" y="1500"/>
                  <a:pt x="693" y="1536"/>
                  <a:pt x="690" y="1572"/>
                </a:cubicBezTo>
                <a:cubicBezTo>
                  <a:pt x="687" y="1604"/>
                  <a:pt x="655" y="1639"/>
                  <a:pt x="642" y="1668"/>
                </a:cubicBezTo>
                <a:cubicBezTo>
                  <a:pt x="627" y="1701"/>
                  <a:pt x="611" y="1742"/>
                  <a:pt x="600" y="1776"/>
                </a:cubicBezTo>
                <a:cubicBezTo>
                  <a:pt x="582" y="1829"/>
                  <a:pt x="577" y="1897"/>
                  <a:pt x="546" y="1944"/>
                </a:cubicBezTo>
                <a:cubicBezTo>
                  <a:pt x="532" y="2002"/>
                  <a:pt x="544" y="1979"/>
                  <a:pt x="516" y="2016"/>
                </a:cubicBezTo>
                <a:cubicBezTo>
                  <a:pt x="511" y="2052"/>
                  <a:pt x="512" y="2077"/>
                  <a:pt x="492" y="2106"/>
                </a:cubicBezTo>
                <a:cubicBezTo>
                  <a:pt x="481" y="2150"/>
                  <a:pt x="473" y="2194"/>
                  <a:pt x="462" y="2238"/>
                </a:cubicBezTo>
                <a:cubicBezTo>
                  <a:pt x="457" y="2353"/>
                  <a:pt x="454" y="2574"/>
                  <a:pt x="420" y="2676"/>
                </a:cubicBezTo>
                <a:cubicBezTo>
                  <a:pt x="415" y="2714"/>
                  <a:pt x="402" y="2746"/>
                  <a:pt x="396" y="2784"/>
                </a:cubicBezTo>
                <a:cubicBezTo>
                  <a:pt x="393" y="2836"/>
                  <a:pt x="400" y="2891"/>
                  <a:pt x="384" y="2940"/>
                </a:cubicBezTo>
                <a:cubicBezTo>
                  <a:pt x="378" y="2959"/>
                  <a:pt x="360" y="2994"/>
                  <a:pt x="360" y="2994"/>
                </a:cubicBezTo>
                <a:cubicBezTo>
                  <a:pt x="358" y="3010"/>
                  <a:pt x="358" y="3026"/>
                  <a:pt x="354" y="3042"/>
                </a:cubicBezTo>
                <a:cubicBezTo>
                  <a:pt x="352" y="3052"/>
                  <a:pt x="344" y="3061"/>
                  <a:pt x="342" y="3072"/>
                </a:cubicBezTo>
                <a:cubicBezTo>
                  <a:pt x="332" y="3137"/>
                  <a:pt x="343" y="3139"/>
                  <a:pt x="330" y="3186"/>
                </a:cubicBezTo>
                <a:cubicBezTo>
                  <a:pt x="322" y="3216"/>
                  <a:pt x="307" y="3240"/>
                  <a:pt x="300" y="3270"/>
                </a:cubicBezTo>
                <a:cubicBezTo>
                  <a:pt x="290" y="3384"/>
                  <a:pt x="300" y="3364"/>
                  <a:pt x="174" y="3372"/>
                </a:cubicBezTo>
                <a:cubicBezTo>
                  <a:pt x="119" y="3380"/>
                  <a:pt x="145" y="3374"/>
                  <a:pt x="96" y="3390"/>
                </a:cubicBezTo>
                <a:cubicBezTo>
                  <a:pt x="90" y="3392"/>
                  <a:pt x="78" y="3396"/>
                  <a:pt x="78" y="3396"/>
                </a:cubicBezTo>
                <a:cubicBezTo>
                  <a:pt x="66" y="3414"/>
                  <a:pt x="51" y="3428"/>
                  <a:pt x="36" y="3444"/>
                </a:cubicBezTo>
                <a:cubicBezTo>
                  <a:pt x="25" y="3457"/>
                  <a:pt x="0" y="3480"/>
                  <a:pt x="0" y="3480"/>
                </a:cubicBezTo>
                <a:cubicBezTo>
                  <a:pt x="7" y="3514"/>
                  <a:pt x="10" y="3517"/>
                  <a:pt x="42" y="3528"/>
                </a:cubicBezTo>
                <a:cubicBezTo>
                  <a:pt x="64" y="3526"/>
                  <a:pt x="86" y="3526"/>
                  <a:pt x="108" y="3522"/>
                </a:cubicBezTo>
                <a:cubicBezTo>
                  <a:pt x="128" y="3518"/>
                  <a:pt x="161" y="3494"/>
                  <a:pt x="180" y="3492"/>
                </a:cubicBezTo>
                <a:cubicBezTo>
                  <a:pt x="224" y="3487"/>
                  <a:pt x="268" y="3488"/>
                  <a:pt x="312" y="3486"/>
                </a:cubicBezTo>
                <a:cubicBezTo>
                  <a:pt x="298" y="3484"/>
                  <a:pt x="284" y="3482"/>
                  <a:pt x="270" y="3480"/>
                </a:cubicBezTo>
                <a:cubicBezTo>
                  <a:pt x="246" y="3476"/>
                  <a:pt x="198" y="3468"/>
                  <a:pt x="198" y="3468"/>
                </a:cubicBezTo>
                <a:cubicBezTo>
                  <a:pt x="147" y="3473"/>
                  <a:pt x="134" y="3466"/>
                  <a:pt x="108" y="3504"/>
                </a:cubicBezTo>
                <a:cubicBezTo>
                  <a:pt x="120" y="3563"/>
                  <a:pt x="173" y="3536"/>
                  <a:pt x="222" y="3534"/>
                </a:cubicBezTo>
                <a:cubicBezTo>
                  <a:pt x="300" y="3531"/>
                  <a:pt x="378" y="3530"/>
                  <a:pt x="456" y="3528"/>
                </a:cubicBezTo>
                <a:cubicBezTo>
                  <a:pt x="466" y="3446"/>
                  <a:pt x="465" y="3295"/>
                  <a:pt x="510" y="3228"/>
                </a:cubicBezTo>
                <a:cubicBezTo>
                  <a:pt x="516" y="3205"/>
                  <a:pt x="517" y="3178"/>
                  <a:pt x="528" y="3156"/>
                </a:cubicBezTo>
                <a:cubicBezTo>
                  <a:pt x="543" y="3126"/>
                  <a:pt x="565" y="3086"/>
                  <a:pt x="576" y="3054"/>
                </a:cubicBezTo>
                <a:cubicBezTo>
                  <a:pt x="591" y="3010"/>
                  <a:pt x="586" y="2948"/>
                  <a:pt x="612" y="2910"/>
                </a:cubicBezTo>
                <a:cubicBezTo>
                  <a:pt x="641" y="2867"/>
                  <a:pt x="665" y="2822"/>
                  <a:pt x="690" y="2778"/>
                </a:cubicBezTo>
                <a:cubicBezTo>
                  <a:pt x="705" y="2752"/>
                  <a:pt x="735" y="2722"/>
                  <a:pt x="744" y="2694"/>
                </a:cubicBezTo>
                <a:cubicBezTo>
                  <a:pt x="751" y="2672"/>
                  <a:pt x="755" y="2654"/>
                  <a:pt x="768" y="2634"/>
                </a:cubicBezTo>
                <a:cubicBezTo>
                  <a:pt x="783" y="2574"/>
                  <a:pt x="787" y="2513"/>
                  <a:pt x="804" y="2454"/>
                </a:cubicBezTo>
                <a:cubicBezTo>
                  <a:pt x="816" y="2412"/>
                  <a:pt x="838" y="2375"/>
                  <a:pt x="852" y="2334"/>
                </a:cubicBezTo>
                <a:cubicBezTo>
                  <a:pt x="869" y="2283"/>
                  <a:pt x="882" y="2229"/>
                  <a:pt x="912" y="2184"/>
                </a:cubicBezTo>
                <a:cubicBezTo>
                  <a:pt x="925" y="2222"/>
                  <a:pt x="930" y="2257"/>
                  <a:pt x="948" y="2292"/>
                </a:cubicBezTo>
                <a:cubicBezTo>
                  <a:pt x="957" y="2310"/>
                  <a:pt x="978" y="2346"/>
                  <a:pt x="978" y="2346"/>
                </a:cubicBezTo>
                <a:cubicBezTo>
                  <a:pt x="987" y="2382"/>
                  <a:pt x="981" y="2362"/>
                  <a:pt x="996" y="2406"/>
                </a:cubicBezTo>
                <a:cubicBezTo>
                  <a:pt x="998" y="2412"/>
                  <a:pt x="1002" y="2424"/>
                  <a:pt x="1002" y="2424"/>
                </a:cubicBezTo>
                <a:cubicBezTo>
                  <a:pt x="1008" y="2469"/>
                  <a:pt x="1018" y="2513"/>
                  <a:pt x="1032" y="2556"/>
                </a:cubicBezTo>
                <a:cubicBezTo>
                  <a:pt x="1039" y="2616"/>
                  <a:pt x="1037" y="2651"/>
                  <a:pt x="1062" y="2700"/>
                </a:cubicBezTo>
                <a:cubicBezTo>
                  <a:pt x="1071" y="2762"/>
                  <a:pt x="1066" y="2833"/>
                  <a:pt x="1086" y="2892"/>
                </a:cubicBezTo>
                <a:cubicBezTo>
                  <a:pt x="1100" y="3114"/>
                  <a:pt x="1095" y="3016"/>
                  <a:pt x="1104" y="3186"/>
                </a:cubicBezTo>
                <a:cubicBezTo>
                  <a:pt x="1097" y="3285"/>
                  <a:pt x="1076" y="3377"/>
                  <a:pt x="1062" y="3474"/>
                </a:cubicBezTo>
                <a:cubicBezTo>
                  <a:pt x="1076" y="3659"/>
                  <a:pt x="1043" y="3571"/>
                  <a:pt x="1404" y="3546"/>
                </a:cubicBezTo>
                <a:cubicBezTo>
                  <a:pt x="1433" y="3544"/>
                  <a:pt x="1413" y="3456"/>
                  <a:pt x="1440" y="3456"/>
                </a:cubicBezTo>
                <a:cubicBezTo>
                  <a:pt x="1446" y="3456"/>
                  <a:pt x="1436" y="3468"/>
                  <a:pt x="1434" y="3474"/>
                </a:cubicBezTo>
                <a:cubicBezTo>
                  <a:pt x="1425" y="3495"/>
                  <a:pt x="1398" y="3534"/>
                  <a:pt x="1398" y="3534"/>
                </a:cubicBezTo>
                <a:cubicBezTo>
                  <a:pt x="1435" y="3546"/>
                  <a:pt x="1450" y="3527"/>
                  <a:pt x="1470" y="3498"/>
                </a:cubicBezTo>
                <a:cubicBezTo>
                  <a:pt x="1468" y="3470"/>
                  <a:pt x="1472" y="3441"/>
                  <a:pt x="1464" y="3414"/>
                </a:cubicBezTo>
                <a:cubicBezTo>
                  <a:pt x="1461" y="3405"/>
                  <a:pt x="1422" y="3398"/>
                  <a:pt x="1416" y="3396"/>
                </a:cubicBezTo>
                <a:cubicBezTo>
                  <a:pt x="1404" y="3392"/>
                  <a:pt x="1380" y="3384"/>
                  <a:pt x="1380" y="3384"/>
                </a:cubicBezTo>
                <a:cubicBezTo>
                  <a:pt x="1362" y="3357"/>
                  <a:pt x="1376" y="3370"/>
                  <a:pt x="1344" y="3360"/>
                </a:cubicBezTo>
                <a:cubicBezTo>
                  <a:pt x="1332" y="3356"/>
                  <a:pt x="1308" y="3348"/>
                  <a:pt x="1308" y="3348"/>
                </a:cubicBezTo>
                <a:cubicBezTo>
                  <a:pt x="1271" y="3293"/>
                  <a:pt x="1305" y="3351"/>
                  <a:pt x="1302" y="3204"/>
                </a:cubicBezTo>
                <a:cubicBezTo>
                  <a:pt x="1299" y="3071"/>
                  <a:pt x="1305" y="3094"/>
                  <a:pt x="1284" y="3030"/>
                </a:cubicBezTo>
                <a:cubicBezTo>
                  <a:pt x="1290" y="2834"/>
                  <a:pt x="1296" y="2637"/>
                  <a:pt x="1314" y="2442"/>
                </a:cubicBezTo>
                <a:cubicBezTo>
                  <a:pt x="1308" y="1833"/>
                  <a:pt x="1336" y="1972"/>
                  <a:pt x="1266" y="1644"/>
                </a:cubicBezTo>
                <a:cubicBezTo>
                  <a:pt x="1258" y="1608"/>
                  <a:pt x="1257" y="1579"/>
                  <a:pt x="1236" y="1548"/>
                </a:cubicBezTo>
                <a:cubicBezTo>
                  <a:pt x="1239" y="1415"/>
                  <a:pt x="1234" y="1286"/>
                  <a:pt x="1266" y="1158"/>
                </a:cubicBezTo>
                <a:cubicBezTo>
                  <a:pt x="1268" y="1140"/>
                  <a:pt x="1270" y="1051"/>
                  <a:pt x="1284" y="1026"/>
                </a:cubicBezTo>
                <a:cubicBezTo>
                  <a:pt x="1287" y="1021"/>
                  <a:pt x="1296" y="1022"/>
                  <a:pt x="1302" y="1020"/>
                </a:cubicBezTo>
                <a:cubicBezTo>
                  <a:pt x="1344" y="1048"/>
                  <a:pt x="1386" y="1044"/>
                  <a:pt x="1434" y="1056"/>
                </a:cubicBezTo>
                <a:cubicBezTo>
                  <a:pt x="1463" y="1063"/>
                  <a:pt x="1490" y="1081"/>
                  <a:pt x="1518" y="1092"/>
                </a:cubicBezTo>
                <a:cubicBezTo>
                  <a:pt x="1591" y="1121"/>
                  <a:pt x="1675" y="1139"/>
                  <a:pt x="1752" y="1158"/>
                </a:cubicBezTo>
                <a:cubicBezTo>
                  <a:pt x="1758" y="1164"/>
                  <a:pt x="1763" y="1172"/>
                  <a:pt x="1770" y="1176"/>
                </a:cubicBezTo>
                <a:cubicBezTo>
                  <a:pt x="1781" y="1182"/>
                  <a:pt x="1806" y="1188"/>
                  <a:pt x="1806" y="1188"/>
                </a:cubicBezTo>
                <a:cubicBezTo>
                  <a:pt x="1829" y="1182"/>
                  <a:pt x="1854" y="1182"/>
                  <a:pt x="1872" y="1164"/>
                </a:cubicBezTo>
                <a:cubicBezTo>
                  <a:pt x="1886" y="1150"/>
                  <a:pt x="1896" y="1110"/>
                  <a:pt x="1896" y="1110"/>
                </a:cubicBezTo>
                <a:cubicBezTo>
                  <a:pt x="1909" y="1008"/>
                  <a:pt x="1913" y="990"/>
                  <a:pt x="1896" y="840"/>
                </a:cubicBezTo>
                <a:cubicBezTo>
                  <a:pt x="1894" y="826"/>
                  <a:pt x="1877" y="818"/>
                  <a:pt x="1872" y="804"/>
                </a:cubicBezTo>
                <a:cubicBezTo>
                  <a:pt x="1859" y="764"/>
                  <a:pt x="1835" y="743"/>
                  <a:pt x="1806" y="714"/>
                </a:cubicBezTo>
                <a:cubicBezTo>
                  <a:pt x="1769" y="677"/>
                  <a:pt x="1748" y="630"/>
                  <a:pt x="1722" y="588"/>
                </a:cubicBezTo>
                <a:cubicBezTo>
                  <a:pt x="1701" y="555"/>
                  <a:pt x="1665" y="530"/>
                  <a:pt x="1644" y="498"/>
                </a:cubicBezTo>
                <a:cubicBezTo>
                  <a:pt x="1615" y="455"/>
                  <a:pt x="1630" y="472"/>
                  <a:pt x="1602" y="444"/>
                </a:cubicBezTo>
                <a:cubicBezTo>
                  <a:pt x="1576" y="366"/>
                  <a:pt x="1621" y="490"/>
                  <a:pt x="1578" y="414"/>
                </a:cubicBezTo>
                <a:cubicBezTo>
                  <a:pt x="1570" y="400"/>
                  <a:pt x="1555" y="332"/>
                  <a:pt x="1548" y="312"/>
                </a:cubicBezTo>
                <a:cubicBezTo>
                  <a:pt x="1539" y="285"/>
                  <a:pt x="1541" y="271"/>
                  <a:pt x="1536" y="240"/>
                </a:cubicBezTo>
                <a:cubicBezTo>
                  <a:pt x="1532" y="216"/>
                  <a:pt x="1518" y="197"/>
                  <a:pt x="1512" y="174"/>
                </a:cubicBezTo>
                <a:cubicBezTo>
                  <a:pt x="1512" y="172"/>
                  <a:pt x="1505" y="132"/>
                  <a:pt x="1500" y="126"/>
                </a:cubicBezTo>
                <a:cubicBezTo>
                  <a:pt x="1495" y="120"/>
                  <a:pt x="1487" y="119"/>
                  <a:pt x="1482" y="114"/>
                </a:cubicBezTo>
                <a:cubicBezTo>
                  <a:pt x="1456" y="88"/>
                  <a:pt x="1447" y="78"/>
                  <a:pt x="1410" y="66"/>
                </a:cubicBezTo>
                <a:cubicBezTo>
                  <a:pt x="1406" y="60"/>
                  <a:pt x="1404" y="52"/>
                  <a:pt x="1398" y="48"/>
                </a:cubicBezTo>
                <a:cubicBezTo>
                  <a:pt x="1387" y="41"/>
                  <a:pt x="1374" y="40"/>
                  <a:pt x="1362" y="36"/>
                </a:cubicBezTo>
                <a:cubicBezTo>
                  <a:pt x="1343" y="30"/>
                  <a:pt x="1319" y="12"/>
                  <a:pt x="1302" y="0"/>
                </a:cubicBezTo>
                <a:cubicBezTo>
                  <a:pt x="1262" y="60"/>
                  <a:pt x="1252" y="219"/>
                  <a:pt x="1332" y="246"/>
                </a:cubicBezTo>
                <a:cubicBezTo>
                  <a:pt x="1334" y="248"/>
                  <a:pt x="1373" y="285"/>
                  <a:pt x="1368" y="288"/>
                </a:cubicBezTo>
                <a:cubicBezTo>
                  <a:pt x="1357" y="295"/>
                  <a:pt x="1332" y="276"/>
                  <a:pt x="1332" y="276"/>
                </a:cubicBezTo>
                <a:cubicBezTo>
                  <a:pt x="1320" y="313"/>
                  <a:pt x="1355" y="333"/>
                  <a:pt x="1386" y="342"/>
                </a:cubicBezTo>
                <a:cubicBezTo>
                  <a:pt x="1398" y="346"/>
                  <a:pt x="1422" y="354"/>
                  <a:pt x="1422" y="354"/>
                </a:cubicBezTo>
                <a:cubicBezTo>
                  <a:pt x="1443" y="386"/>
                  <a:pt x="1452" y="407"/>
                  <a:pt x="1464" y="444"/>
                </a:cubicBezTo>
                <a:cubicBezTo>
                  <a:pt x="1478" y="485"/>
                  <a:pt x="1522" y="517"/>
                  <a:pt x="1536" y="558"/>
                </a:cubicBezTo>
                <a:cubicBezTo>
                  <a:pt x="1550" y="601"/>
                  <a:pt x="1541" y="583"/>
                  <a:pt x="1560" y="612"/>
                </a:cubicBezTo>
                <a:cubicBezTo>
                  <a:pt x="1568" y="644"/>
                  <a:pt x="1583" y="673"/>
                  <a:pt x="1596" y="702"/>
                </a:cubicBezTo>
                <a:cubicBezTo>
                  <a:pt x="1619" y="753"/>
                  <a:pt x="1625" y="805"/>
                  <a:pt x="1656" y="852"/>
                </a:cubicBezTo>
                <a:cubicBezTo>
                  <a:pt x="1654" y="858"/>
                  <a:pt x="1656" y="868"/>
                  <a:pt x="1650" y="870"/>
                </a:cubicBezTo>
                <a:cubicBezTo>
                  <a:pt x="1643" y="872"/>
                  <a:pt x="1639" y="861"/>
                  <a:pt x="1632" y="858"/>
                </a:cubicBezTo>
                <a:cubicBezTo>
                  <a:pt x="1619" y="852"/>
                  <a:pt x="1604" y="851"/>
                  <a:pt x="1590" y="846"/>
                </a:cubicBezTo>
                <a:cubicBezTo>
                  <a:pt x="1608" y="873"/>
                  <a:pt x="1607" y="863"/>
                  <a:pt x="1578" y="858"/>
                </a:cubicBezTo>
                <a:cubicBezTo>
                  <a:pt x="1562" y="855"/>
                  <a:pt x="1546" y="854"/>
                  <a:pt x="1530" y="852"/>
                </a:cubicBezTo>
                <a:cubicBezTo>
                  <a:pt x="1497" y="841"/>
                  <a:pt x="1459" y="831"/>
                  <a:pt x="1428" y="816"/>
                </a:cubicBezTo>
                <a:cubicBezTo>
                  <a:pt x="1420" y="812"/>
                  <a:pt x="1412" y="809"/>
                  <a:pt x="1404" y="804"/>
                </a:cubicBezTo>
                <a:cubicBezTo>
                  <a:pt x="1392" y="797"/>
                  <a:pt x="1368" y="780"/>
                  <a:pt x="1368" y="780"/>
                </a:cubicBezTo>
                <a:cubicBezTo>
                  <a:pt x="1336" y="732"/>
                  <a:pt x="1378" y="790"/>
                  <a:pt x="1338" y="750"/>
                </a:cubicBezTo>
                <a:cubicBezTo>
                  <a:pt x="1310" y="722"/>
                  <a:pt x="1340" y="743"/>
                  <a:pt x="1320" y="714"/>
                </a:cubicBezTo>
                <a:cubicBezTo>
                  <a:pt x="1308" y="696"/>
                  <a:pt x="1289" y="678"/>
                  <a:pt x="1272" y="666"/>
                </a:cubicBezTo>
                <a:cubicBezTo>
                  <a:pt x="1268" y="660"/>
                  <a:pt x="1267" y="650"/>
                  <a:pt x="1260" y="648"/>
                </a:cubicBezTo>
                <a:cubicBezTo>
                  <a:pt x="1248" y="645"/>
                  <a:pt x="1236" y="654"/>
                  <a:pt x="1224" y="654"/>
                </a:cubicBezTo>
                <a:cubicBezTo>
                  <a:pt x="1186" y="652"/>
                  <a:pt x="1148" y="646"/>
                  <a:pt x="1110" y="642"/>
                </a:cubicBezTo>
                <a:cubicBezTo>
                  <a:pt x="1108" y="626"/>
                  <a:pt x="1091" y="535"/>
                  <a:pt x="1080" y="516"/>
                </a:cubicBezTo>
                <a:cubicBezTo>
                  <a:pt x="1076" y="510"/>
                  <a:pt x="1068" y="508"/>
                  <a:pt x="1062" y="504"/>
                </a:cubicBezTo>
                <a:cubicBezTo>
                  <a:pt x="1030" y="569"/>
                  <a:pt x="966" y="531"/>
                  <a:pt x="888" y="528"/>
                </a:cubicBezTo>
                <a:lnTo>
                  <a:pt x="906" y="534"/>
                </a:lnTo>
                <a:cubicBezTo>
                  <a:pt x="1059" y="528"/>
                  <a:pt x="1021" y="563"/>
                  <a:pt x="1062" y="522"/>
                </a:cubicBezTo>
              </a:path>
            </a:pathLst>
          </a:custGeom>
          <a:solidFill>
            <a:srgbClr val="DAB17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Freeform 7"/>
          <p:cNvSpPr>
            <a:spLocks/>
          </p:cNvSpPr>
          <p:nvPr/>
        </p:nvSpPr>
        <p:spPr bwMode="auto">
          <a:xfrm>
            <a:off x="4000500" y="227013"/>
            <a:ext cx="1038225" cy="609600"/>
          </a:xfrm>
          <a:custGeom>
            <a:avLst/>
            <a:gdLst>
              <a:gd name="T0" fmla="*/ 2147483646 w 654"/>
              <a:gd name="T1" fmla="*/ 2147483646 h 384"/>
              <a:gd name="T2" fmla="*/ 2147483646 w 654"/>
              <a:gd name="T3" fmla="*/ 2147483646 h 384"/>
              <a:gd name="T4" fmla="*/ 2147483646 w 654"/>
              <a:gd name="T5" fmla="*/ 2147483646 h 384"/>
              <a:gd name="T6" fmla="*/ 2147483646 w 654"/>
              <a:gd name="T7" fmla="*/ 2147483646 h 384"/>
              <a:gd name="T8" fmla="*/ 2147483646 w 654"/>
              <a:gd name="T9" fmla="*/ 2147483646 h 384"/>
              <a:gd name="T10" fmla="*/ 2147483646 w 654"/>
              <a:gd name="T11" fmla="*/ 2147483646 h 384"/>
              <a:gd name="T12" fmla="*/ 2147483646 w 654"/>
              <a:gd name="T13" fmla="*/ 2147483646 h 384"/>
              <a:gd name="T14" fmla="*/ 2147483646 w 654"/>
              <a:gd name="T15" fmla="*/ 2147483646 h 384"/>
              <a:gd name="T16" fmla="*/ 2147483646 w 654"/>
              <a:gd name="T17" fmla="*/ 2147483646 h 384"/>
              <a:gd name="T18" fmla="*/ 2147483646 w 654"/>
              <a:gd name="T19" fmla="*/ 2147483646 h 384"/>
              <a:gd name="T20" fmla="*/ 2147483646 w 654"/>
              <a:gd name="T21" fmla="*/ 2147483646 h 384"/>
              <a:gd name="T22" fmla="*/ 2147483646 w 654"/>
              <a:gd name="T23" fmla="*/ 2147483646 h 384"/>
              <a:gd name="T24" fmla="*/ 2147483646 w 654"/>
              <a:gd name="T25" fmla="*/ 2147483646 h 384"/>
              <a:gd name="T26" fmla="*/ 2147483646 w 654"/>
              <a:gd name="T27" fmla="*/ 2147483646 h 384"/>
              <a:gd name="T28" fmla="*/ 2147483646 w 654"/>
              <a:gd name="T29" fmla="*/ 2147483646 h 384"/>
              <a:gd name="T30" fmla="*/ 2147483646 w 654"/>
              <a:gd name="T31" fmla="*/ 2147483646 h 384"/>
              <a:gd name="T32" fmla="*/ 2147483646 w 654"/>
              <a:gd name="T33" fmla="*/ 2147483646 h 384"/>
              <a:gd name="T34" fmla="*/ 2147483646 w 654"/>
              <a:gd name="T35" fmla="*/ 2147483646 h 384"/>
              <a:gd name="T36" fmla="*/ 2147483646 w 654"/>
              <a:gd name="T37" fmla="*/ 2147483646 h 384"/>
              <a:gd name="T38" fmla="*/ 2147483646 w 654"/>
              <a:gd name="T39" fmla="*/ 2147483646 h 384"/>
              <a:gd name="T40" fmla="*/ 2147483646 w 654"/>
              <a:gd name="T41" fmla="*/ 2147483646 h 384"/>
              <a:gd name="T42" fmla="*/ 2147483646 w 654"/>
              <a:gd name="T43" fmla="*/ 2147483646 h 384"/>
              <a:gd name="T44" fmla="*/ 2147483646 w 654"/>
              <a:gd name="T45" fmla="*/ 2147483646 h 384"/>
              <a:gd name="T46" fmla="*/ 2147483646 w 654"/>
              <a:gd name="T47" fmla="*/ 2147483646 h 384"/>
              <a:gd name="T48" fmla="*/ 2147483646 w 654"/>
              <a:gd name="T49" fmla="*/ 2147483646 h 384"/>
              <a:gd name="T50" fmla="*/ 2147483646 w 654"/>
              <a:gd name="T51" fmla="*/ 2147483646 h 384"/>
              <a:gd name="T52" fmla="*/ 2147483646 w 654"/>
              <a:gd name="T53" fmla="*/ 0 h 384"/>
              <a:gd name="T54" fmla="*/ 2147483646 w 654"/>
              <a:gd name="T55" fmla="*/ 2147483646 h 384"/>
              <a:gd name="T56" fmla="*/ 2147483646 w 654"/>
              <a:gd name="T57" fmla="*/ 2147483646 h 384"/>
              <a:gd name="T58" fmla="*/ 2147483646 w 654"/>
              <a:gd name="T59" fmla="*/ 2147483646 h 384"/>
              <a:gd name="T60" fmla="*/ 2147483646 w 654"/>
              <a:gd name="T61" fmla="*/ 2147483646 h 384"/>
              <a:gd name="T62" fmla="*/ 2147483646 w 654"/>
              <a:gd name="T63" fmla="*/ 2147483646 h 384"/>
              <a:gd name="T64" fmla="*/ 2147483646 w 654"/>
              <a:gd name="T65" fmla="*/ 2147483646 h 384"/>
              <a:gd name="T66" fmla="*/ 0 w 654"/>
              <a:gd name="T67" fmla="*/ 2147483646 h 384"/>
              <a:gd name="T68" fmla="*/ 2147483646 w 654"/>
              <a:gd name="T69" fmla="*/ 2147483646 h 384"/>
              <a:gd name="T70" fmla="*/ 2147483646 w 654"/>
              <a:gd name="T71" fmla="*/ 2147483646 h 384"/>
              <a:gd name="T72" fmla="*/ 2147483646 w 654"/>
              <a:gd name="T73" fmla="*/ 2147483646 h 384"/>
              <a:gd name="T74" fmla="*/ 2147483646 w 654"/>
              <a:gd name="T75" fmla="*/ 2147483646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4" h="384">
                <a:moveTo>
                  <a:pt x="372" y="24"/>
                </a:moveTo>
                <a:cubicBezTo>
                  <a:pt x="327" y="15"/>
                  <a:pt x="285" y="24"/>
                  <a:pt x="240" y="30"/>
                </a:cubicBezTo>
                <a:cubicBezTo>
                  <a:pt x="228" y="38"/>
                  <a:pt x="216" y="46"/>
                  <a:pt x="204" y="54"/>
                </a:cubicBezTo>
                <a:cubicBezTo>
                  <a:pt x="198" y="58"/>
                  <a:pt x="186" y="66"/>
                  <a:pt x="186" y="66"/>
                </a:cubicBezTo>
                <a:cubicBezTo>
                  <a:pt x="175" y="100"/>
                  <a:pt x="121" y="149"/>
                  <a:pt x="96" y="174"/>
                </a:cubicBezTo>
                <a:cubicBezTo>
                  <a:pt x="86" y="184"/>
                  <a:pt x="84" y="202"/>
                  <a:pt x="72" y="210"/>
                </a:cubicBezTo>
                <a:cubicBezTo>
                  <a:pt x="60" y="218"/>
                  <a:pt x="36" y="234"/>
                  <a:pt x="36" y="234"/>
                </a:cubicBezTo>
                <a:cubicBezTo>
                  <a:pt x="47" y="267"/>
                  <a:pt x="89" y="259"/>
                  <a:pt x="120" y="264"/>
                </a:cubicBezTo>
                <a:cubicBezTo>
                  <a:pt x="164" y="220"/>
                  <a:pt x="135" y="229"/>
                  <a:pt x="222" y="222"/>
                </a:cubicBezTo>
                <a:cubicBezTo>
                  <a:pt x="253" y="175"/>
                  <a:pt x="241" y="200"/>
                  <a:pt x="258" y="150"/>
                </a:cubicBezTo>
                <a:cubicBezTo>
                  <a:pt x="261" y="140"/>
                  <a:pt x="280" y="117"/>
                  <a:pt x="270" y="120"/>
                </a:cubicBezTo>
                <a:cubicBezTo>
                  <a:pt x="254" y="124"/>
                  <a:pt x="234" y="156"/>
                  <a:pt x="234" y="156"/>
                </a:cubicBezTo>
                <a:cubicBezTo>
                  <a:pt x="222" y="204"/>
                  <a:pt x="225" y="183"/>
                  <a:pt x="234" y="264"/>
                </a:cubicBezTo>
                <a:cubicBezTo>
                  <a:pt x="237" y="288"/>
                  <a:pt x="246" y="336"/>
                  <a:pt x="246" y="336"/>
                </a:cubicBezTo>
                <a:cubicBezTo>
                  <a:pt x="306" y="316"/>
                  <a:pt x="215" y="349"/>
                  <a:pt x="282" y="312"/>
                </a:cubicBezTo>
                <a:cubicBezTo>
                  <a:pt x="293" y="306"/>
                  <a:pt x="318" y="300"/>
                  <a:pt x="318" y="300"/>
                </a:cubicBezTo>
                <a:cubicBezTo>
                  <a:pt x="356" y="262"/>
                  <a:pt x="345" y="209"/>
                  <a:pt x="348" y="156"/>
                </a:cubicBezTo>
                <a:cubicBezTo>
                  <a:pt x="353" y="194"/>
                  <a:pt x="368" y="259"/>
                  <a:pt x="402" y="282"/>
                </a:cubicBezTo>
                <a:cubicBezTo>
                  <a:pt x="411" y="309"/>
                  <a:pt x="433" y="342"/>
                  <a:pt x="456" y="360"/>
                </a:cubicBezTo>
                <a:cubicBezTo>
                  <a:pt x="467" y="369"/>
                  <a:pt x="492" y="384"/>
                  <a:pt x="492" y="384"/>
                </a:cubicBezTo>
                <a:cubicBezTo>
                  <a:pt x="544" y="307"/>
                  <a:pt x="510" y="215"/>
                  <a:pt x="462" y="150"/>
                </a:cubicBezTo>
                <a:cubicBezTo>
                  <a:pt x="484" y="217"/>
                  <a:pt x="544" y="259"/>
                  <a:pt x="612" y="276"/>
                </a:cubicBezTo>
                <a:cubicBezTo>
                  <a:pt x="653" y="304"/>
                  <a:pt x="643" y="314"/>
                  <a:pt x="654" y="282"/>
                </a:cubicBezTo>
                <a:cubicBezTo>
                  <a:pt x="639" y="167"/>
                  <a:pt x="651" y="183"/>
                  <a:pt x="582" y="114"/>
                </a:cubicBezTo>
                <a:cubicBezTo>
                  <a:pt x="574" y="90"/>
                  <a:pt x="559" y="91"/>
                  <a:pt x="540" y="72"/>
                </a:cubicBezTo>
                <a:cubicBezTo>
                  <a:pt x="551" y="7"/>
                  <a:pt x="556" y="52"/>
                  <a:pt x="486" y="30"/>
                </a:cubicBezTo>
                <a:cubicBezTo>
                  <a:pt x="466" y="24"/>
                  <a:pt x="452" y="7"/>
                  <a:pt x="432" y="0"/>
                </a:cubicBezTo>
                <a:cubicBezTo>
                  <a:pt x="388" y="2"/>
                  <a:pt x="344" y="3"/>
                  <a:pt x="300" y="6"/>
                </a:cubicBezTo>
                <a:cubicBezTo>
                  <a:pt x="268" y="9"/>
                  <a:pt x="204" y="18"/>
                  <a:pt x="204" y="18"/>
                </a:cubicBezTo>
                <a:cubicBezTo>
                  <a:pt x="178" y="35"/>
                  <a:pt x="150" y="52"/>
                  <a:pt x="126" y="72"/>
                </a:cubicBezTo>
                <a:cubicBezTo>
                  <a:pt x="107" y="88"/>
                  <a:pt x="99" y="106"/>
                  <a:pt x="78" y="120"/>
                </a:cubicBezTo>
                <a:cubicBezTo>
                  <a:pt x="66" y="155"/>
                  <a:pt x="66" y="168"/>
                  <a:pt x="42" y="192"/>
                </a:cubicBezTo>
                <a:cubicBezTo>
                  <a:pt x="27" y="237"/>
                  <a:pt x="49" y="183"/>
                  <a:pt x="18" y="222"/>
                </a:cubicBezTo>
                <a:cubicBezTo>
                  <a:pt x="10" y="232"/>
                  <a:pt x="7" y="247"/>
                  <a:pt x="0" y="258"/>
                </a:cubicBezTo>
                <a:cubicBezTo>
                  <a:pt x="5" y="301"/>
                  <a:pt x="0" y="320"/>
                  <a:pt x="42" y="306"/>
                </a:cubicBezTo>
                <a:cubicBezTo>
                  <a:pt x="55" y="286"/>
                  <a:pt x="59" y="268"/>
                  <a:pt x="66" y="246"/>
                </a:cubicBezTo>
                <a:cubicBezTo>
                  <a:pt x="74" y="248"/>
                  <a:pt x="82" y="249"/>
                  <a:pt x="90" y="252"/>
                </a:cubicBezTo>
                <a:cubicBezTo>
                  <a:pt x="113" y="262"/>
                  <a:pt x="108" y="276"/>
                  <a:pt x="108" y="246"/>
                </a:cubicBezTo>
              </a:path>
            </a:pathLst>
          </a:cu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Freeform 8"/>
          <p:cNvSpPr>
            <a:spLocks/>
          </p:cNvSpPr>
          <p:nvPr/>
        </p:nvSpPr>
        <p:spPr bwMode="auto">
          <a:xfrm>
            <a:off x="4352925" y="1608138"/>
            <a:ext cx="390525" cy="120650"/>
          </a:xfrm>
          <a:custGeom>
            <a:avLst/>
            <a:gdLst>
              <a:gd name="T0" fmla="*/ 0 w 246"/>
              <a:gd name="T1" fmla="*/ 0 h 76"/>
              <a:gd name="T2" fmla="*/ 2147483646 w 246"/>
              <a:gd name="T3" fmla="*/ 2147483646 h 76"/>
              <a:gd name="T4" fmla="*/ 2147483646 w 246"/>
              <a:gd name="T5" fmla="*/ 2147483646 h 76"/>
              <a:gd name="T6" fmla="*/ 2147483646 w 246"/>
              <a:gd name="T7" fmla="*/ 2147483646 h 76"/>
              <a:gd name="T8" fmla="*/ 2147483646 w 246"/>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76">
                <a:moveTo>
                  <a:pt x="0" y="0"/>
                </a:moveTo>
                <a:cubicBezTo>
                  <a:pt x="3" y="10"/>
                  <a:pt x="22" y="53"/>
                  <a:pt x="24" y="54"/>
                </a:cubicBezTo>
                <a:cubicBezTo>
                  <a:pt x="55" y="67"/>
                  <a:pt x="98" y="61"/>
                  <a:pt x="132" y="72"/>
                </a:cubicBezTo>
                <a:cubicBezTo>
                  <a:pt x="172" y="68"/>
                  <a:pt x="185" y="76"/>
                  <a:pt x="210" y="54"/>
                </a:cubicBezTo>
                <a:cubicBezTo>
                  <a:pt x="223" y="43"/>
                  <a:pt x="246" y="18"/>
                  <a:pt x="246" y="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Freeform 9"/>
          <p:cNvSpPr>
            <a:spLocks/>
          </p:cNvSpPr>
          <p:nvPr/>
        </p:nvSpPr>
        <p:spPr bwMode="auto">
          <a:xfrm>
            <a:off x="4067175" y="3170238"/>
            <a:ext cx="933450" cy="114300"/>
          </a:xfrm>
          <a:custGeom>
            <a:avLst/>
            <a:gdLst>
              <a:gd name="T0" fmla="*/ 0 w 588"/>
              <a:gd name="T1" fmla="*/ 0 h 72"/>
              <a:gd name="T2" fmla="*/ 2147483646 w 588"/>
              <a:gd name="T3" fmla="*/ 2147483646 h 72"/>
              <a:gd name="T4" fmla="*/ 2147483646 w 588"/>
              <a:gd name="T5" fmla="*/ 2147483646 h 72"/>
              <a:gd name="T6" fmla="*/ 2147483646 w 588"/>
              <a:gd name="T7" fmla="*/ 2147483646 h 72"/>
              <a:gd name="T8" fmla="*/ 2147483646 w 588"/>
              <a:gd name="T9" fmla="*/ 2147483646 h 72"/>
              <a:gd name="T10" fmla="*/ 2147483646 w 588"/>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8" h="72">
                <a:moveTo>
                  <a:pt x="0" y="0"/>
                </a:moveTo>
                <a:cubicBezTo>
                  <a:pt x="11" y="32"/>
                  <a:pt x="36" y="22"/>
                  <a:pt x="66" y="30"/>
                </a:cubicBezTo>
                <a:cubicBezTo>
                  <a:pt x="100" y="38"/>
                  <a:pt x="135" y="59"/>
                  <a:pt x="168" y="66"/>
                </a:cubicBezTo>
                <a:cubicBezTo>
                  <a:pt x="188" y="70"/>
                  <a:pt x="208" y="70"/>
                  <a:pt x="228" y="72"/>
                </a:cubicBezTo>
                <a:cubicBezTo>
                  <a:pt x="342" y="70"/>
                  <a:pt x="456" y="72"/>
                  <a:pt x="570" y="66"/>
                </a:cubicBezTo>
                <a:cubicBezTo>
                  <a:pt x="577" y="66"/>
                  <a:pt x="588" y="54"/>
                  <a:pt x="588" y="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Freeform 10"/>
          <p:cNvSpPr>
            <a:spLocks/>
          </p:cNvSpPr>
          <p:nvPr/>
        </p:nvSpPr>
        <p:spPr bwMode="auto">
          <a:xfrm>
            <a:off x="3124200" y="1447800"/>
            <a:ext cx="2949575" cy="3721100"/>
          </a:xfrm>
          <a:custGeom>
            <a:avLst/>
            <a:gdLst>
              <a:gd name="T0" fmla="*/ 2147483646 w 1858"/>
              <a:gd name="T1" fmla="*/ 2147483646 h 2344"/>
              <a:gd name="T2" fmla="*/ 2147483646 w 1858"/>
              <a:gd name="T3" fmla="*/ 2147483646 h 2344"/>
              <a:gd name="T4" fmla="*/ 2147483646 w 1858"/>
              <a:gd name="T5" fmla="*/ 2147483646 h 2344"/>
              <a:gd name="T6" fmla="*/ 2147483646 w 1858"/>
              <a:gd name="T7" fmla="*/ 2147483646 h 2344"/>
              <a:gd name="T8" fmla="*/ 2147483646 w 1858"/>
              <a:gd name="T9" fmla="*/ 2147483646 h 2344"/>
              <a:gd name="T10" fmla="*/ 2147483646 w 1858"/>
              <a:gd name="T11" fmla="*/ 2147483646 h 2344"/>
              <a:gd name="T12" fmla="*/ 2147483646 w 1858"/>
              <a:gd name="T13" fmla="*/ 2147483646 h 2344"/>
              <a:gd name="T14" fmla="*/ 2147483646 w 1858"/>
              <a:gd name="T15" fmla="*/ 2147483646 h 2344"/>
              <a:gd name="T16" fmla="*/ 2147483646 w 1858"/>
              <a:gd name="T17" fmla="*/ 2147483646 h 2344"/>
              <a:gd name="T18" fmla="*/ 2147483646 w 1858"/>
              <a:gd name="T19" fmla="*/ 2147483646 h 2344"/>
              <a:gd name="T20" fmla="*/ 2147483646 w 1858"/>
              <a:gd name="T21" fmla="*/ 2147483646 h 2344"/>
              <a:gd name="T22" fmla="*/ 2147483646 w 1858"/>
              <a:gd name="T23" fmla="*/ 2147483646 h 2344"/>
              <a:gd name="T24" fmla="*/ 2147483646 w 1858"/>
              <a:gd name="T25" fmla="*/ 2147483646 h 2344"/>
              <a:gd name="T26" fmla="*/ 2147483646 w 1858"/>
              <a:gd name="T27" fmla="*/ 2147483646 h 2344"/>
              <a:gd name="T28" fmla="*/ 2147483646 w 1858"/>
              <a:gd name="T29" fmla="*/ 2147483646 h 2344"/>
              <a:gd name="T30" fmla="*/ 2147483646 w 1858"/>
              <a:gd name="T31" fmla="*/ 2147483646 h 2344"/>
              <a:gd name="T32" fmla="*/ 2147483646 w 1858"/>
              <a:gd name="T33" fmla="*/ 2147483646 h 2344"/>
              <a:gd name="T34" fmla="*/ 2147483646 w 1858"/>
              <a:gd name="T35" fmla="*/ 2147483646 h 2344"/>
              <a:gd name="T36" fmla="*/ 2147483646 w 1858"/>
              <a:gd name="T37" fmla="*/ 2147483646 h 2344"/>
              <a:gd name="T38" fmla="*/ 2147483646 w 1858"/>
              <a:gd name="T39" fmla="*/ 2147483646 h 2344"/>
              <a:gd name="T40" fmla="*/ 2147483646 w 1858"/>
              <a:gd name="T41" fmla="*/ 2147483646 h 2344"/>
              <a:gd name="T42" fmla="*/ 2147483646 w 1858"/>
              <a:gd name="T43" fmla="*/ 2147483646 h 2344"/>
              <a:gd name="T44" fmla="*/ 2147483646 w 1858"/>
              <a:gd name="T45" fmla="*/ 2147483646 h 2344"/>
              <a:gd name="T46" fmla="*/ 2147483646 w 1858"/>
              <a:gd name="T47" fmla="*/ 2147483646 h 2344"/>
              <a:gd name="T48" fmla="*/ 2147483646 w 1858"/>
              <a:gd name="T49" fmla="*/ 2147483646 h 2344"/>
              <a:gd name="T50" fmla="*/ 2147483646 w 1858"/>
              <a:gd name="T51" fmla="*/ 2147483646 h 2344"/>
              <a:gd name="T52" fmla="*/ 2147483646 w 1858"/>
              <a:gd name="T53" fmla="*/ 2147483646 h 2344"/>
              <a:gd name="T54" fmla="*/ 2147483646 w 1858"/>
              <a:gd name="T55" fmla="*/ 2147483646 h 2344"/>
              <a:gd name="T56" fmla="*/ 2147483646 w 1858"/>
              <a:gd name="T57" fmla="*/ 2147483646 h 2344"/>
              <a:gd name="T58" fmla="*/ 2147483646 w 1858"/>
              <a:gd name="T59" fmla="*/ 2147483646 h 2344"/>
              <a:gd name="T60" fmla="*/ 2147483646 w 1858"/>
              <a:gd name="T61" fmla="*/ 2147483646 h 2344"/>
              <a:gd name="T62" fmla="*/ 2147483646 w 1858"/>
              <a:gd name="T63" fmla="*/ 2147483646 h 2344"/>
              <a:gd name="T64" fmla="*/ 2147483646 w 1858"/>
              <a:gd name="T65" fmla="*/ 2147483646 h 2344"/>
              <a:gd name="T66" fmla="*/ 2147483646 w 1858"/>
              <a:gd name="T67" fmla="*/ 2147483646 h 2344"/>
              <a:gd name="T68" fmla="*/ 2147483646 w 1858"/>
              <a:gd name="T69" fmla="*/ 2147483646 h 2344"/>
              <a:gd name="T70" fmla="*/ 2147483646 w 1858"/>
              <a:gd name="T71" fmla="*/ 2147483646 h 2344"/>
              <a:gd name="T72" fmla="*/ 2147483646 w 1858"/>
              <a:gd name="T73" fmla="*/ 2147483646 h 2344"/>
              <a:gd name="T74" fmla="*/ 2147483646 w 1858"/>
              <a:gd name="T75" fmla="*/ 2147483646 h 2344"/>
              <a:gd name="T76" fmla="*/ 2147483646 w 1858"/>
              <a:gd name="T77" fmla="*/ 2147483646 h 2344"/>
              <a:gd name="T78" fmla="*/ 2147483646 w 1858"/>
              <a:gd name="T79" fmla="*/ 2147483646 h 2344"/>
              <a:gd name="T80" fmla="*/ 2147483646 w 1858"/>
              <a:gd name="T81" fmla="*/ 2147483646 h 2344"/>
              <a:gd name="T82" fmla="*/ 2147483646 w 1858"/>
              <a:gd name="T83" fmla="*/ 2147483646 h 2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58" h="2344">
                <a:moveTo>
                  <a:pt x="783" y="80"/>
                </a:moveTo>
                <a:cubicBezTo>
                  <a:pt x="797" y="119"/>
                  <a:pt x="817" y="115"/>
                  <a:pt x="858" y="121"/>
                </a:cubicBezTo>
                <a:cubicBezTo>
                  <a:pt x="865" y="125"/>
                  <a:pt x="873" y="128"/>
                  <a:pt x="878" y="134"/>
                </a:cubicBezTo>
                <a:cubicBezTo>
                  <a:pt x="883" y="140"/>
                  <a:pt x="878" y="155"/>
                  <a:pt x="885" y="155"/>
                </a:cubicBezTo>
                <a:cubicBezTo>
                  <a:pt x="893" y="155"/>
                  <a:pt x="892" y="140"/>
                  <a:pt x="898" y="134"/>
                </a:cubicBezTo>
                <a:cubicBezTo>
                  <a:pt x="904" y="128"/>
                  <a:pt x="911" y="125"/>
                  <a:pt x="918" y="121"/>
                </a:cubicBezTo>
                <a:cubicBezTo>
                  <a:pt x="961" y="126"/>
                  <a:pt x="993" y="128"/>
                  <a:pt x="1034" y="114"/>
                </a:cubicBezTo>
                <a:cubicBezTo>
                  <a:pt x="1059" y="116"/>
                  <a:pt x="1085" y="113"/>
                  <a:pt x="1108" y="121"/>
                </a:cubicBezTo>
                <a:cubicBezTo>
                  <a:pt x="1127" y="127"/>
                  <a:pt x="1137" y="149"/>
                  <a:pt x="1156" y="155"/>
                </a:cubicBezTo>
                <a:cubicBezTo>
                  <a:pt x="1163" y="157"/>
                  <a:pt x="1169" y="159"/>
                  <a:pt x="1176" y="161"/>
                </a:cubicBezTo>
                <a:cubicBezTo>
                  <a:pt x="1221" y="193"/>
                  <a:pt x="1274" y="197"/>
                  <a:pt x="1325" y="216"/>
                </a:cubicBezTo>
                <a:cubicBezTo>
                  <a:pt x="1350" y="225"/>
                  <a:pt x="1371" y="241"/>
                  <a:pt x="1393" y="256"/>
                </a:cubicBezTo>
                <a:cubicBezTo>
                  <a:pt x="1400" y="261"/>
                  <a:pt x="1413" y="270"/>
                  <a:pt x="1413" y="270"/>
                </a:cubicBezTo>
                <a:cubicBezTo>
                  <a:pt x="1429" y="293"/>
                  <a:pt x="1440" y="301"/>
                  <a:pt x="1467" y="310"/>
                </a:cubicBezTo>
                <a:cubicBezTo>
                  <a:pt x="1481" y="314"/>
                  <a:pt x="1508" y="324"/>
                  <a:pt x="1508" y="324"/>
                </a:cubicBezTo>
                <a:cubicBezTo>
                  <a:pt x="1519" y="322"/>
                  <a:pt x="1535" y="326"/>
                  <a:pt x="1542" y="317"/>
                </a:cubicBezTo>
                <a:cubicBezTo>
                  <a:pt x="1547" y="310"/>
                  <a:pt x="1531" y="304"/>
                  <a:pt x="1528" y="297"/>
                </a:cubicBezTo>
                <a:cubicBezTo>
                  <a:pt x="1519" y="276"/>
                  <a:pt x="1502" y="238"/>
                  <a:pt x="1494" y="216"/>
                </a:cubicBezTo>
                <a:cubicBezTo>
                  <a:pt x="1490" y="156"/>
                  <a:pt x="1492" y="91"/>
                  <a:pt x="1447" y="46"/>
                </a:cubicBezTo>
                <a:cubicBezTo>
                  <a:pt x="1493" y="0"/>
                  <a:pt x="1563" y="5"/>
                  <a:pt x="1623" y="26"/>
                </a:cubicBezTo>
                <a:cubicBezTo>
                  <a:pt x="1642" y="54"/>
                  <a:pt x="1653" y="81"/>
                  <a:pt x="1671" y="107"/>
                </a:cubicBezTo>
                <a:cubicBezTo>
                  <a:pt x="1682" y="145"/>
                  <a:pt x="1702" y="166"/>
                  <a:pt x="1732" y="188"/>
                </a:cubicBezTo>
                <a:cubicBezTo>
                  <a:pt x="1745" y="235"/>
                  <a:pt x="1725" y="181"/>
                  <a:pt x="1766" y="229"/>
                </a:cubicBezTo>
                <a:cubicBezTo>
                  <a:pt x="1771" y="234"/>
                  <a:pt x="1769" y="243"/>
                  <a:pt x="1772" y="249"/>
                </a:cubicBezTo>
                <a:cubicBezTo>
                  <a:pt x="1781" y="268"/>
                  <a:pt x="1791" y="275"/>
                  <a:pt x="1806" y="290"/>
                </a:cubicBezTo>
                <a:cubicBezTo>
                  <a:pt x="1817" y="322"/>
                  <a:pt x="1825" y="354"/>
                  <a:pt x="1840" y="385"/>
                </a:cubicBezTo>
                <a:cubicBezTo>
                  <a:pt x="1854" y="465"/>
                  <a:pt x="1858" y="549"/>
                  <a:pt x="1820" y="622"/>
                </a:cubicBezTo>
                <a:cubicBezTo>
                  <a:pt x="1808" y="646"/>
                  <a:pt x="1794" y="662"/>
                  <a:pt x="1772" y="676"/>
                </a:cubicBezTo>
                <a:cubicBezTo>
                  <a:pt x="1759" y="685"/>
                  <a:pt x="1732" y="703"/>
                  <a:pt x="1732" y="703"/>
                </a:cubicBezTo>
                <a:cubicBezTo>
                  <a:pt x="1691" y="699"/>
                  <a:pt x="1581" y="684"/>
                  <a:pt x="1542" y="663"/>
                </a:cubicBezTo>
                <a:cubicBezTo>
                  <a:pt x="1510" y="646"/>
                  <a:pt x="1490" y="624"/>
                  <a:pt x="1454" y="615"/>
                </a:cubicBezTo>
                <a:cubicBezTo>
                  <a:pt x="1426" y="597"/>
                  <a:pt x="1398" y="585"/>
                  <a:pt x="1366" y="575"/>
                </a:cubicBezTo>
                <a:cubicBezTo>
                  <a:pt x="1329" y="538"/>
                  <a:pt x="1251" y="522"/>
                  <a:pt x="1230" y="581"/>
                </a:cubicBezTo>
                <a:cubicBezTo>
                  <a:pt x="1234" y="645"/>
                  <a:pt x="1230" y="701"/>
                  <a:pt x="1257" y="758"/>
                </a:cubicBezTo>
                <a:cubicBezTo>
                  <a:pt x="1277" y="937"/>
                  <a:pt x="1279" y="1124"/>
                  <a:pt x="1318" y="1300"/>
                </a:cubicBezTo>
                <a:cubicBezTo>
                  <a:pt x="1329" y="1404"/>
                  <a:pt x="1339" y="1504"/>
                  <a:pt x="1359" y="1605"/>
                </a:cubicBezTo>
                <a:cubicBezTo>
                  <a:pt x="1371" y="1666"/>
                  <a:pt x="1367" y="1703"/>
                  <a:pt x="1393" y="1754"/>
                </a:cubicBezTo>
                <a:cubicBezTo>
                  <a:pt x="1398" y="1813"/>
                  <a:pt x="1400" y="1871"/>
                  <a:pt x="1406" y="1930"/>
                </a:cubicBezTo>
                <a:cubicBezTo>
                  <a:pt x="1412" y="1989"/>
                  <a:pt x="1427" y="2106"/>
                  <a:pt x="1427" y="2106"/>
                </a:cubicBezTo>
                <a:cubicBezTo>
                  <a:pt x="1437" y="2344"/>
                  <a:pt x="1481" y="2298"/>
                  <a:pt x="1217" y="2289"/>
                </a:cubicBezTo>
                <a:cubicBezTo>
                  <a:pt x="1143" y="2271"/>
                  <a:pt x="1068" y="2260"/>
                  <a:pt x="993" y="2249"/>
                </a:cubicBezTo>
                <a:cubicBezTo>
                  <a:pt x="916" y="2222"/>
                  <a:pt x="972" y="2239"/>
                  <a:pt x="790" y="2235"/>
                </a:cubicBezTo>
                <a:cubicBezTo>
                  <a:pt x="654" y="2232"/>
                  <a:pt x="519" y="2230"/>
                  <a:pt x="383" y="2228"/>
                </a:cubicBezTo>
                <a:cubicBezTo>
                  <a:pt x="338" y="2219"/>
                  <a:pt x="287" y="2206"/>
                  <a:pt x="248" y="2181"/>
                </a:cubicBezTo>
                <a:cubicBezTo>
                  <a:pt x="257" y="2149"/>
                  <a:pt x="282" y="2129"/>
                  <a:pt x="295" y="2099"/>
                </a:cubicBezTo>
                <a:cubicBezTo>
                  <a:pt x="301" y="2086"/>
                  <a:pt x="309" y="2059"/>
                  <a:pt x="309" y="2059"/>
                </a:cubicBezTo>
                <a:cubicBezTo>
                  <a:pt x="314" y="1959"/>
                  <a:pt x="324" y="1862"/>
                  <a:pt x="356" y="1767"/>
                </a:cubicBezTo>
                <a:cubicBezTo>
                  <a:pt x="361" y="1723"/>
                  <a:pt x="363" y="1681"/>
                  <a:pt x="376" y="1639"/>
                </a:cubicBezTo>
                <a:cubicBezTo>
                  <a:pt x="382" y="1545"/>
                  <a:pt x="395" y="1459"/>
                  <a:pt x="417" y="1368"/>
                </a:cubicBezTo>
                <a:cubicBezTo>
                  <a:pt x="429" y="1319"/>
                  <a:pt x="434" y="1283"/>
                  <a:pt x="471" y="1246"/>
                </a:cubicBezTo>
                <a:cubicBezTo>
                  <a:pt x="480" y="1211"/>
                  <a:pt x="500" y="1186"/>
                  <a:pt x="512" y="1151"/>
                </a:cubicBezTo>
                <a:cubicBezTo>
                  <a:pt x="517" y="1063"/>
                  <a:pt x="524" y="983"/>
                  <a:pt x="553" y="900"/>
                </a:cubicBezTo>
                <a:cubicBezTo>
                  <a:pt x="531" y="837"/>
                  <a:pt x="525" y="732"/>
                  <a:pt x="525" y="656"/>
                </a:cubicBezTo>
                <a:cubicBezTo>
                  <a:pt x="518" y="653"/>
                  <a:pt x="504" y="655"/>
                  <a:pt x="504" y="647"/>
                </a:cubicBezTo>
                <a:cubicBezTo>
                  <a:pt x="504" y="640"/>
                  <a:pt x="524" y="656"/>
                  <a:pt x="525" y="649"/>
                </a:cubicBezTo>
                <a:cubicBezTo>
                  <a:pt x="526" y="642"/>
                  <a:pt x="512" y="644"/>
                  <a:pt x="505" y="642"/>
                </a:cubicBezTo>
                <a:cubicBezTo>
                  <a:pt x="475" y="652"/>
                  <a:pt x="478" y="665"/>
                  <a:pt x="464" y="690"/>
                </a:cubicBezTo>
                <a:cubicBezTo>
                  <a:pt x="440" y="734"/>
                  <a:pt x="413" y="755"/>
                  <a:pt x="383" y="792"/>
                </a:cubicBezTo>
                <a:cubicBezTo>
                  <a:pt x="368" y="811"/>
                  <a:pt x="362" y="833"/>
                  <a:pt x="349" y="853"/>
                </a:cubicBezTo>
                <a:cubicBezTo>
                  <a:pt x="336" y="905"/>
                  <a:pt x="303" y="957"/>
                  <a:pt x="275" y="1002"/>
                </a:cubicBezTo>
                <a:cubicBezTo>
                  <a:pt x="255" y="1080"/>
                  <a:pt x="301" y="1172"/>
                  <a:pt x="241" y="1232"/>
                </a:cubicBezTo>
                <a:cubicBezTo>
                  <a:pt x="133" y="1227"/>
                  <a:pt x="117" y="1226"/>
                  <a:pt x="38" y="1212"/>
                </a:cubicBezTo>
                <a:cubicBezTo>
                  <a:pt x="64" y="1120"/>
                  <a:pt x="63" y="1018"/>
                  <a:pt x="31" y="927"/>
                </a:cubicBezTo>
                <a:cubicBezTo>
                  <a:pt x="35" y="815"/>
                  <a:pt x="0" y="745"/>
                  <a:pt x="85" y="690"/>
                </a:cubicBezTo>
                <a:cubicBezTo>
                  <a:pt x="101" y="667"/>
                  <a:pt x="116" y="651"/>
                  <a:pt x="139" y="636"/>
                </a:cubicBezTo>
                <a:cubicBezTo>
                  <a:pt x="148" y="622"/>
                  <a:pt x="157" y="609"/>
                  <a:pt x="166" y="595"/>
                </a:cubicBezTo>
                <a:cubicBezTo>
                  <a:pt x="191" y="557"/>
                  <a:pt x="171" y="522"/>
                  <a:pt x="214" y="493"/>
                </a:cubicBezTo>
                <a:cubicBezTo>
                  <a:pt x="244" y="447"/>
                  <a:pt x="276" y="410"/>
                  <a:pt x="322" y="378"/>
                </a:cubicBezTo>
                <a:cubicBezTo>
                  <a:pt x="336" y="343"/>
                  <a:pt x="361" y="317"/>
                  <a:pt x="376" y="283"/>
                </a:cubicBezTo>
                <a:cubicBezTo>
                  <a:pt x="382" y="270"/>
                  <a:pt x="385" y="256"/>
                  <a:pt x="390" y="243"/>
                </a:cubicBezTo>
                <a:cubicBezTo>
                  <a:pt x="392" y="236"/>
                  <a:pt x="397" y="222"/>
                  <a:pt x="397" y="222"/>
                </a:cubicBezTo>
                <a:cubicBezTo>
                  <a:pt x="399" y="209"/>
                  <a:pt x="397" y="194"/>
                  <a:pt x="403" y="182"/>
                </a:cubicBezTo>
                <a:cubicBezTo>
                  <a:pt x="407" y="174"/>
                  <a:pt x="418" y="173"/>
                  <a:pt x="424" y="168"/>
                </a:cubicBezTo>
                <a:cubicBezTo>
                  <a:pt x="456" y="142"/>
                  <a:pt x="485" y="114"/>
                  <a:pt x="525" y="100"/>
                </a:cubicBezTo>
                <a:cubicBezTo>
                  <a:pt x="604" y="152"/>
                  <a:pt x="537" y="112"/>
                  <a:pt x="586" y="134"/>
                </a:cubicBezTo>
                <a:cubicBezTo>
                  <a:pt x="596" y="138"/>
                  <a:pt x="607" y="155"/>
                  <a:pt x="614" y="148"/>
                </a:cubicBezTo>
                <a:cubicBezTo>
                  <a:pt x="621" y="141"/>
                  <a:pt x="602" y="132"/>
                  <a:pt x="593" y="127"/>
                </a:cubicBezTo>
                <a:cubicBezTo>
                  <a:pt x="571" y="114"/>
                  <a:pt x="548" y="115"/>
                  <a:pt x="525" y="100"/>
                </a:cubicBezTo>
                <a:cubicBezTo>
                  <a:pt x="542" y="50"/>
                  <a:pt x="730" y="90"/>
                  <a:pt x="790" y="94"/>
                </a:cubicBezTo>
                <a:cubicBezTo>
                  <a:pt x="792" y="101"/>
                  <a:pt x="794" y="108"/>
                  <a:pt x="797" y="114"/>
                </a:cubicBezTo>
                <a:cubicBezTo>
                  <a:pt x="801" y="121"/>
                  <a:pt x="807" y="127"/>
                  <a:pt x="810" y="134"/>
                </a:cubicBezTo>
                <a:cubicBezTo>
                  <a:pt x="821" y="160"/>
                  <a:pt x="816" y="186"/>
                  <a:pt x="844" y="202"/>
                </a:cubicBezTo>
                <a:cubicBezTo>
                  <a:pt x="858" y="210"/>
                  <a:pt x="876" y="211"/>
                  <a:pt x="891" y="216"/>
                </a:cubicBezTo>
                <a:cubicBezTo>
                  <a:pt x="1019" y="207"/>
                  <a:pt x="983" y="229"/>
                  <a:pt x="1027" y="148"/>
                </a:cubicBezTo>
              </a:path>
            </a:pathLst>
          </a:custGeom>
          <a:solidFill>
            <a:srgbClr val="FD2B2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5" name="Freeform 11"/>
          <p:cNvSpPr>
            <a:spLocks/>
          </p:cNvSpPr>
          <p:nvPr/>
        </p:nvSpPr>
        <p:spPr bwMode="auto">
          <a:xfrm>
            <a:off x="3167063" y="4921250"/>
            <a:ext cx="1008062" cy="1089025"/>
          </a:xfrm>
          <a:custGeom>
            <a:avLst/>
            <a:gdLst>
              <a:gd name="T0" fmla="*/ 2147483646 w 635"/>
              <a:gd name="T1" fmla="*/ 2147483646 h 686"/>
              <a:gd name="T2" fmla="*/ 2147483646 w 635"/>
              <a:gd name="T3" fmla="*/ 2147483646 h 686"/>
              <a:gd name="T4" fmla="*/ 2147483646 w 635"/>
              <a:gd name="T5" fmla="*/ 0 h 686"/>
              <a:gd name="T6" fmla="*/ 2147483646 w 635"/>
              <a:gd name="T7" fmla="*/ 2147483646 h 686"/>
              <a:gd name="T8" fmla="*/ 2147483646 w 635"/>
              <a:gd name="T9" fmla="*/ 2147483646 h 686"/>
              <a:gd name="T10" fmla="*/ 2147483646 w 635"/>
              <a:gd name="T11" fmla="*/ 2147483646 h 686"/>
              <a:gd name="T12" fmla="*/ 2147483646 w 635"/>
              <a:gd name="T13" fmla="*/ 2147483646 h 686"/>
              <a:gd name="T14" fmla="*/ 2147483646 w 635"/>
              <a:gd name="T15" fmla="*/ 2147483646 h 686"/>
              <a:gd name="T16" fmla="*/ 2147483646 w 635"/>
              <a:gd name="T17" fmla="*/ 2147483646 h 686"/>
              <a:gd name="T18" fmla="*/ 2147483646 w 635"/>
              <a:gd name="T19" fmla="*/ 2147483646 h 686"/>
              <a:gd name="T20" fmla="*/ 2147483646 w 635"/>
              <a:gd name="T21" fmla="*/ 2147483646 h 686"/>
              <a:gd name="T22" fmla="*/ 2147483646 w 635"/>
              <a:gd name="T23" fmla="*/ 2147483646 h 686"/>
              <a:gd name="T24" fmla="*/ 2147483646 w 635"/>
              <a:gd name="T25" fmla="*/ 2147483646 h 686"/>
              <a:gd name="T26" fmla="*/ 2147483646 w 635"/>
              <a:gd name="T27" fmla="*/ 2147483646 h 686"/>
              <a:gd name="T28" fmla="*/ 2147483646 w 635"/>
              <a:gd name="T29" fmla="*/ 2147483646 h 686"/>
              <a:gd name="T30" fmla="*/ 2147483646 w 635"/>
              <a:gd name="T31" fmla="*/ 2147483646 h 686"/>
              <a:gd name="T32" fmla="*/ 2147483646 w 635"/>
              <a:gd name="T33" fmla="*/ 2147483646 h 686"/>
              <a:gd name="T34" fmla="*/ 2147483646 w 635"/>
              <a:gd name="T35" fmla="*/ 2147483646 h 686"/>
              <a:gd name="T36" fmla="*/ 2147483646 w 635"/>
              <a:gd name="T37" fmla="*/ 2147483646 h 686"/>
              <a:gd name="T38" fmla="*/ 2147483646 w 635"/>
              <a:gd name="T39" fmla="*/ 2147483646 h 686"/>
              <a:gd name="T40" fmla="*/ 2147483646 w 635"/>
              <a:gd name="T41" fmla="*/ 2147483646 h 686"/>
              <a:gd name="T42" fmla="*/ 2147483646 w 635"/>
              <a:gd name="T43" fmla="*/ 2147483646 h 686"/>
              <a:gd name="T44" fmla="*/ 2147483646 w 635"/>
              <a:gd name="T45" fmla="*/ 2147483646 h 686"/>
              <a:gd name="T46" fmla="*/ 2147483646 w 635"/>
              <a:gd name="T47" fmla="*/ 2147483646 h 686"/>
              <a:gd name="T48" fmla="*/ 2147483646 w 635"/>
              <a:gd name="T49" fmla="*/ 2147483646 h 686"/>
              <a:gd name="T50" fmla="*/ 2147483646 w 635"/>
              <a:gd name="T51" fmla="*/ 2147483646 h 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35" h="686">
                <a:moveTo>
                  <a:pt x="288" y="20"/>
                </a:moveTo>
                <a:cubicBezTo>
                  <a:pt x="301" y="57"/>
                  <a:pt x="295" y="36"/>
                  <a:pt x="282" y="20"/>
                </a:cubicBezTo>
                <a:cubicBezTo>
                  <a:pt x="276" y="13"/>
                  <a:pt x="268" y="7"/>
                  <a:pt x="261" y="0"/>
                </a:cubicBezTo>
                <a:cubicBezTo>
                  <a:pt x="251" y="48"/>
                  <a:pt x="254" y="68"/>
                  <a:pt x="221" y="101"/>
                </a:cubicBezTo>
                <a:cubicBezTo>
                  <a:pt x="198" y="168"/>
                  <a:pt x="152" y="228"/>
                  <a:pt x="119" y="291"/>
                </a:cubicBezTo>
                <a:cubicBezTo>
                  <a:pt x="107" y="314"/>
                  <a:pt x="105" y="343"/>
                  <a:pt x="92" y="365"/>
                </a:cubicBezTo>
                <a:cubicBezTo>
                  <a:pt x="84" y="379"/>
                  <a:pt x="65" y="406"/>
                  <a:pt x="65" y="406"/>
                </a:cubicBezTo>
                <a:cubicBezTo>
                  <a:pt x="55" y="446"/>
                  <a:pt x="41" y="487"/>
                  <a:pt x="17" y="521"/>
                </a:cubicBezTo>
                <a:cubicBezTo>
                  <a:pt x="8" y="554"/>
                  <a:pt x="0" y="571"/>
                  <a:pt x="38" y="582"/>
                </a:cubicBezTo>
                <a:cubicBezTo>
                  <a:pt x="93" y="621"/>
                  <a:pt x="156" y="621"/>
                  <a:pt x="221" y="630"/>
                </a:cubicBezTo>
                <a:cubicBezTo>
                  <a:pt x="252" y="641"/>
                  <a:pt x="276" y="645"/>
                  <a:pt x="309" y="650"/>
                </a:cubicBezTo>
                <a:cubicBezTo>
                  <a:pt x="356" y="666"/>
                  <a:pt x="335" y="660"/>
                  <a:pt x="370" y="670"/>
                </a:cubicBezTo>
                <a:cubicBezTo>
                  <a:pt x="377" y="675"/>
                  <a:pt x="382" y="686"/>
                  <a:pt x="390" y="684"/>
                </a:cubicBezTo>
                <a:cubicBezTo>
                  <a:pt x="397" y="682"/>
                  <a:pt x="395" y="671"/>
                  <a:pt x="397" y="664"/>
                </a:cubicBezTo>
                <a:cubicBezTo>
                  <a:pt x="404" y="638"/>
                  <a:pt x="408" y="614"/>
                  <a:pt x="417" y="589"/>
                </a:cubicBezTo>
                <a:cubicBezTo>
                  <a:pt x="424" y="547"/>
                  <a:pt x="426" y="498"/>
                  <a:pt x="465" y="474"/>
                </a:cubicBezTo>
                <a:cubicBezTo>
                  <a:pt x="501" y="419"/>
                  <a:pt x="494" y="342"/>
                  <a:pt x="532" y="284"/>
                </a:cubicBezTo>
                <a:cubicBezTo>
                  <a:pt x="545" y="220"/>
                  <a:pt x="579" y="105"/>
                  <a:pt x="634" y="67"/>
                </a:cubicBezTo>
                <a:cubicBezTo>
                  <a:pt x="632" y="58"/>
                  <a:pt x="635" y="44"/>
                  <a:pt x="627" y="40"/>
                </a:cubicBezTo>
                <a:cubicBezTo>
                  <a:pt x="620" y="36"/>
                  <a:pt x="615" y="54"/>
                  <a:pt x="607" y="54"/>
                </a:cubicBezTo>
                <a:cubicBezTo>
                  <a:pt x="562" y="56"/>
                  <a:pt x="516" y="49"/>
                  <a:pt x="471" y="47"/>
                </a:cubicBezTo>
                <a:cubicBezTo>
                  <a:pt x="424" y="31"/>
                  <a:pt x="444" y="29"/>
                  <a:pt x="410" y="40"/>
                </a:cubicBezTo>
                <a:cubicBezTo>
                  <a:pt x="372" y="36"/>
                  <a:pt x="333" y="31"/>
                  <a:pt x="295" y="27"/>
                </a:cubicBezTo>
                <a:cubicBezTo>
                  <a:pt x="288" y="26"/>
                  <a:pt x="268" y="20"/>
                  <a:pt x="275" y="20"/>
                </a:cubicBezTo>
                <a:cubicBezTo>
                  <a:pt x="307" y="20"/>
                  <a:pt x="338" y="30"/>
                  <a:pt x="370" y="33"/>
                </a:cubicBezTo>
                <a:cubicBezTo>
                  <a:pt x="399" y="48"/>
                  <a:pt x="438" y="61"/>
                  <a:pt x="471" y="61"/>
                </a:cubicBezTo>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Freeform 12"/>
          <p:cNvSpPr>
            <a:spLocks/>
          </p:cNvSpPr>
          <p:nvPr/>
        </p:nvSpPr>
        <p:spPr bwMode="auto">
          <a:xfrm>
            <a:off x="4533900" y="4913313"/>
            <a:ext cx="633413" cy="1165225"/>
          </a:xfrm>
          <a:custGeom>
            <a:avLst/>
            <a:gdLst>
              <a:gd name="T0" fmla="*/ 2147483646 w 399"/>
              <a:gd name="T1" fmla="*/ 2147483646 h 729"/>
              <a:gd name="T2" fmla="*/ 2147483646 w 399"/>
              <a:gd name="T3" fmla="*/ 2147483646 h 729"/>
              <a:gd name="T4" fmla="*/ 2147483646 w 399"/>
              <a:gd name="T5" fmla="*/ 2147483646 h 729"/>
              <a:gd name="T6" fmla="*/ 2147483646 w 399"/>
              <a:gd name="T7" fmla="*/ 2147483646 h 729"/>
              <a:gd name="T8" fmla="*/ 2147483646 w 399"/>
              <a:gd name="T9" fmla="*/ 2147483646 h 729"/>
              <a:gd name="T10" fmla="*/ 2147483646 w 399"/>
              <a:gd name="T11" fmla="*/ 2147483646 h 729"/>
              <a:gd name="T12" fmla="*/ 2147483646 w 399"/>
              <a:gd name="T13" fmla="*/ 2147483646 h 729"/>
              <a:gd name="T14" fmla="*/ 2147483646 w 399"/>
              <a:gd name="T15" fmla="*/ 2147483646 h 729"/>
              <a:gd name="T16" fmla="*/ 2147483646 w 399"/>
              <a:gd name="T17" fmla="*/ 2147483646 h 729"/>
              <a:gd name="T18" fmla="*/ 2147483646 w 399"/>
              <a:gd name="T19" fmla="*/ 2147483646 h 7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9" h="729">
                <a:moveTo>
                  <a:pt x="46" y="61"/>
                </a:moveTo>
                <a:cubicBezTo>
                  <a:pt x="44" y="255"/>
                  <a:pt x="50" y="449"/>
                  <a:pt x="39" y="643"/>
                </a:cubicBezTo>
                <a:cubicBezTo>
                  <a:pt x="38" y="659"/>
                  <a:pt x="12" y="684"/>
                  <a:pt x="12" y="684"/>
                </a:cubicBezTo>
                <a:cubicBezTo>
                  <a:pt x="0" y="729"/>
                  <a:pt x="1" y="709"/>
                  <a:pt x="25" y="691"/>
                </a:cubicBezTo>
                <a:cubicBezTo>
                  <a:pt x="92" y="642"/>
                  <a:pt x="14" y="713"/>
                  <a:pt x="73" y="657"/>
                </a:cubicBezTo>
                <a:cubicBezTo>
                  <a:pt x="104" y="658"/>
                  <a:pt x="341" y="689"/>
                  <a:pt x="357" y="637"/>
                </a:cubicBezTo>
                <a:cubicBezTo>
                  <a:pt x="365" y="477"/>
                  <a:pt x="399" y="273"/>
                  <a:pt x="344" y="115"/>
                </a:cubicBezTo>
                <a:cubicBezTo>
                  <a:pt x="324" y="0"/>
                  <a:pt x="355" y="98"/>
                  <a:pt x="127" y="67"/>
                </a:cubicBezTo>
                <a:cubicBezTo>
                  <a:pt x="111" y="65"/>
                  <a:pt x="86" y="40"/>
                  <a:pt x="86" y="40"/>
                </a:cubicBezTo>
                <a:cubicBezTo>
                  <a:pt x="47" y="48"/>
                  <a:pt x="57" y="36"/>
                  <a:pt x="46" y="61"/>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Freeform 13"/>
          <p:cNvSpPr>
            <a:spLocks/>
          </p:cNvSpPr>
          <p:nvPr/>
        </p:nvSpPr>
        <p:spPr bwMode="auto">
          <a:xfrm>
            <a:off x="2778125" y="5932488"/>
            <a:ext cx="987425" cy="409575"/>
          </a:xfrm>
          <a:custGeom>
            <a:avLst/>
            <a:gdLst>
              <a:gd name="T0" fmla="*/ 2147483646 w 622"/>
              <a:gd name="T1" fmla="*/ 0 h 258"/>
              <a:gd name="T2" fmla="*/ 2147483646 w 622"/>
              <a:gd name="T3" fmla="*/ 2147483646 h 258"/>
              <a:gd name="T4" fmla="*/ 2147483646 w 622"/>
              <a:gd name="T5" fmla="*/ 2147483646 h 258"/>
              <a:gd name="T6" fmla="*/ 2147483646 w 622"/>
              <a:gd name="T7" fmla="*/ 2147483646 h 258"/>
              <a:gd name="T8" fmla="*/ 2147483646 w 622"/>
              <a:gd name="T9" fmla="*/ 2147483646 h 258"/>
              <a:gd name="T10" fmla="*/ 2147483646 w 622"/>
              <a:gd name="T11" fmla="*/ 2147483646 h 258"/>
              <a:gd name="T12" fmla="*/ 2147483646 w 622"/>
              <a:gd name="T13" fmla="*/ 2147483646 h 258"/>
              <a:gd name="T14" fmla="*/ 2147483646 w 622"/>
              <a:gd name="T15" fmla="*/ 2147483646 h 258"/>
              <a:gd name="T16" fmla="*/ 2147483646 w 622"/>
              <a:gd name="T17" fmla="*/ 2147483646 h 258"/>
              <a:gd name="T18" fmla="*/ 2147483646 w 622"/>
              <a:gd name="T19" fmla="*/ 2147483646 h 258"/>
              <a:gd name="T20" fmla="*/ 2147483646 w 622"/>
              <a:gd name="T21" fmla="*/ 2147483646 h 258"/>
              <a:gd name="T22" fmla="*/ 2147483646 w 622"/>
              <a:gd name="T23" fmla="*/ 2147483646 h 258"/>
              <a:gd name="T24" fmla="*/ 2147483646 w 622"/>
              <a:gd name="T25" fmla="*/ 2147483646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2" h="258">
                <a:moveTo>
                  <a:pt x="378" y="0"/>
                </a:moveTo>
                <a:cubicBezTo>
                  <a:pt x="371" y="10"/>
                  <a:pt x="335" y="52"/>
                  <a:pt x="330" y="54"/>
                </a:cubicBezTo>
                <a:cubicBezTo>
                  <a:pt x="274" y="71"/>
                  <a:pt x="213" y="63"/>
                  <a:pt x="154" y="67"/>
                </a:cubicBezTo>
                <a:cubicBezTo>
                  <a:pt x="133" y="82"/>
                  <a:pt x="121" y="100"/>
                  <a:pt x="100" y="115"/>
                </a:cubicBezTo>
                <a:cubicBezTo>
                  <a:pt x="0" y="258"/>
                  <a:pt x="233" y="227"/>
                  <a:pt x="296" y="230"/>
                </a:cubicBezTo>
                <a:cubicBezTo>
                  <a:pt x="415" y="241"/>
                  <a:pt x="415" y="242"/>
                  <a:pt x="567" y="237"/>
                </a:cubicBezTo>
                <a:cubicBezTo>
                  <a:pt x="622" y="200"/>
                  <a:pt x="598" y="134"/>
                  <a:pt x="601" y="67"/>
                </a:cubicBezTo>
                <a:cubicBezTo>
                  <a:pt x="552" y="35"/>
                  <a:pt x="488" y="31"/>
                  <a:pt x="432" y="27"/>
                </a:cubicBezTo>
                <a:cubicBezTo>
                  <a:pt x="423" y="20"/>
                  <a:pt x="416" y="7"/>
                  <a:pt x="405" y="6"/>
                </a:cubicBezTo>
                <a:cubicBezTo>
                  <a:pt x="391" y="5"/>
                  <a:pt x="364" y="20"/>
                  <a:pt x="364" y="20"/>
                </a:cubicBezTo>
                <a:cubicBezTo>
                  <a:pt x="359" y="27"/>
                  <a:pt x="349" y="32"/>
                  <a:pt x="350" y="40"/>
                </a:cubicBezTo>
                <a:cubicBezTo>
                  <a:pt x="357" y="86"/>
                  <a:pt x="399" y="52"/>
                  <a:pt x="344" y="81"/>
                </a:cubicBezTo>
                <a:cubicBezTo>
                  <a:pt x="313" y="76"/>
                  <a:pt x="286" y="76"/>
                  <a:pt x="262" y="54"/>
                </a:cubicBezTo>
              </a:path>
            </a:pathLst>
          </a:custGeom>
          <a:solidFill>
            <a:srgbClr val="2756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Freeform 14"/>
          <p:cNvSpPr>
            <a:spLocks/>
          </p:cNvSpPr>
          <p:nvPr/>
        </p:nvSpPr>
        <p:spPr bwMode="auto">
          <a:xfrm>
            <a:off x="4543425" y="5964238"/>
            <a:ext cx="987425" cy="398462"/>
          </a:xfrm>
          <a:custGeom>
            <a:avLst/>
            <a:gdLst>
              <a:gd name="T0" fmla="*/ 2147483646 w 622"/>
              <a:gd name="T1" fmla="*/ 2147483646 h 251"/>
              <a:gd name="T2" fmla="*/ 2147483646 w 622"/>
              <a:gd name="T3" fmla="*/ 2147483646 h 251"/>
              <a:gd name="T4" fmla="*/ 2147483646 w 622"/>
              <a:gd name="T5" fmla="*/ 2147483646 h 251"/>
              <a:gd name="T6" fmla="*/ 2147483646 w 622"/>
              <a:gd name="T7" fmla="*/ 2147483646 h 251"/>
              <a:gd name="T8" fmla="*/ 2147483646 w 622"/>
              <a:gd name="T9" fmla="*/ 2147483646 h 251"/>
              <a:gd name="T10" fmla="*/ 2147483646 w 622"/>
              <a:gd name="T11" fmla="*/ 2147483646 h 251"/>
              <a:gd name="T12" fmla="*/ 2147483646 w 622"/>
              <a:gd name="T13" fmla="*/ 2147483646 h 251"/>
              <a:gd name="T14" fmla="*/ 2147483646 w 622"/>
              <a:gd name="T15" fmla="*/ 0 h 251"/>
              <a:gd name="T16" fmla="*/ 2147483646 w 622"/>
              <a:gd name="T17" fmla="*/ 2147483646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2" h="251">
                <a:moveTo>
                  <a:pt x="52" y="34"/>
                </a:moveTo>
                <a:cubicBezTo>
                  <a:pt x="20" y="80"/>
                  <a:pt x="0" y="228"/>
                  <a:pt x="79" y="244"/>
                </a:cubicBezTo>
                <a:cubicBezTo>
                  <a:pt x="106" y="249"/>
                  <a:pt x="133" y="249"/>
                  <a:pt x="160" y="251"/>
                </a:cubicBezTo>
                <a:cubicBezTo>
                  <a:pt x="266" y="249"/>
                  <a:pt x="373" y="248"/>
                  <a:pt x="479" y="244"/>
                </a:cubicBezTo>
                <a:cubicBezTo>
                  <a:pt x="502" y="243"/>
                  <a:pt x="502" y="230"/>
                  <a:pt x="519" y="217"/>
                </a:cubicBezTo>
                <a:cubicBezTo>
                  <a:pt x="532" y="207"/>
                  <a:pt x="560" y="190"/>
                  <a:pt x="560" y="190"/>
                </a:cubicBezTo>
                <a:cubicBezTo>
                  <a:pt x="622" y="90"/>
                  <a:pt x="461" y="37"/>
                  <a:pt x="390" y="27"/>
                </a:cubicBezTo>
                <a:cubicBezTo>
                  <a:pt x="342" y="10"/>
                  <a:pt x="362" y="20"/>
                  <a:pt x="329" y="0"/>
                </a:cubicBezTo>
                <a:cubicBezTo>
                  <a:pt x="243" y="30"/>
                  <a:pt x="142" y="21"/>
                  <a:pt x="52" y="34"/>
                </a:cubicBezTo>
                <a:close/>
              </a:path>
            </a:pathLst>
          </a:custGeom>
          <a:solidFill>
            <a:srgbClr val="2756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Freeform 15"/>
          <p:cNvSpPr>
            <a:spLocks/>
          </p:cNvSpPr>
          <p:nvPr/>
        </p:nvSpPr>
        <p:spPr bwMode="auto">
          <a:xfrm>
            <a:off x="3765550" y="185738"/>
            <a:ext cx="925513" cy="593725"/>
          </a:xfrm>
          <a:custGeom>
            <a:avLst/>
            <a:gdLst>
              <a:gd name="T0" fmla="*/ 2147483646 w 583"/>
              <a:gd name="T1" fmla="*/ 2147483646 h 374"/>
              <a:gd name="T2" fmla="*/ 2147483646 w 583"/>
              <a:gd name="T3" fmla="*/ 2147483646 h 374"/>
              <a:gd name="T4" fmla="*/ 2147483646 w 583"/>
              <a:gd name="T5" fmla="*/ 2147483646 h 374"/>
              <a:gd name="T6" fmla="*/ 2147483646 w 583"/>
              <a:gd name="T7" fmla="*/ 2147483646 h 374"/>
              <a:gd name="T8" fmla="*/ 2147483646 w 583"/>
              <a:gd name="T9" fmla="*/ 2147483646 h 374"/>
              <a:gd name="T10" fmla="*/ 0 w 583"/>
              <a:gd name="T11" fmla="*/ 2147483646 h 374"/>
              <a:gd name="T12" fmla="*/ 2147483646 w 583"/>
              <a:gd name="T13" fmla="*/ 2147483646 h 374"/>
              <a:gd name="T14" fmla="*/ 2147483646 w 583"/>
              <a:gd name="T15" fmla="*/ 2147483646 h 374"/>
              <a:gd name="T16" fmla="*/ 2147483646 w 583"/>
              <a:gd name="T17" fmla="*/ 2147483646 h 374"/>
              <a:gd name="T18" fmla="*/ 2147483646 w 583"/>
              <a:gd name="T19" fmla="*/ 2147483646 h 374"/>
              <a:gd name="T20" fmla="*/ 2147483646 w 583"/>
              <a:gd name="T21" fmla="*/ 2147483646 h 374"/>
              <a:gd name="T22" fmla="*/ 2147483646 w 583"/>
              <a:gd name="T23" fmla="*/ 2147483646 h 374"/>
              <a:gd name="T24" fmla="*/ 2147483646 w 583"/>
              <a:gd name="T25" fmla="*/ 2147483646 h 374"/>
              <a:gd name="T26" fmla="*/ 2147483646 w 583"/>
              <a:gd name="T27" fmla="*/ 2147483646 h 374"/>
              <a:gd name="T28" fmla="*/ 2147483646 w 583"/>
              <a:gd name="T29" fmla="*/ 2147483646 h 374"/>
              <a:gd name="T30" fmla="*/ 2147483646 w 583"/>
              <a:gd name="T31" fmla="*/ 2147483646 h 374"/>
              <a:gd name="T32" fmla="*/ 2147483646 w 583"/>
              <a:gd name="T33" fmla="*/ 2147483646 h 374"/>
              <a:gd name="T34" fmla="*/ 2147483646 w 583"/>
              <a:gd name="T35" fmla="*/ 2147483646 h 374"/>
              <a:gd name="T36" fmla="*/ 2147483646 w 583"/>
              <a:gd name="T37" fmla="*/ 2147483646 h 374"/>
              <a:gd name="T38" fmla="*/ 2147483646 w 583"/>
              <a:gd name="T39" fmla="*/ 2147483646 h 374"/>
              <a:gd name="T40" fmla="*/ 2147483646 w 583"/>
              <a:gd name="T41" fmla="*/ 2147483646 h 374"/>
              <a:gd name="T42" fmla="*/ 2147483646 w 583"/>
              <a:gd name="T43" fmla="*/ 2147483646 h 3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3" h="374">
                <a:moveTo>
                  <a:pt x="515" y="5"/>
                </a:moveTo>
                <a:cubicBezTo>
                  <a:pt x="438" y="8"/>
                  <a:pt x="322" y="0"/>
                  <a:pt x="237" y="25"/>
                </a:cubicBezTo>
                <a:cubicBezTo>
                  <a:pt x="215" y="40"/>
                  <a:pt x="198" y="58"/>
                  <a:pt x="176" y="73"/>
                </a:cubicBezTo>
                <a:cubicBezTo>
                  <a:pt x="166" y="88"/>
                  <a:pt x="146" y="117"/>
                  <a:pt x="135" y="134"/>
                </a:cubicBezTo>
                <a:cubicBezTo>
                  <a:pt x="126" y="147"/>
                  <a:pt x="108" y="174"/>
                  <a:pt x="108" y="174"/>
                </a:cubicBezTo>
                <a:cubicBezTo>
                  <a:pt x="91" y="225"/>
                  <a:pt x="52" y="263"/>
                  <a:pt x="0" y="276"/>
                </a:cubicBezTo>
                <a:cubicBezTo>
                  <a:pt x="55" y="295"/>
                  <a:pt x="26" y="292"/>
                  <a:pt x="88" y="283"/>
                </a:cubicBezTo>
                <a:cubicBezTo>
                  <a:pt x="102" y="278"/>
                  <a:pt x="115" y="274"/>
                  <a:pt x="129" y="269"/>
                </a:cubicBezTo>
                <a:cubicBezTo>
                  <a:pt x="144" y="264"/>
                  <a:pt x="184" y="237"/>
                  <a:pt x="169" y="242"/>
                </a:cubicBezTo>
                <a:cubicBezTo>
                  <a:pt x="162" y="244"/>
                  <a:pt x="156" y="247"/>
                  <a:pt x="149" y="249"/>
                </a:cubicBezTo>
                <a:cubicBezTo>
                  <a:pt x="136" y="262"/>
                  <a:pt x="118" y="268"/>
                  <a:pt x="108" y="283"/>
                </a:cubicBezTo>
                <a:cubicBezTo>
                  <a:pt x="107" y="285"/>
                  <a:pt x="83" y="344"/>
                  <a:pt x="81" y="351"/>
                </a:cubicBezTo>
                <a:cubicBezTo>
                  <a:pt x="83" y="358"/>
                  <a:pt x="82" y="368"/>
                  <a:pt x="88" y="371"/>
                </a:cubicBezTo>
                <a:cubicBezTo>
                  <a:pt x="94" y="374"/>
                  <a:pt x="101" y="366"/>
                  <a:pt x="108" y="364"/>
                </a:cubicBezTo>
                <a:cubicBezTo>
                  <a:pt x="138" y="357"/>
                  <a:pt x="167" y="354"/>
                  <a:pt x="196" y="344"/>
                </a:cubicBezTo>
                <a:cubicBezTo>
                  <a:pt x="214" y="318"/>
                  <a:pt x="234" y="286"/>
                  <a:pt x="264" y="276"/>
                </a:cubicBezTo>
                <a:cubicBezTo>
                  <a:pt x="274" y="247"/>
                  <a:pt x="308" y="236"/>
                  <a:pt x="332" y="215"/>
                </a:cubicBezTo>
                <a:cubicBezTo>
                  <a:pt x="353" y="196"/>
                  <a:pt x="372" y="174"/>
                  <a:pt x="393" y="154"/>
                </a:cubicBezTo>
                <a:cubicBezTo>
                  <a:pt x="412" y="136"/>
                  <a:pt x="412" y="107"/>
                  <a:pt x="440" y="100"/>
                </a:cubicBezTo>
                <a:cubicBezTo>
                  <a:pt x="458" y="95"/>
                  <a:pt x="476" y="95"/>
                  <a:pt x="494" y="93"/>
                </a:cubicBezTo>
                <a:cubicBezTo>
                  <a:pt x="537" y="77"/>
                  <a:pt x="556" y="70"/>
                  <a:pt x="583" y="32"/>
                </a:cubicBezTo>
                <a:cubicBezTo>
                  <a:pt x="556" y="15"/>
                  <a:pt x="547" y="5"/>
                  <a:pt x="515" y="5"/>
                </a:cubicBezTo>
                <a:close/>
              </a:path>
            </a:pathLst>
          </a:custGeom>
          <a:solidFill>
            <a:srgbClr val="8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Oval 16"/>
          <p:cNvSpPr>
            <a:spLocks noChangeArrowheads="1"/>
          </p:cNvSpPr>
          <p:nvPr/>
        </p:nvSpPr>
        <p:spPr bwMode="auto">
          <a:xfrm>
            <a:off x="4648200" y="914400"/>
            <a:ext cx="228600" cy="76200"/>
          </a:xfrm>
          <a:prstGeom prst="ellipse">
            <a:avLst/>
          </a:prstGeom>
          <a:solidFill>
            <a:srgbClr val="F7F4C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1" name="Oval 17"/>
          <p:cNvSpPr>
            <a:spLocks noChangeArrowheads="1"/>
          </p:cNvSpPr>
          <p:nvPr/>
        </p:nvSpPr>
        <p:spPr bwMode="auto">
          <a:xfrm>
            <a:off x="4191000" y="914400"/>
            <a:ext cx="228600" cy="76200"/>
          </a:xfrm>
          <a:prstGeom prst="ellipse">
            <a:avLst/>
          </a:prstGeom>
          <a:solidFill>
            <a:srgbClr val="F7F4C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2" name="Freeform 18"/>
          <p:cNvSpPr>
            <a:spLocks/>
          </p:cNvSpPr>
          <p:nvPr/>
        </p:nvSpPr>
        <p:spPr bwMode="auto">
          <a:xfrm>
            <a:off x="4486275" y="815975"/>
            <a:ext cx="387350" cy="346075"/>
          </a:xfrm>
          <a:custGeom>
            <a:avLst/>
            <a:gdLst>
              <a:gd name="T0" fmla="*/ 2147483646 w 244"/>
              <a:gd name="T1" fmla="*/ 2147483646 h 218"/>
              <a:gd name="T2" fmla="*/ 2147483646 w 244"/>
              <a:gd name="T3" fmla="*/ 2147483646 h 218"/>
              <a:gd name="T4" fmla="*/ 2147483646 w 244"/>
              <a:gd name="T5" fmla="*/ 2147483646 h 218"/>
              <a:gd name="T6" fmla="*/ 0 w 244"/>
              <a:gd name="T7" fmla="*/ 2147483646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218">
                <a:moveTo>
                  <a:pt x="244" y="1"/>
                </a:moveTo>
                <a:cubicBezTo>
                  <a:pt x="151" y="8"/>
                  <a:pt x="176" y="0"/>
                  <a:pt x="122" y="15"/>
                </a:cubicBezTo>
                <a:cubicBezTo>
                  <a:pt x="101" y="21"/>
                  <a:pt x="61" y="35"/>
                  <a:pt x="61" y="35"/>
                </a:cubicBezTo>
                <a:cubicBezTo>
                  <a:pt x="15" y="101"/>
                  <a:pt x="99" y="218"/>
                  <a:pt x="0" y="2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3" name="Freeform 19"/>
          <p:cNvSpPr>
            <a:spLocks/>
          </p:cNvSpPr>
          <p:nvPr/>
        </p:nvSpPr>
        <p:spPr bwMode="auto">
          <a:xfrm>
            <a:off x="4389438" y="1247775"/>
            <a:ext cx="323850" cy="107950"/>
          </a:xfrm>
          <a:custGeom>
            <a:avLst/>
            <a:gdLst>
              <a:gd name="T0" fmla="*/ 0 w 204"/>
              <a:gd name="T1" fmla="*/ 0 h 68"/>
              <a:gd name="T2" fmla="*/ 2147483646 w 204"/>
              <a:gd name="T3" fmla="*/ 2147483646 h 68"/>
              <a:gd name="T4" fmla="*/ 2147483646 w 204"/>
              <a:gd name="T5" fmla="*/ 2147483646 h 68"/>
              <a:gd name="T6" fmla="*/ 2147483646 w 204"/>
              <a:gd name="T7" fmla="*/ 2147483646 h 68"/>
              <a:gd name="T8" fmla="*/ 2147483646 w 204"/>
              <a:gd name="T9" fmla="*/ 2147483646 h 68"/>
              <a:gd name="T10" fmla="*/ 2147483646 w 204"/>
              <a:gd name="T11" fmla="*/ 2147483646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 h="68">
                <a:moveTo>
                  <a:pt x="0" y="0"/>
                </a:moveTo>
                <a:cubicBezTo>
                  <a:pt x="34" y="23"/>
                  <a:pt x="68" y="28"/>
                  <a:pt x="108" y="34"/>
                </a:cubicBezTo>
                <a:cubicBezTo>
                  <a:pt x="135" y="32"/>
                  <a:pt x="163" y="22"/>
                  <a:pt x="190" y="27"/>
                </a:cubicBezTo>
                <a:cubicBezTo>
                  <a:pt x="204" y="29"/>
                  <a:pt x="163" y="36"/>
                  <a:pt x="149" y="41"/>
                </a:cubicBezTo>
                <a:cubicBezTo>
                  <a:pt x="134" y="46"/>
                  <a:pt x="108" y="68"/>
                  <a:pt x="108" y="68"/>
                </a:cubicBezTo>
                <a:cubicBezTo>
                  <a:pt x="83" y="62"/>
                  <a:pt x="44" y="51"/>
                  <a:pt x="34" y="27"/>
                </a:cubicBezTo>
              </a:path>
            </a:pathLst>
          </a:custGeom>
          <a:solidFill>
            <a:srgbClr val="9B31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Oval 20"/>
          <p:cNvSpPr>
            <a:spLocks noChangeArrowheads="1"/>
          </p:cNvSpPr>
          <p:nvPr/>
        </p:nvSpPr>
        <p:spPr bwMode="auto">
          <a:xfrm>
            <a:off x="4267200" y="914400"/>
            <a:ext cx="76200" cy="76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5" name="Oval 21"/>
          <p:cNvSpPr>
            <a:spLocks noChangeArrowheads="1"/>
          </p:cNvSpPr>
          <p:nvPr/>
        </p:nvSpPr>
        <p:spPr bwMode="auto">
          <a:xfrm>
            <a:off x="4724400" y="914400"/>
            <a:ext cx="76200" cy="76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6" name="Freeform 22"/>
          <p:cNvSpPr>
            <a:spLocks/>
          </p:cNvSpPr>
          <p:nvPr/>
        </p:nvSpPr>
        <p:spPr bwMode="auto">
          <a:xfrm>
            <a:off x="4270375" y="1522413"/>
            <a:ext cx="517525" cy="288925"/>
          </a:xfrm>
          <a:custGeom>
            <a:avLst/>
            <a:gdLst>
              <a:gd name="T0" fmla="*/ 2147483646 w 326"/>
              <a:gd name="T1" fmla="*/ 2147483646 h 182"/>
              <a:gd name="T2" fmla="*/ 2147483646 w 326"/>
              <a:gd name="T3" fmla="*/ 2147483646 h 182"/>
              <a:gd name="T4" fmla="*/ 2147483646 w 326"/>
              <a:gd name="T5" fmla="*/ 2147483646 h 182"/>
              <a:gd name="T6" fmla="*/ 2147483646 w 326"/>
              <a:gd name="T7" fmla="*/ 2147483646 h 182"/>
              <a:gd name="T8" fmla="*/ 2147483646 w 326"/>
              <a:gd name="T9" fmla="*/ 2147483646 h 182"/>
              <a:gd name="T10" fmla="*/ 2147483646 w 326"/>
              <a:gd name="T11" fmla="*/ 2147483646 h 182"/>
              <a:gd name="T12" fmla="*/ 2147483646 w 326"/>
              <a:gd name="T13" fmla="*/ 2147483646 h 182"/>
              <a:gd name="T14" fmla="*/ 2147483646 w 326"/>
              <a:gd name="T15" fmla="*/ 2147483646 h 182"/>
              <a:gd name="T16" fmla="*/ 2147483646 w 326"/>
              <a:gd name="T17" fmla="*/ 2147483646 h 182"/>
              <a:gd name="T18" fmla="*/ 2147483646 w 326"/>
              <a:gd name="T19" fmla="*/ 2147483646 h 182"/>
              <a:gd name="T20" fmla="*/ 2147483646 w 326"/>
              <a:gd name="T21" fmla="*/ 2147483646 h 182"/>
              <a:gd name="T22" fmla="*/ 2147483646 w 326"/>
              <a:gd name="T23" fmla="*/ 2147483646 h 182"/>
              <a:gd name="T24" fmla="*/ 0 w 326"/>
              <a:gd name="T25" fmla="*/ 2147483646 h 182"/>
              <a:gd name="T26" fmla="*/ 2147483646 w 326"/>
              <a:gd name="T27" fmla="*/ 2147483646 h 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182">
                <a:moveTo>
                  <a:pt x="61" y="24"/>
                </a:moveTo>
                <a:cubicBezTo>
                  <a:pt x="64" y="25"/>
                  <a:pt x="99" y="34"/>
                  <a:pt x="102" y="37"/>
                </a:cubicBezTo>
                <a:cubicBezTo>
                  <a:pt x="108" y="42"/>
                  <a:pt x="108" y="53"/>
                  <a:pt x="115" y="57"/>
                </a:cubicBezTo>
                <a:cubicBezTo>
                  <a:pt x="127" y="63"/>
                  <a:pt x="142" y="62"/>
                  <a:pt x="156" y="64"/>
                </a:cubicBezTo>
                <a:cubicBezTo>
                  <a:pt x="221" y="58"/>
                  <a:pt x="234" y="55"/>
                  <a:pt x="285" y="37"/>
                </a:cubicBezTo>
                <a:cubicBezTo>
                  <a:pt x="289" y="30"/>
                  <a:pt x="292" y="12"/>
                  <a:pt x="298" y="17"/>
                </a:cubicBezTo>
                <a:cubicBezTo>
                  <a:pt x="309" y="25"/>
                  <a:pt x="304" y="45"/>
                  <a:pt x="312" y="57"/>
                </a:cubicBezTo>
                <a:cubicBezTo>
                  <a:pt x="317" y="64"/>
                  <a:pt x="321" y="71"/>
                  <a:pt x="326" y="78"/>
                </a:cubicBezTo>
                <a:cubicBezTo>
                  <a:pt x="318" y="109"/>
                  <a:pt x="311" y="121"/>
                  <a:pt x="285" y="139"/>
                </a:cubicBezTo>
                <a:cubicBezTo>
                  <a:pt x="270" y="182"/>
                  <a:pt x="227" y="169"/>
                  <a:pt x="183" y="173"/>
                </a:cubicBezTo>
                <a:cubicBezTo>
                  <a:pt x="144" y="165"/>
                  <a:pt x="106" y="157"/>
                  <a:pt x="68" y="146"/>
                </a:cubicBezTo>
                <a:cubicBezTo>
                  <a:pt x="53" y="134"/>
                  <a:pt x="31" y="128"/>
                  <a:pt x="21" y="112"/>
                </a:cubicBezTo>
                <a:cubicBezTo>
                  <a:pt x="11" y="95"/>
                  <a:pt x="4" y="57"/>
                  <a:pt x="0" y="37"/>
                </a:cubicBezTo>
                <a:cubicBezTo>
                  <a:pt x="13" y="29"/>
                  <a:pt x="110" y="0"/>
                  <a:pt x="61" y="24"/>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1292" name="Object 3"/>
          <p:cNvGraphicFramePr>
            <a:graphicFrameLocks noChangeAspect="1"/>
          </p:cNvGraphicFramePr>
          <p:nvPr/>
        </p:nvGraphicFramePr>
        <p:xfrm>
          <a:off x="4267200" y="2514600"/>
          <a:ext cx="685800" cy="1752600"/>
        </p:xfrm>
        <a:graphic>
          <a:graphicData uri="http://schemas.openxmlformats.org/presentationml/2006/ole">
            <mc:AlternateContent xmlns:mc="http://schemas.openxmlformats.org/markup-compatibility/2006">
              <mc:Choice xmlns:v="urn:schemas-microsoft-com:vml" Requires="v">
                <p:oleObj spid="_x0000_s12311" name="Clip" r:id="rId3" imgW="2424113" imgH="3238500" progId="MS_ClipArt_Gallery.2">
                  <p:embed/>
                </p:oleObj>
              </mc:Choice>
              <mc:Fallback>
                <p:oleObj name="Clip" r:id="rId3" imgW="2424113" imgH="32385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514600"/>
                        <a:ext cx="68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93" name="Object 4"/>
          <p:cNvGraphicFramePr>
            <a:graphicFrameLocks noChangeAspect="1"/>
          </p:cNvGraphicFramePr>
          <p:nvPr/>
        </p:nvGraphicFramePr>
        <p:xfrm>
          <a:off x="3733800" y="1828800"/>
          <a:ext cx="1524000" cy="2819400"/>
        </p:xfrm>
        <a:graphic>
          <a:graphicData uri="http://schemas.openxmlformats.org/presentationml/2006/ole">
            <mc:AlternateContent xmlns:mc="http://schemas.openxmlformats.org/markup-compatibility/2006">
              <mc:Choice xmlns:v="urn:schemas-microsoft-com:vml" Requires="v">
                <p:oleObj spid="_x0000_s12312" name="Clip" r:id="rId5" imgW="3619500" imgH="2463800" progId="MS_ClipArt_Gallery.2">
                  <p:embed/>
                </p:oleObj>
              </mc:Choice>
              <mc:Fallback>
                <p:oleObj name="Clip" r:id="rId5" imgW="3619500" imgH="2463800" progId="MS_ClipArt_Gallery.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828800"/>
                        <a:ext cx="152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69"/>
                                        </p:tgtEl>
                                        <p:attrNameLst>
                                          <p:attrName>style.visibility</p:attrName>
                                        </p:attrNameLst>
                                      </p:cBhvr>
                                      <p:to>
                                        <p:strVal val="visible"/>
                                      </p:to>
                                    </p:set>
                                    <p:animEffect transition="in" filter="box(in)">
                                      <p:cBhvr>
                                        <p:cTn id="10" dur="500"/>
                                        <p:tgtEl>
                                          <p:spTgt spid="1126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box(in)">
                                      <p:cBhvr>
                                        <p:cTn id="13" dur="500"/>
                                        <p:tgtEl>
                                          <p:spTgt spid="1127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271"/>
                                        </p:tgtEl>
                                        <p:attrNameLst>
                                          <p:attrName>style.visibility</p:attrName>
                                        </p:attrNameLst>
                                      </p:cBhvr>
                                      <p:to>
                                        <p:strVal val="visible"/>
                                      </p:to>
                                    </p:set>
                                    <p:animEffect transition="in" filter="box(in)">
                                      <p:cBhvr>
                                        <p:cTn id="16" dur="500"/>
                                        <p:tgtEl>
                                          <p:spTgt spid="1127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272"/>
                                        </p:tgtEl>
                                        <p:attrNameLst>
                                          <p:attrName>style.visibility</p:attrName>
                                        </p:attrNameLst>
                                      </p:cBhvr>
                                      <p:to>
                                        <p:strVal val="visible"/>
                                      </p:to>
                                    </p:set>
                                    <p:animEffect transition="in" filter="box(in)">
                                      <p:cBhvr>
                                        <p:cTn id="19" dur="500"/>
                                        <p:tgtEl>
                                          <p:spTgt spid="1127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box(in)">
                                      <p:cBhvr>
                                        <p:cTn id="22" dur="500"/>
                                        <p:tgtEl>
                                          <p:spTgt spid="1127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1274"/>
                                        </p:tgtEl>
                                        <p:attrNameLst>
                                          <p:attrName>style.visibility</p:attrName>
                                        </p:attrNameLst>
                                      </p:cBhvr>
                                      <p:to>
                                        <p:strVal val="visible"/>
                                      </p:to>
                                    </p:set>
                                    <p:animEffect transition="in" filter="box(in)">
                                      <p:cBhvr>
                                        <p:cTn id="25" dur="500"/>
                                        <p:tgtEl>
                                          <p:spTgt spid="1127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1275"/>
                                        </p:tgtEl>
                                        <p:attrNameLst>
                                          <p:attrName>style.visibility</p:attrName>
                                        </p:attrNameLst>
                                      </p:cBhvr>
                                      <p:to>
                                        <p:strVal val="visible"/>
                                      </p:to>
                                    </p:set>
                                    <p:animEffect transition="in" filter="box(in)">
                                      <p:cBhvr>
                                        <p:cTn id="28" dur="500"/>
                                        <p:tgtEl>
                                          <p:spTgt spid="1127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1276"/>
                                        </p:tgtEl>
                                        <p:attrNameLst>
                                          <p:attrName>style.visibility</p:attrName>
                                        </p:attrNameLst>
                                      </p:cBhvr>
                                      <p:to>
                                        <p:strVal val="visible"/>
                                      </p:to>
                                    </p:set>
                                    <p:animEffect transition="in" filter="box(in)">
                                      <p:cBhvr>
                                        <p:cTn id="31" dur="500"/>
                                        <p:tgtEl>
                                          <p:spTgt spid="1127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1277"/>
                                        </p:tgtEl>
                                        <p:attrNameLst>
                                          <p:attrName>style.visibility</p:attrName>
                                        </p:attrNameLst>
                                      </p:cBhvr>
                                      <p:to>
                                        <p:strVal val="visible"/>
                                      </p:to>
                                    </p:set>
                                    <p:animEffect transition="in" filter="box(in)">
                                      <p:cBhvr>
                                        <p:cTn id="34" dur="500"/>
                                        <p:tgtEl>
                                          <p:spTgt spid="1127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1278"/>
                                        </p:tgtEl>
                                        <p:attrNameLst>
                                          <p:attrName>style.visibility</p:attrName>
                                        </p:attrNameLst>
                                      </p:cBhvr>
                                      <p:to>
                                        <p:strVal val="visible"/>
                                      </p:to>
                                    </p:set>
                                    <p:animEffect transition="in" filter="box(in)">
                                      <p:cBhvr>
                                        <p:cTn id="37" dur="500"/>
                                        <p:tgtEl>
                                          <p:spTgt spid="11278"/>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1279"/>
                                        </p:tgtEl>
                                        <p:attrNameLst>
                                          <p:attrName>style.visibility</p:attrName>
                                        </p:attrNameLst>
                                      </p:cBhvr>
                                      <p:to>
                                        <p:strVal val="visible"/>
                                      </p:to>
                                    </p:set>
                                    <p:animEffect transition="in" filter="box(in)">
                                      <p:cBhvr>
                                        <p:cTn id="40" dur="500"/>
                                        <p:tgtEl>
                                          <p:spTgt spid="11279"/>
                                        </p:tgtEl>
                                      </p:cBhvr>
                                    </p:animEffect>
                                  </p:childTnLst>
                                </p:cTn>
                              </p:par>
                              <p:par>
                                <p:cTn id="41" presetID="4" presetClass="entr" presetSubtype="16" fill="hold" nodeType="withEffect">
                                  <p:stCondLst>
                                    <p:cond delay="0"/>
                                  </p:stCondLst>
                                  <p:childTnLst>
                                    <p:set>
                                      <p:cBhvr>
                                        <p:cTn id="42" dur="1" fill="hold">
                                          <p:stCondLst>
                                            <p:cond delay="0"/>
                                          </p:stCondLst>
                                        </p:cTn>
                                        <p:tgtEl>
                                          <p:spTgt spid="11280"/>
                                        </p:tgtEl>
                                        <p:attrNameLst>
                                          <p:attrName>style.visibility</p:attrName>
                                        </p:attrNameLst>
                                      </p:cBhvr>
                                      <p:to>
                                        <p:strVal val="visible"/>
                                      </p:to>
                                    </p:set>
                                    <p:animEffect transition="in" filter="box(in)">
                                      <p:cBhvr>
                                        <p:cTn id="43" dur="500"/>
                                        <p:tgtEl>
                                          <p:spTgt spid="11280"/>
                                        </p:tgtEl>
                                      </p:cBhvr>
                                    </p:animEffect>
                                  </p:childTnLst>
                                </p:cTn>
                              </p:par>
                              <p:par>
                                <p:cTn id="44" presetID="4" presetClass="entr" presetSubtype="16" fill="hold" nodeType="withEffect">
                                  <p:stCondLst>
                                    <p:cond delay="0"/>
                                  </p:stCondLst>
                                  <p:childTnLst>
                                    <p:set>
                                      <p:cBhvr>
                                        <p:cTn id="45" dur="1" fill="hold">
                                          <p:stCondLst>
                                            <p:cond delay="0"/>
                                          </p:stCondLst>
                                        </p:cTn>
                                        <p:tgtEl>
                                          <p:spTgt spid="11281"/>
                                        </p:tgtEl>
                                        <p:attrNameLst>
                                          <p:attrName>style.visibility</p:attrName>
                                        </p:attrNameLst>
                                      </p:cBhvr>
                                      <p:to>
                                        <p:strVal val="visible"/>
                                      </p:to>
                                    </p:set>
                                    <p:animEffect transition="in" filter="box(in)">
                                      <p:cBhvr>
                                        <p:cTn id="46" dur="500"/>
                                        <p:tgtEl>
                                          <p:spTgt spid="11281"/>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1282"/>
                                        </p:tgtEl>
                                        <p:attrNameLst>
                                          <p:attrName>style.visibility</p:attrName>
                                        </p:attrNameLst>
                                      </p:cBhvr>
                                      <p:to>
                                        <p:strVal val="visible"/>
                                      </p:to>
                                    </p:set>
                                    <p:animEffect transition="in" filter="box(in)">
                                      <p:cBhvr>
                                        <p:cTn id="49" dur="500"/>
                                        <p:tgtEl>
                                          <p:spTgt spid="11282"/>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1283"/>
                                        </p:tgtEl>
                                        <p:attrNameLst>
                                          <p:attrName>style.visibility</p:attrName>
                                        </p:attrNameLst>
                                      </p:cBhvr>
                                      <p:to>
                                        <p:strVal val="visible"/>
                                      </p:to>
                                    </p:set>
                                    <p:animEffect transition="in" filter="box(in)">
                                      <p:cBhvr>
                                        <p:cTn id="52" dur="500"/>
                                        <p:tgtEl>
                                          <p:spTgt spid="11283"/>
                                        </p:tgtEl>
                                      </p:cBhvr>
                                    </p:animEffect>
                                  </p:childTnLst>
                                </p:cTn>
                              </p:par>
                              <p:par>
                                <p:cTn id="53" presetID="4" presetClass="entr" presetSubtype="16" fill="hold" nodeType="withEffect">
                                  <p:stCondLst>
                                    <p:cond delay="0"/>
                                  </p:stCondLst>
                                  <p:childTnLst>
                                    <p:set>
                                      <p:cBhvr>
                                        <p:cTn id="54" dur="1" fill="hold">
                                          <p:stCondLst>
                                            <p:cond delay="0"/>
                                          </p:stCondLst>
                                        </p:cTn>
                                        <p:tgtEl>
                                          <p:spTgt spid="11284"/>
                                        </p:tgtEl>
                                        <p:attrNameLst>
                                          <p:attrName>style.visibility</p:attrName>
                                        </p:attrNameLst>
                                      </p:cBhvr>
                                      <p:to>
                                        <p:strVal val="visible"/>
                                      </p:to>
                                    </p:set>
                                    <p:animEffect transition="in" filter="box(in)">
                                      <p:cBhvr>
                                        <p:cTn id="55" dur="500"/>
                                        <p:tgtEl>
                                          <p:spTgt spid="11284"/>
                                        </p:tgtEl>
                                      </p:cBhvr>
                                    </p:animEffect>
                                  </p:childTnLst>
                                </p:cTn>
                              </p:par>
                              <p:par>
                                <p:cTn id="56" presetID="4" presetClass="entr" presetSubtype="16" fill="hold" nodeType="withEffect">
                                  <p:stCondLst>
                                    <p:cond delay="0"/>
                                  </p:stCondLst>
                                  <p:childTnLst>
                                    <p:set>
                                      <p:cBhvr>
                                        <p:cTn id="57" dur="1" fill="hold">
                                          <p:stCondLst>
                                            <p:cond delay="0"/>
                                          </p:stCondLst>
                                        </p:cTn>
                                        <p:tgtEl>
                                          <p:spTgt spid="11285"/>
                                        </p:tgtEl>
                                        <p:attrNameLst>
                                          <p:attrName>style.visibility</p:attrName>
                                        </p:attrNameLst>
                                      </p:cBhvr>
                                      <p:to>
                                        <p:strVal val="visible"/>
                                      </p:to>
                                    </p:set>
                                    <p:animEffect transition="in" filter="box(in)">
                                      <p:cBhvr>
                                        <p:cTn id="58" dur="500"/>
                                        <p:tgtEl>
                                          <p:spTgt spid="11285"/>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1286"/>
                                        </p:tgtEl>
                                        <p:attrNameLst>
                                          <p:attrName>style.visibility</p:attrName>
                                        </p:attrNameLst>
                                      </p:cBhvr>
                                      <p:to>
                                        <p:strVal val="visible"/>
                                      </p:to>
                                    </p:set>
                                    <p:animEffect transition="in" filter="box(in)">
                                      <p:cBhvr>
                                        <p:cTn id="61" dur="500"/>
                                        <p:tgtEl>
                                          <p:spTgt spid="11286"/>
                                        </p:tgtEl>
                                      </p:cBhvr>
                                    </p:animEffect>
                                  </p:childTnLst>
                                </p:cTn>
                              </p:par>
                              <p:par>
                                <p:cTn id="62" presetID="4" presetClass="entr" presetSubtype="16" fill="hold" nodeType="withEffect">
                                  <p:stCondLst>
                                    <p:cond delay="0"/>
                                  </p:stCondLst>
                                  <p:childTnLst>
                                    <p:set>
                                      <p:cBhvr>
                                        <p:cTn id="63" dur="1" fill="hold">
                                          <p:stCondLst>
                                            <p:cond delay="0"/>
                                          </p:stCondLst>
                                        </p:cTn>
                                        <p:tgtEl>
                                          <p:spTgt spid="11292"/>
                                        </p:tgtEl>
                                        <p:attrNameLst>
                                          <p:attrName>style.visibility</p:attrName>
                                        </p:attrNameLst>
                                      </p:cBhvr>
                                      <p:to>
                                        <p:strVal val="visible"/>
                                      </p:to>
                                    </p:set>
                                    <p:animEffect transition="in" filter="box(in)">
                                      <p:cBhvr>
                                        <p:cTn id="64" dur="500"/>
                                        <p:tgtEl>
                                          <p:spTgt spid="11292"/>
                                        </p:tgtEl>
                                      </p:cBhvr>
                                    </p:animEffect>
                                  </p:childTnLst>
                                </p:cTn>
                              </p:par>
                              <p:par>
                                <p:cTn id="65" presetID="4" presetClass="entr" presetSubtype="16" fill="hold" nodeType="withEffect">
                                  <p:stCondLst>
                                    <p:cond delay="0"/>
                                  </p:stCondLst>
                                  <p:childTnLst>
                                    <p:set>
                                      <p:cBhvr>
                                        <p:cTn id="66" dur="1" fill="hold">
                                          <p:stCondLst>
                                            <p:cond delay="0"/>
                                          </p:stCondLst>
                                        </p:cTn>
                                        <p:tgtEl>
                                          <p:spTgt spid="11293"/>
                                        </p:tgtEl>
                                        <p:attrNameLst>
                                          <p:attrName>style.visibility</p:attrName>
                                        </p:attrNameLst>
                                      </p:cBhvr>
                                      <p:to>
                                        <p:strVal val="visible"/>
                                      </p:to>
                                    </p:set>
                                    <p:animEffect transition="in" filter="box(in)">
                                      <p:cBhvr>
                                        <p:cTn id="67" dur="500"/>
                                        <p:tgtEl>
                                          <p:spTgt spid="11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0" grpId="0" animBg="1"/>
      <p:bldP spid="11271" grpId="0" animBg="1"/>
      <p:bldP spid="11272" grpId="0" animBg="1"/>
      <p:bldP spid="11273" grpId="0" animBg="1"/>
      <p:bldP spid="11274" grpId="0" animBg="1"/>
      <p:bldP spid="11275" grpId="0" animBg="1"/>
      <p:bldP spid="11276" grpId="0" animBg="1"/>
      <p:bldP spid="11277" grpId="0" animBg="1"/>
      <p:bldP spid="11278" grpId="0" animBg="1"/>
      <p:bldP spid="11279" grpId="0" animBg="1"/>
      <p:bldP spid="11280" grpId="0" animBg="1"/>
      <p:bldP spid="11281" grpId="0" animBg="1"/>
      <p:bldP spid="11282" grpId="0" animBg="1"/>
      <p:bldP spid="11283" grpId="0" animBg="1"/>
      <p:bldP spid="11284" grpId="0" animBg="1"/>
      <p:bldP spid="11285" grpId="0" animBg="1"/>
      <p:bldP spid="112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2209800" y="0"/>
            <a:ext cx="4495800" cy="6858000"/>
          </a:xfrm>
          <a:prstGeom prst="rect">
            <a:avLst/>
          </a:prstGeom>
          <a:solidFill>
            <a:srgbClr val="00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6" name="Freeform 8"/>
          <p:cNvSpPr>
            <a:spLocks/>
          </p:cNvSpPr>
          <p:nvPr/>
        </p:nvSpPr>
        <p:spPr bwMode="auto">
          <a:xfrm>
            <a:off x="4114800" y="304800"/>
            <a:ext cx="1066800" cy="1249363"/>
          </a:xfrm>
          <a:custGeom>
            <a:avLst/>
            <a:gdLst>
              <a:gd name="T0" fmla="*/ 2147483646 w 619"/>
              <a:gd name="T1" fmla="*/ 2147483646 h 787"/>
              <a:gd name="T2" fmla="*/ 2147483646 w 619"/>
              <a:gd name="T3" fmla="*/ 2147483646 h 787"/>
              <a:gd name="T4" fmla="*/ 2147483646 w 619"/>
              <a:gd name="T5" fmla="*/ 2147483646 h 787"/>
              <a:gd name="T6" fmla="*/ 2147483646 w 619"/>
              <a:gd name="T7" fmla="*/ 2147483646 h 787"/>
              <a:gd name="T8" fmla="*/ 2147483646 w 619"/>
              <a:gd name="T9" fmla="*/ 2147483646 h 787"/>
              <a:gd name="T10" fmla="*/ 2147483646 w 619"/>
              <a:gd name="T11" fmla="*/ 2147483646 h 787"/>
              <a:gd name="T12" fmla="*/ 2147483646 w 619"/>
              <a:gd name="T13" fmla="*/ 2147483646 h 787"/>
              <a:gd name="T14" fmla="*/ 2147483646 w 619"/>
              <a:gd name="T15" fmla="*/ 2147483646 h 787"/>
              <a:gd name="T16" fmla="*/ 2147483646 w 619"/>
              <a:gd name="T17" fmla="*/ 2147483646 h 787"/>
              <a:gd name="T18" fmla="*/ 2147483646 w 619"/>
              <a:gd name="T19" fmla="*/ 2147483646 h 787"/>
              <a:gd name="T20" fmla="*/ 2147483646 w 619"/>
              <a:gd name="T21" fmla="*/ 2147483646 h 787"/>
              <a:gd name="T22" fmla="*/ 2147483646 w 619"/>
              <a:gd name="T23" fmla="*/ 2147483646 h 787"/>
              <a:gd name="T24" fmla="*/ 2147483646 w 619"/>
              <a:gd name="T25" fmla="*/ 2147483646 h 787"/>
              <a:gd name="T26" fmla="*/ 2147483646 w 619"/>
              <a:gd name="T27" fmla="*/ 2147483646 h 787"/>
              <a:gd name="T28" fmla="*/ 2147483646 w 619"/>
              <a:gd name="T29" fmla="*/ 2147483646 h 787"/>
              <a:gd name="T30" fmla="*/ 2147483646 w 619"/>
              <a:gd name="T31" fmla="*/ 2147483646 h 787"/>
              <a:gd name="T32" fmla="*/ 2147483646 w 619"/>
              <a:gd name="T33" fmla="*/ 2147483646 h 787"/>
              <a:gd name="T34" fmla="*/ 2147483646 w 619"/>
              <a:gd name="T35" fmla="*/ 2147483646 h 787"/>
              <a:gd name="T36" fmla="*/ 2147483646 w 619"/>
              <a:gd name="T37" fmla="*/ 2147483646 h 787"/>
              <a:gd name="T38" fmla="*/ 2147483646 w 619"/>
              <a:gd name="T39" fmla="*/ 2147483646 h 7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9" h="787">
                <a:moveTo>
                  <a:pt x="463" y="25"/>
                </a:moveTo>
                <a:cubicBezTo>
                  <a:pt x="389" y="0"/>
                  <a:pt x="305" y="27"/>
                  <a:pt x="229" y="37"/>
                </a:cubicBezTo>
                <a:cubicBezTo>
                  <a:pt x="212" y="49"/>
                  <a:pt x="191" y="53"/>
                  <a:pt x="175" y="67"/>
                </a:cubicBezTo>
                <a:cubicBezTo>
                  <a:pt x="145" y="93"/>
                  <a:pt x="129" y="130"/>
                  <a:pt x="97" y="151"/>
                </a:cubicBezTo>
                <a:cubicBezTo>
                  <a:pt x="93" y="157"/>
                  <a:pt x="90" y="164"/>
                  <a:pt x="85" y="169"/>
                </a:cubicBezTo>
                <a:cubicBezTo>
                  <a:pt x="80" y="174"/>
                  <a:pt x="72" y="175"/>
                  <a:pt x="67" y="181"/>
                </a:cubicBezTo>
                <a:cubicBezTo>
                  <a:pt x="61" y="188"/>
                  <a:pt x="41" y="232"/>
                  <a:pt x="37" y="241"/>
                </a:cubicBezTo>
                <a:cubicBezTo>
                  <a:pt x="32" y="253"/>
                  <a:pt x="29" y="265"/>
                  <a:pt x="25" y="277"/>
                </a:cubicBezTo>
                <a:cubicBezTo>
                  <a:pt x="23" y="283"/>
                  <a:pt x="19" y="295"/>
                  <a:pt x="19" y="295"/>
                </a:cubicBezTo>
                <a:cubicBezTo>
                  <a:pt x="21" y="366"/>
                  <a:pt x="0" y="570"/>
                  <a:pt x="73" y="643"/>
                </a:cubicBezTo>
                <a:cubicBezTo>
                  <a:pt x="90" y="694"/>
                  <a:pt x="136" y="705"/>
                  <a:pt x="175" y="733"/>
                </a:cubicBezTo>
                <a:cubicBezTo>
                  <a:pt x="204" y="754"/>
                  <a:pt x="222" y="778"/>
                  <a:pt x="259" y="787"/>
                </a:cubicBezTo>
                <a:cubicBezTo>
                  <a:pt x="324" y="783"/>
                  <a:pt x="366" y="776"/>
                  <a:pt x="427" y="769"/>
                </a:cubicBezTo>
                <a:cubicBezTo>
                  <a:pt x="456" y="759"/>
                  <a:pt x="462" y="731"/>
                  <a:pt x="493" y="721"/>
                </a:cubicBezTo>
                <a:cubicBezTo>
                  <a:pt x="536" y="678"/>
                  <a:pt x="572" y="646"/>
                  <a:pt x="583" y="583"/>
                </a:cubicBezTo>
                <a:cubicBezTo>
                  <a:pt x="585" y="571"/>
                  <a:pt x="586" y="559"/>
                  <a:pt x="589" y="547"/>
                </a:cubicBezTo>
                <a:cubicBezTo>
                  <a:pt x="592" y="531"/>
                  <a:pt x="601" y="499"/>
                  <a:pt x="601" y="499"/>
                </a:cubicBezTo>
                <a:cubicBezTo>
                  <a:pt x="607" y="435"/>
                  <a:pt x="599" y="361"/>
                  <a:pt x="619" y="301"/>
                </a:cubicBezTo>
                <a:cubicBezTo>
                  <a:pt x="602" y="215"/>
                  <a:pt x="596" y="144"/>
                  <a:pt x="517" y="91"/>
                </a:cubicBezTo>
                <a:cubicBezTo>
                  <a:pt x="499" y="64"/>
                  <a:pt x="455" y="19"/>
                  <a:pt x="421" y="19"/>
                </a:cubicBezTo>
              </a:path>
            </a:pathLst>
          </a:custGeom>
          <a:solidFill>
            <a:srgbClr val="F0B5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Freeform 22"/>
          <p:cNvSpPr>
            <a:spLocks/>
          </p:cNvSpPr>
          <p:nvPr/>
        </p:nvSpPr>
        <p:spPr bwMode="auto">
          <a:xfrm>
            <a:off x="3255963" y="749300"/>
            <a:ext cx="2779712" cy="5884863"/>
          </a:xfrm>
          <a:custGeom>
            <a:avLst/>
            <a:gdLst>
              <a:gd name="T0" fmla="*/ 2147483646 w 1751"/>
              <a:gd name="T1" fmla="*/ 2147483646 h 3707"/>
              <a:gd name="T2" fmla="*/ 2147483646 w 1751"/>
              <a:gd name="T3" fmla="*/ 2147483646 h 3707"/>
              <a:gd name="T4" fmla="*/ 2147483646 w 1751"/>
              <a:gd name="T5" fmla="*/ 2147483646 h 3707"/>
              <a:gd name="T6" fmla="*/ 2147483646 w 1751"/>
              <a:gd name="T7" fmla="*/ 2147483646 h 3707"/>
              <a:gd name="T8" fmla="*/ 2147483646 w 1751"/>
              <a:gd name="T9" fmla="*/ 2147483646 h 3707"/>
              <a:gd name="T10" fmla="*/ 2147483646 w 1751"/>
              <a:gd name="T11" fmla="*/ 2147483646 h 3707"/>
              <a:gd name="T12" fmla="*/ 2147483646 w 1751"/>
              <a:gd name="T13" fmla="*/ 2147483646 h 3707"/>
              <a:gd name="T14" fmla="*/ 2147483646 w 1751"/>
              <a:gd name="T15" fmla="*/ 2147483646 h 3707"/>
              <a:gd name="T16" fmla="*/ 2147483646 w 1751"/>
              <a:gd name="T17" fmla="*/ 2147483646 h 3707"/>
              <a:gd name="T18" fmla="*/ 2147483646 w 1751"/>
              <a:gd name="T19" fmla="*/ 2147483646 h 3707"/>
              <a:gd name="T20" fmla="*/ 2147483646 w 1751"/>
              <a:gd name="T21" fmla="*/ 2147483646 h 3707"/>
              <a:gd name="T22" fmla="*/ 2147483646 w 1751"/>
              <a:gd name="T23" fmla="*/ 2147483646 h 3707"/>
              <a:gd name="T24" fmla="*/ 2147483646 w 1751"/>
              <a:gd name="T25" fmla="*/ 2147483646 h 3707"/>
              <a:gd name="T26" fmla="*/ 2147483646 w 1751"/>
              <a:gd name="T27" fmla="*/ 2147483646 h 3707"/>
              <a:gd name="T28" fmla="*/ 2147483646 w 1751"/>
              <a:gd name="T29" fmla="*/ 2147483646 h 3707"/>
              <a:gd name="T30" fmla="*/ 2147483646 w 1751"/>
              <a:gd name="T31" fmla="*/ 2147483646 h 3707"/>
              <a:gd name="T32" fmla="*/ 2147483646 w 1751"/>
              <a:gd name="T33" fmla="*/ 2147483646 h 3707"/>
              <a:gd name="T34" fmla="*/ 2147483646 w 1751"/>
              <a:gd name="T35" fmla="*/ 2147483646 h 3707"/>
              <a:gd name="T36" fmla="*/ 2147483646 w 1751"/>
              <a:gd name="T37" fmla="*/ 2147483646 h 3707"/>
              <a:gd name="T38" fmla="*/ 2147483646 w 1751"/>
              <a:gd name="T39" fmla="*/ 2147483646 h 3707"/>
              <a:gd name="T40" fmla="*/ 2147483646 w 1751"/>
              <a:gd name="T41" fmla="*/ 2147483646 h 3707"/>
              <a:gd name="T42" fmla="*/ 2147483646 w 1751"/>
              <a:gd name="T43" fmla="*/ 2147483646 h 3707"/>
              <a:gd name="T44" fmla="*/ 2147483646 w 1751"/>
              <a:gd name="T45" fmla="*/ 2147483646 h 3707"/>
              <a:gd name="T46" fmla="*/ 2147483646 w 1751"/>
              <a:gd name="T47" fmla="*/ 2147483646 h 3707"/>
              <a:gd name="T48" fmla="*/ 2147483646 w 1751"/>
              <a:gd name="T49" fmla="*/ 2147483646 h 3707"/>
              <a:gd name="T50" fmla="*/ 2147483646 w 1751"/>
              <a:gd name="T51" fmla="*/ 2147483646 h 3707"/>
              <a:gd name="T52" fmla="*/ 2147483646 w 1751"/>
              <a:gd name="T53" fmla="*/ 2147483646 h 3707"/>
              <a:gd name="T54" fmla="*/ 2147483646 w 1751"/>
              <a:gd name="T55" fmla="*/ 2147483646 h 3707"/>
              <a:gd name="T56" fmla="*/ 2147483646 w 1751"/>
              <a:gd name="T57" fmla="*/ 2147483646 h 3707"/>
              <a:gd name="T58" fmla="*/ 2147483646 w 1751"/>
              <a:gd name="T59" fmla="*/ 2147483646 h 3707"/>
              <a:gd name="T60" fmla="*/ 2147483646 w 1751"/>
              <a:gd name="T61" fmla="*/ 2147483646 h 3707"/>
              <a:gd name="T62" fmla="*/ 2147483646 w 1751"/>
              <a:gd name="T63" fmla="*/ 2147483646 h 3707"/>
              <a:gd name="T64" fmla="*/ 2147483646 w 1751"/>
              <a:gd name="T65" fmla="*/ 2147483646 h 3707"/>
              <a:gd name="T66" fmla="*/ 2147483646 w 1751"/>
              <a:gd name="T67" fmla="*/ 2147483646 h 3707"/>
              <a:gd name="T68" fmla="*/ 2147483646 w 1751"/>
              <a:gd name="T69" fmla="*/ 2147483646 h 3707"/>
              <a:gd name="T70" fmla="*/ 2147483646 w 1751"/>
              <a:gd name="T71" fmla="*/ 2147483646 h 3707"/>
              <a:gd name="T72" fmla="*/ 2147483646 w 1751"/>
              <a:gd name="T73" fmla="*/ 2147483646 h 3707"/>
              <a:gd name="T74" fmla="*/ 2147483646 w 1751"/>
              <a:gd name="T75" fmla="*/ 2147483646 h 3707"/>
              <a:gd name="T76" fmla="*/ 2147483646 w 1751"/>
              <a:gd name="T77" fmla="*/ 2147483646 h 3707"/>
              <a:gd name="T78" fmla="*/ 2147483646 w 1751"/>
              <a:gd name="T79" fmla="*/ 2147483646 h 3707"/>
              <a:gd name="T80" fmla="*/ 2147483646 w 1751"/>
              <a:gd name="T81" fmla="*/ 2147483646 h 3707"/>
              <a:gd name="T82" fmla="*/ 2147483646 w 1751"/>
              <a:gd name="T83" fmla="*/ 2147483646 h 3707"/>
              <a:gd name="T84" fmla="*/ 2147483646 w 1751"/>
              <a:gd name="T85" fmla="*/ 2147483646 h 3707"/>
              <a:gd name="T86" fmla="*/ 2147483646 w 1751"/>
              <a:gd name="T87" fmla="*/ 2147483646 h 3707"/>
              <a:gd name="T88" fmla="*/ 2147483646 w 1751"/>
              <a:gd name="T89" fmla="*/ 2147483646 h 3707"/>
              <a:gd name="T90" fmla="*/ 2147483646 w 1751"/>
              <a:gd name="T91" fmla="*/ 2147483646 h 3707"/>
              <a:gd name="T92" fmla="*/ 2147483646 w 1751"/>
              <a:gd name="T93" fmla="*/ 2147483646 h 3707"/>
              <a:gd name="T94" fmla="*/ 2147483646 w 1751"/>
              <a:gd name="T95" fmla="*/ 2147483646 h 3707"/>
              <a:gd name="T96" fmla="*/ 2147483646 w 1751"/>
              <a:gd name="T97" fmla="*/ 2147483646 h 37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51" h="3707">
                <a:moveTo>
                  <a:pt x="768" y="456"/>
                </a:moveTo>
                <a:cubicBezTo>
                  <a:pt x="781" y="494"/>
                  <a:pt x="774" y="461"/>
                  <a:pt x="768" y="497"/>
                </a:cubicBezTo>
                <a:cubicBezTo>
                  <a:pt x="765" y="517"/>
                  <a:pt x="766" y="538"/>
                  <a:pt x="761" y="558"/>
                </a:cubicBezTo>
                <a:cubicBezTo>
                  <a:pt x="750" y="602"/>
                  <a:pt x="701" y="606"/>
                  <a:pt x="666" y="612"/>
                </a:cubicBezTo>
                <a:cubicBezTo>
                  <a:pt x="609" y="632"/>
                  <a:pt x="559" y="634"/>
                  <a:pt x="497" y="639"/>
                </a:cubicBezTo>
                <a:cubicBezTo>
                  <a:pt x="472" y="648"/>
                  <a:pt x="451" y="659"/>
                  <a:pt x="429" y="673"/>
                </a:cubicBezTo>
                <a:cubicBezTo>
                  <a:pt x="412" y="700"/>
                  <a:pt x="399" y="694"/>
                  <a:pt x="375" y="714"/>
                </a:cubicBezTo>
                <a:cubicBezTo>
                  <a:pt x="303" y="775"/>
                  <a:pt x="401" y="695"/>
                  <a:pt x="341" y="755"/>
                </a:cubicBezTo>
                <a:cubicBezTo>
                  <a:pt x="292" y="804"/>
                  <a:pt x="352" y="725"/>
                  <a:pt x="300" y="788"/>
                </a:cubicBezTo>
                <a:cubicBezTo>
                  <a:pt x="280" y="813"/>
                  <a:pt x="264" y="843"/>
                  <a:pt x="246" y="870"/>
                </a:cubicBezTo>
                <a:cubicBezTo>
                  <a:pt x="224" y="903"/>
                  <a:pt x="180" y="942"/>
                  <a:pt x="151" y="971"/>
                </a:cubicBezTo>
                <a:cubicBezTo>
                  <a:pt x="99" y="1023"/>
                  <a:pt x="158" y="963"/>
                  <a:pt x="117" y="1012"/>
                </a:cubicBezTo>
                <a:cubicBezTo>
                  <a:pt x="111" y="1019"/>
                  <a:pt x="104" y="1026"/>
                  <a:pt x="97" y="1032"/>
                </a:cubicBezTo>
                <a:cubicBezTo>
                  <a:pt x="88" y="1039"/>
                  <a:pt x="78" y="1044"/>
                  <a:pt x="70" y="1053"/>
                </a:cubicBezTo>
                <a:cubicBezTo>
                  <a:pt x="59" y="1065"/>
                  <a:pt x="52" y="1080"/>
                  <a:pt x="43" y="1093"/>
                </a:cubicBezTo>
                <a:cubicBezTo>
                  <a:pt x="38" y="1100"/>
                  <a:pt x="29" y="1114"/>
                  <a:pt x="29" y="1114"/>
                </a:cubicBezTo>
                <a:cubicBezTo>
                  <a:pt x="0" y="1211"/>
                  <a:pt x="26" y="1325"/>
                  <a:pt x="36" y="1425"/>
                </a:cubicBezTo>
                <a:cubicBezTo>
                  <a:pt x="39" y="1452"/>
                  <a:pt x="41" y="1500"/>
                  <a:pt x="56" y="1527"/>
                </a:cubicBezTo>
                <a:cubicBezTo>
                  <a:pt x="64" y="1541"/>
                  <a:pt x="84" y="1568"/>
                  <a:pt x="84" y="1568"/>
                </a:cubicBezTo>
                <a:cubicBezTo>
                  <a:pt x="92" y="1596"/>
                  <a:pt x="96" y="1607"/>
                  <a:pt x="117" y="1629"/>
                </a:cubicBezTo>
                <a:cubicBezTo>
                  <a:pt x="124" y="1671"/>
                  <a:pt x="141" y="1702"/>
                  <a:pt x="165" y="1737"/>
                </a:cubicBezTo>
                <a:cubicBezTo>
                  <a:pt x="172" y="1808"/>
                  <a:pt x="161" y="1816"/>
                  <a:pt x="206" y="1859"/>
                </a:cubicBezTo>
                <a:cubicBezTo>
                  <a:pt x="214" y="1886"/>
                  <a:pt x="219" y="1898"/>
                  <a:pt x="246" y="1907"/>
                </a:cubicBezTo>
                <a:cubicBezTo>
                  <a:pt x="278" y="1905"/>
                  <a:pt x="310" y="1906"/>
                  <a:pt x="341" y="1900"/>
                </a:cubicBezTo>
                <a:cubicBezTo>
                  <a:pt x="375" y="1894"/>
                  <a:pt x="358" y="1861"/>
                  <a:pt x="368" y="1839"/>
                </a:cubicBezTo>
                <a:cubicBezTo>
                  <a:pt x="374" y="1827"/>
                  <a:pt x="435" y="1787"/>
                  <a:pt x="450" y="1778"/>
                </a:cubicBezTo>
                <a:cubicBezTo>
                  <a:pt x="452" y="1775"/>
                  <a:pt x="473" y="1744"/>
                  <a:pt x="470" y="1737"/>
                </a:cubicBezTo>
                <a:cubicBezTo>
                  <a:pt x="434" y="1649"/>
                  <a:pt x="348" y="1667"/>
                  <a:pt x="267" y="1663"/>
                </a:cubicBezTo>
                <a:cubicBezTo>
                  <a:pt x="258" y="1649"/>
                  <a:pt x="242" y="1638"/>
                  <a:pt x="239" y="1622"/>
                </a:cubicBezTo>
                <a:cubicBezTo>
                  <a:pt x="231" y="1577"/>
                  <a:pt x="224" y="1539"/>
                  <a:pt x="192" y="1507"/>
                </a:cubicBezTo>
                <a:cubicBezTo>
                  <a:pt x="164" y="1401"/>
                  <a:pt x="180" y="1474"/>
                  <a:pt x="199" y="1229"/>
                </a:cubicBezTo>
                <a:cubicBezTo>
                  <a:pt x="200" y="1220"/>
                  <a:pt x="200" y="1209"/>
                  <a:pt x="206" y="1202"/>
                </a:cubicBezTo>
                <a:cubicBezTo>
                  <a:pt x="219" y="1186"/>
                  <a:pt x="246" y="1192"/>
                  <a:pt x="267" y="1188"/>
                </a:cubicBezTo>
                <a:cubicBezTo>
                  <a:pt x="279" y="1180"/>
                  <a:pt x="295" y="1177"/>
                  <a:pt x="307" y="1168"/>
                </a:cubicBezTo>
                <a:cubicBezTo>
                  <a:pt x="313" y="1163"/>
                  <a:pt x="315" y="1154"/>
                  <a:pt x="321" y="1148"/>
                </a:cubicBezTo>
                <a:cubicBezTo>
                  <a:pt x="332" y="1137"/>
                  <a:pt x="356" y="1126"/>
                  <a:pt x="368" y="1120"/>
                </a:cubicBezTo>
                <a:cubicBezTo>
                  <a:pt x="400" y="1073"/>
                  <a:pt x="382" y="1089"/>
                  <a:pt x="416" y="1066"/>
                </a:cubicBezTo>
                <a:cubicBezTo>
                  <a:pt x="438" y="1032"/>
                  <a:pt x="422" y="1050"/>
                  <a:pt x="470" y="1019"/>
                </a:cubicBezTo>
                <a:cubicBezTo>
                  <a:pt x="482" y="1011"/>
                  <a:pt x="511" y="1005"/>
                  <a:pt x="511" y="1005"/>
                </a:cubicBezTo>
                <a:cubicBezTo>
                  <a:pt x="518" y="998"/>
                  <a:pt x="522" y="985"/>
                  <a:pt x="531" y="985"/>
                </a:cubicBezTo>
                <a:cubicBezTo>
                  <a:pt x="538" y="985"/>
                  <a:pt x="536" y="998"/>
                  <a:pt x="538" y="1005"/>
                </a:cubicBezTo>
                <a:cubicBezTo>
                  <a:pt x="547" y="1032"/>
                  <a:pt x="549" y="1060"/>
                  <a:pt x="558" y="1087"/>
                </a:cubicBezTo>
                <a:cubicBezTo>
                  <a:pt x="570" y="1213"/>
                  <a:pt x="572" y="1322"/>
                  <a:pt x="565" y="1453"/>
                </a:cubicBezTo>
                <a:cubicBezTo>
                  <a:pt x="564" y="1479"/>
                  <a:pt x="546" y="1537"/>
                  <a:pt x="531" y="1561"/>
                </a:cubicBezTo>
                <a:cubicBezTo>
                  <a:pt x="521" y="1577"/>
                  <a:pt x="508" y="1592"/>
                  <a:pt x="497" y="1608"/>
                </a:cubicBezTo>
                <a:cubicBezTo>
                  <a:pt x="492" y="1615"/>
                  <a:pt x="483" y="1629"/>
                  <a:pt x="483" y="1629"/>
                </a:cubicBezTo>
                <a:cubicBezTo>
                  <a:pt x="475" y="1656"/>
                  <a:pt x="462" y="1670"/>
                  <a:pt x="443" y="1690"/>
                </a:cubicBezTo>
                <a:cubicBezTo>
                  <a:pt x="433" y="1718"/>
                  <a:pt x="435" y="1752"/>
                  <a:pt x="422" y="1778"/>
                </a:cubicBezTo>
                <a:cubicBezTo>
                  <a:pt x="407" y="1808"/>
                  <a:pt x="396" y="1817"/>
                  <a:pt x="375" y="1839"/>
                </a:cubicBezTo>
                <a:cubicBezTo>
                  <a:pt x="342" y="1965"/>
                  <a:pt x="358" y="1901"/>
                  <a:pt x="368" y="2157"/>
                </a:cubicBezTo>
                <a:cubicBezTo>
                  <a:pt x="372" y="2247"/>
                  <a:pt x="360" y="2222"/>
                  <a:pt x="389" y="2266"/>
                </a:cubicBezTo>
                <a:cubicBezTo>
                  <a:pt x="393" y="2413"/>
                  <a:pt x="422" y="2610"/>
                  <a:pt x="382" y="2754"/>
                </a:cubicBezTo>
                <a:cubicBezTo>
                  <a:pt x="376" y="2776"/>
                  <a:pt x="362" y="2798"/>
                  <a:pt x="355" y="2821"/>
                </a:cubicBezTo>
                <a:cubicBezTo>
                  <a:pt x="349" y="2863"/>
                  <a:pt x="340" y="2900"/>
                  <a:pt x="334" y="2943"/>
                </a:cubicBezTo>
                <a:cubicBezTo>
                  <a:pt x="331" y="3089"/>
                  <a:pt x="344" y="3184"/>
                  <a:pt x="307" y="3309"/>
                </a:cubicBezTo>
                <a:cubicBezTo>
                  <a:pt x="294" y="3352"/>
                  <a:pt x="284" y="3397"/>
                  <a:pt x="267" y="3438"/>
                </a:cubicBezTo>
                <a:cubicBezTo>
                  <a:pt x="257" y="3461"/>
                  <a:pt x="239" y="3506"/>
                  <a:pt x="239" y="3506"/>
                </a:cubicBezTo>
                <a:cubicBezTo>
                  <a:pt x="237" y="3519"/>
                  <a:pt x="237" y="3533"/>
                  <a:pt x="233" y="3546"/>
                </a:cubicBezTo>
                <a:cubicBezTo>
                  <a:pt x="230" y="3554"/>
                  <a:pt x="220" y="3559"/>
                  <a:pt x="219" y="3567"/>
                </a:cubicBezTo>
                <a:cubicBezTo>
                  <a:pt x="210" y="3622"/>
                  <a:pt x="320" y="3624"/>
                  <a:pt x="348" y="3628"/>
                </a:cubicBezTo>
                <a:cubicBezTo>
                  <a:pt x="364" y="3630"/>
                  <a:pt x="379" y="3633"/>
                  <a:pt x="395" y="3635"/>
                </a:cubicBezTo>
                <a:cubicBezTo>
                  <a:pt x="416" y="3648"/>
                  <a:pt x="426" y="3674"/>
                  <a:pt x="450" y="3682"/>
                </a:cubicBezTo>
                <a:cubicBezTo>
                  <a:pt x="498" y="3699"/>
                  <a:pt x="566" y="3699"/>
                  <a:pt x="612" y="3702"/>
                </a:cubicBezTo>
                <a:cubicBezTo>
                  <a:pt x="632" y="3700"/>
                  <a:pt x="656" y="3707"/>
                  <a:pt x="673" y="3696"/>
                </a:cubicBezTo>
                <a:cubicBezTo>
                  <a:pt x="683" y="3690"/>
                  <a:pt x="691" y="3633"/>
                  <a:pt x="693" y="3621"/>
                </a:cubicBezTo>
                <a:cubicBezTo>
                  <a:pt x="689" y="3605"/>
                  <a:pt x="688" y="3588"/>
                  <a:pt x="680" y="3574"/>
                </a:cubicBezTo>
                <a:cubicBezTo>
                  <a:pt x="673" y="3560"/>
                  <a:pt x="590" y="3530"/>
                  <a:pt x="578" y="3526"/>
                </a:cubicBezTo>
                <a:cubicBezTo>
                  <a:pt x="556" y="3518"/>
                  <a:pt x="517" y="3492"/>
                  <a:pt x="517" y="3492"/>
                </a:cubicBezTo>
                <a:cubicBezTo>
                  <a:pt x="497" y="3426"/>
                  <a:pt x="507" y="3380"/>
                  <a:pt x="544" y="3323"/>
                </a:cubicBezTo>
                <a:cubicBezTo>
                  <a:pt x="549" y="3292"/>
                  <a:pt x="557" y="3265"/>
                  <a:pt x="565" y="3235"/>
                </a:cubicBezTo>
                <a:cubicBezTo>
                  <a:pt x="569" y="3173"/>
                  <a:pt x="562" y="3069"/>
                  <a:pt x="599" y="3011"/>
                </a:cubicBezTo>
                <a:cubicBezTo>
                  <a:pt x="614" y="2988"/>
                  <a:pt x="653" y="2950"/>
                  <a:pt x="653" y="2950"/>
                </a:cubicBezTo>
                <a:cubicBezTo>
                  <a:pt x="670" y="2900"/>
                  <a:pt x="683" y="2856"/>
                  <a:pt x="707" y="2808"/>
                </a:cubicBezTo>
                <a:cubicBezTo>
                  <a:pt x="714" y="2793"/>
                  <a:pt x="734" y="2767"/>
                  <a:pt x="734" y="2767"/>
                </a:cubicBezTo>
                <a:cubicBezTo>
                  <a:pt x="742" y="2737"/>
                  <a:pt x="751" y="2708"/>
                  <a:pt x="761" y="2679"/>
                </a:cubicBezTo>
                <a:cubicBezTo>
                  <a:pt x="779" y="2560"/>
                  <a:pt x="769" y="2434"/>
                  <a:pt x="809" y="2320"/>
                </a:cubicBezTo>
                <a:cubicBezTo>
                  <a:pt x="811" y="2291"/>
                  <a:pt x="813" y="2261"/>
                  <a:pt x="815" y="2232"/>
                </a:cubicBezTo>
                <a:cubicBezTo>
                  <a:pt x="817" y="2209"/>
                  <a:pt x="806" y="2180"/>
                  <a:pt x="822" y="2164"/>
                </a:cubicBezTo>
                <a:cubicBezTo>
                  <a:pt x="835" y="2151"/>
                  <a:pt x="827" y="2200"/>
                  <a:pt x="829" y="2218"/>
                </a:cubicBezTo>
                <a:cubicBezTo>
                  <a:pt x="831" y="2234"/>
                  <a:pt x="833" y="2250"/>
                  <a:pt x="836" y="2266"/>
                </a:cubicBezTo>
                <a:cubicBezTo>
                  <a:pt x="845" y="2311"/>
                  <a:pt x="872" y="2341"/>
                  <a:pt x="890" y="2381"/>
                </a:cubicBezTo>
                <a:cubicBezTo>
                  <a:pt x="896" y="2394"/>
                  <a:pt x="899" y="2408"/>
                  <a:pt x="904" y="2422"/>
                </a:cubicBezTo>
                <a:cubicBezTo>
                  <a:pt x="909" y="2437"/>
                  <a:pt x="931" y="2462"/>
                  <a:pt x="931" y="2462"/>
                </a:cubicBezTo>
                <a:cubicBezTo>
                  <a:pt x="942" y="2500"/>
                  <a:pt x="955" y="2538"/>
                  <a:pt x="978" y="2571"/>
                </a:cubicBezTo>
                <a:cubicBezTo>
                  <a:pt x="983" y="2579"/>
                  <a:pt x="992" y="2584"/>
                  <a:pt x="998" y="2591"/>
                </a:cubicBezTo>
                <a:cubicBezTo>
                  <a:pt x="1003" y="2597"/>
                  <a:pt x="1007" y="2604"/>
                  <a:pt x="1012" y="2611"/>
                </a:cubicBezTo>
                <a:cubicBezTo>
                  <a:pt x="1025" y="2651"/>
                  <a:pt x="1025" y="2693"/>
                  <a:pt x="1039" y="2733"/>
                </a:cubicBezTo>
                <a:cubicBezTo>
                  <a:pt x="1067" y="2924"/>
                  <a:pt x="1076" y="3117"/>
                  <a:pt x="1093" y="3309"/>
                </a:cubicBezTo>
                <a:cubicBezTo>
                  <a:pt x="1098" y="3367"/>
                  <a:pt x="1122" y="3532"/>
                  <a:pt x="1175" y="3567"/>
                </a:cubicBezTo>
                <a:cubicBezTo>
                  <a:pt x="1184" y="3596"/>
                  <a:pt x="1198" y="3611"/>
                  <a:pt x="1222" y="3628"/>
                </a:cubicBezTo>
                <a:cubicBezTo>
                  <a:pt x="1326" y="3623"/>
                  <a:pt x="1374" y="3624"/>
                  <a:pt x="1459" y="3594"/>
                </a:cubicBezTo>
                <a:cubicBezTo>
                  <a:pt x="1489" y="3565"/>
                  <a:pt x="1527" y="3562"/>
                  <a:pt x="1561" y="3540"/>
                </a:cubicBezTo>
                <a:cubicBezTo>
                  <a:pt x="1576" y="3516"/>
                  <a:pt x="1579" y="3492"/>
                  <a:pt x="1588" y="3465"/>
                </a:cubicBezTo>
                <a:cubicBezTo>
                  <a:pt x="1578" y="3397"/>
                  <a:pt x="1589" y="3423"/>
                  <a:pt x="1534" y="3404"/>
                </a:cubicBezTo>
                <a:cubicBezTo>
                  <a:pt x="1466" y="3414"/>
                  <a:pt x="1443" y="3419"/>
                  <a:pt x="1371" y="3404"/>
                </a:cubicBezTo>
                <a:cubicBezTo>
                  <a:pt x="1349" y="3382"/>
                  <a:pt x="1331" y="3359"/>
                  <a:pt x="1310" y="3336"/>
                </a:cubicBezTo>
                <a:cubicBezTo>
                  <a:pt x="1302" y="3314"/>
                  <a:pt x="1298" y="3291"/>
                  <a:pt x="1290" y="3269"/>
                </a:cubicBezTo>
                <a:cubicBezTo>
                  <a:pt x="1302" y="3151"/>
                  <a:pt x="1295" y="3224"/>
                  <a:pt x="1310" y="3052"/>
                </a:cubicBezTo>
                <a:cubicBezTo>
                  <a:pt x="1318" y="2960"/>
                  <a:pt x="1324" y="2774"/>
                  <a:pt x="1324" y="2774"/>
                </a:cubicBezTo>
                <a:cubicBezTo>
                  <a:pt x="1322" y="2688"/>
                  <a:pt x="1321" y="2602"/>
                  <a:pt x="1317" y="2516"/>
                </a:cubicBezTo>
                <a:cubicBezTo>
                  <a:pt x="1316" y="2490"/>
                  <a:pt x="1276" y="2449"/>
                  <a:pt x="1276" y="2449"/>
                </a:cubicBezTo>
                <a:cubicBezTo>
                  <a:pt x="1268" y="2425"/>
                  <a:pt x="1263" y="2409"/>
                  <a:pt x="1249" y="2388"/>
                </a:cubicBezTo>
                <a:cubicBezTo>
                  <a:pt x="1229" y="2328"/>
                  <a:pt x="1228" y="2258"/>
                  <a:pt x="1181" y="2211"/>
                </a:cubicBezTo>
                <a:cubicBezTo>
                  <a:pt x="1172" y="2182"/>
                  <a:pt x="1169" y="2172"/>
                  <a:pt x="1147" y="2150"/>
                </a:cubicBezTo>
                <a:cubicBezTo>
                  <a:pt x="1140" y="2127"/>
                  <a:pt x="1134" y="2110"/>
                  <a:pt x="1120" y="2090"/>
                </a:cubicBezTo>
                <a:cubicBezTo>
                  <a:pt x="1112" y="2061"/>
                  <a:pt x="1105" y="2047"/>
                  <a:pt x="1087" y="2022"/>
                </a:cubicBezTo>
                <a:cubicBezTo>
                  <a:pt x="1076" y="1991"/>
                  <a:pt x="1066" y="1969"/>
                  <a:pt x="1053" y="1940"/>
                </a:cubicBezTo>
                <a:cubicBezTo>
                  <a:pt x="1040" y="1910"/>
                  <a:pt x="1036" y="1886"/>
                  <a:pt x="1019" y="1859"/>
                </a:cubicBezTo>
                <a:cubicBezTo>
                  <a:pt x="1022" y="1799"/>
                  <a:pt x="1006" y="1701"/>
                  <a:pt x="1046" y="1642"/>
                </a:cubicBezTo>
                <a:cubicBezTo>
                  <a:pt x="1055" y="1607"/>
                  <a:pt x="1079" y="1593"/>
                  <a:pt x="1100" y="1561"/>
                </a:cubicBezTo>
                <a:cubicBezTo>
                  <a:pt x="1120" y="1531"/>
                  <a:pt x="1131" y="1473"/>
                  <a:pt x="1147" y="1439"/>
                </a:cubicBezTo>
                <a:cubicBezTo>
                  <a:pt x="1159" y="1370"/>
                  <a:pt x="1169" y="1307"/>
                  <a:pt x="1175" y="1236"/>
                </a:cubicBezTo>
                <a:cubicBezTo>
                  <a:pt x="1173" y="1159"/>
                  <a:pt x="1172" y="1082"/>
                  <a:pt x="1168" y="1005"/>
                </a:cubicBezTo>
                <a:cubicBezTo>
                  <a:pt x="1168" y="998"/>
                  <a:pt x="1157" y="991"/>
                  <a:pt x="1161" y="985"/>
                </a:cubicBezTo>
                <a:cubicBezTo>
                  <a:pt x="1167" y="978"/>
                  <a:pt x="1179" y="980"/>
                  <a:pt x="1188" y="978"/>
                </a:cubicBezTo>
                <a:cubicBezTo>
                  <a:pt x="1217" y="959"/>
                  <a:pt x="1243" y="936"/>
                  <a:pt x="1276" y="924"/>
                </a:cubicBezTo>
                <a:cubicBezTo>
                  <a:pt x="1342" y="861"/>
                  <a:pt x="1425" y="821"/>
                  <a:pt x="1500" y="768"/>
                </a:cubicBezTo>
                <a:cubicBezTo>
                  <a:pt x="1515" y="745"/>
                  <a:pt x="1531" y="729"/>
                  <a:pt x="1554" y="714"/>
                </a:cubicBezTo>
                <a:cubicBezTo>
                  <a:pt x="1571" y="690"/>
                  <a:pt x="1564" y="693"/>
                  <a:pt x="1595" y="680"/>
                </a:cubicBezTo>
                <a:cubicBezTo>
                  <a:pt x="1608" y="675"/>
                  <a:pt x="1635" y="666"/>
                  <a:pt x="1635" y="666"/>
                </a:cubicBezTo>
                <a:cubicBezTo>
                  <a:pt x="1650" y="652"/>
                  <a:pt x="1661" y="645"/>
                  <a:pt x="1669" y="626"/>
                </a:cubicBezTo>
                <a:cubicBezTo>
                  <a:pt x="1675" y="613"/>
                  <a:pt x="1684" y="559"/>
                  <a:pt x="1696" y="544"/>
                </a:cubicBezTo>
                <a:cubicBezTo>
                  <a:pt x="1705" y="533"/>
                  <a:pt x="1719" y="526"/>
                  <a:pt x="1730" y="517"/>
                </a:cubicBezTo>
                <a:cubicBezTo>
                  <a:pt x="1751" y="458"/>
                  <a:pt x="1728" y="388"/>
                  <a:pt x="1676" y="355"/>
                </a:cubicBezTo>
                <a:cubicBezTo>
                  <a:pt x="1642" y="299"/>
                  <a:pt x="1594" y="269"/>
                  <a:pt x="1541" y="233"/>
                </a:cubicBezTo>
                <a:cubicBezTo>
                  <a:pt x="1493" y="200"/>
                  <a:pt x="1545" y="220"/>
                  <a:pt x="1500" y="206"/>
                </a:cubicBezTo>
                <a:cubicBezTo>
                  <a:pt x="1464" y="170"/>
                  <a:pt x="1428" y="133"/>
                  <a:pt x="1378" y="118"/>
                </a:cubicBezTo>
                <a:cubicBezTo>
                  <a:pt x="1339" y="60"/>
                  <a:pt x="1390" y="126"/>
                  <a:pt x="1344" y="90"/>
                </a:cubicBezTo>
                <a:cubicBezTo>
                  <a:pt x="1338" y="85"/>
                  <a:pt x="1336" y="76"/>
                  <a:pt x="1330" y="70"/>
                </a:cubicBezTo>
                <a:cubicBezTo>
                  <a:pt x="1322" y="62"/>
                  <a:pt x="1312" y="57"/>
                  <a:pt x="1303" y="50"/>
                </a:cubicBezTo>
                <a:cubicBezTo>
                  <a:pt x="1300" y="39"/>
                  <a:pt x="1293" y="0"/>
                  <a:pt x="1269" y="9"/>
                </a:cubicBezTo>
                <a:cubicBezTo>
                  <a:pt x="1254" y="15"/>
                  <a:pt x="1242" y="50"/>
                  <a:pt x="1242" y="50"/>
                </a:cubicBezTo>
                <a:cubicBezTo>
                  <a:pt x="1219" y="153"/>
                  <a:pt x="1219" y="41"/>
                  <a:pt x="1229" y="253"/>
                </a:cubicBezTo>
                <a:cubicBezTo>
                  <a:pt x="1241" y="108"/>
                  <a:pt x="1227" y="176"/>
                  <a:pt x="1283" y="212"/>
                </a:cubicBezTo>
                <a:cubicBezTo>
                  <a:pt x="1296" y="252"/>
                  <a:pt x="1344" y="270"/>
                  <a:pt x="1378" y="294"/>
                </a:cubicBezTo>
                <a:cubicBezTo>
                  <a:pt x="1395" y="320"/>
                  <a:pt x="1414" y="338"/>
                  <a:pt x="1439" y="355"/>
                </a:cubicBezTo>
                <a:cubicBezTo>
                  <a:pt x="1447" y="379"/>
                  <a:pt x="1486" y="416"/>
                  <a:pt x="1486" y="416"/>
                </a:cubicBezTo>
                <a:cubicBezTo>
                  <a:pt x="1502" y="461"/>
                  <a:pt x="1515" y="467"/>
                  <a:pt x="1459" y="483"/>
                </a:cubicBezTo>
                <a:cubicBezTo>
                  <a:pt x="1455" y="490"/>
                  <a:pt x="1451" y="498"/>
                  <a:pt x="1446" y="504"/>
                </a:cubicBezTo>
                <a:cubicBezTo>
                  <a:pt x="1433" y="518"/>
                  <a:pt x="1416" y="528"/>
                  <a:pt x="1405" y="544"/>
                </a:cubicBezTo>
                <a:cubicBezTo>
                  <a:pt x="1374" y="592"/>
                  <a:pt x="1391" y="576"/>
                  <a:pt x="1358" y="599"/>
                </a:cubicBezTo>
                <a:cubicBezTo>
                  <a:pt x="1325" y="647"/>
                  <a:pt x="1277" y="640"/>
                  <a:pt x="1222" y="646"/>
                </a:cubicBezTo>
                <a:cubicBezTo>
                  <a:pt x="1024" y="637"/>
                  <a:pt x="1112" y="660"/>
                  <a:pt x="1019" y="599"/>
                </a:cubicBezTo>
                <a:cubicBezTo>
                  <a:pt x="986" y="550"/>
                  <a:pt x="982" y="579"/>
                  <a:pt x="992" y="511"/>
                </a:cubicBezTo>
                <a:cubicBezTo>
                  <a:pt x="990" y="495"/>
                  <a:pt x="994" y="477"/>
                  <a:pt x="985" y="463"/>
                </a:cubicBezTo>
                <a:cubicBezTo>
                  <a:pt x="981" y="457"/>
                  <a:pt x="972" y="470"/>
                  <a:pt x="965" y="470"/>
                </a:cubicBezTo>
                <a:cubicBezTo>
                  <a:pt x="948" y="470"/>
                  <a:pt x="903" y="460"/>
                  <a:pt x="883" y="456"/>
                </a:cubicBezTo>
                <a:cubicBezTo>
                  <a:pt x="818" y="458"/>
                  <a:pt x="752" y="463"/>
                  <a:pt x="687" y="463"/>
                </a:cubicBezTo>
                <a:cubicBezTo>
                  <a:pt x="660" y="463"/>
                  <a:pt x="741" y="456"/>
                  <a:pt x="768" y="456"/>
                </a:cubicBezTo>
                <a:close/>
              </a:path>
            </a:pathLst>
          </a:custGeom>
          <a:solidFill>
            <a:srgbClr val="F0B5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1" name="Freeform 23"/>
          <p:cNvSpPr>
            <a:spLocks/>
          </p:cNvSpPr>
          <p:nvPr/>
        </p:nvSpPr>
        <p:spPr bwMode="auto">
          <a:xfrm>
            <a:off x="3800475" y="117475"/>
            <a:ext cx="1638300" cy="860425"/>
          </a:xfrm>
          <a:custGeom>
            <a:avLst/>
            <a:gdLst>
              <a:gd name="T0" fmla="*/ 2147483646 w 1032"/>
              <a:gd name="T1" fmla="*/ 2147483646 h 542"/>
              <a:gd name="T2" fmla="*/ 2147483646 w 1032"/>
              <a:gd name="T3" fmla="*/ 2147483646 h 542"/>
              <a:gd name="T4" fmla="*/ 2147483646 w 1032"/>
              <a:gd name="T5" fmla="*/ 2147483646 h 542"/>
              <a:gd name="T6" fmla="*/ 2147483646 w 1032"/>
              <a:gd name="T7" fmla="*/ 2147483646 h 542"/>
              <a:gd name="T8" fmla="*/ 2147483646 w 1032"/>
              <a:gd name="T9" fmla="*/ 2147483646 h 542"/>
              <a:gd name="T10" fmla="*/ 2147483646 w 1032"/>
              <a:gd name="T11" fmla="*/ 2147483646 h 542"/>
              <a:gd name="T12" fmla="*/ 2147483646 w 1032"/>
              <a:gd name="T13" fmla="*/ 2147483646 h 542"/>
              <a:gd name="T14" fmla="*/ 2147483646 w 1032"/>
              <a:gd name="T15" fmla="*/ 2147483646 h 542"/>
              <a:gd name="T16" fmla="*/ 2147483646 w 1032"/>
              <a:gd name="T17" fmla="*/ 2147483646 h 542"/>
              <a:gd name="T18" fmla="*/ 2147483646 w 1032"/>
              <a:gd name="T19" fmla="*/ 2147483646 h 542"/>
              <a:gd name="T20" fmla="*/ 2147483646 w 1032"/>
              <a:gd name="T21" fmla="*/ 2147483646 h 542"/>
              <a:gd name="T22" fmla="*/ 2147483646 w 1032"/>
              <a:gd name="T23" fmla="*/ 2147483646 h 542"/>
              <a:gd name="T24" fmla="*/ 2147483646 w 1032"/>
              <a:gd name="T25" fmla="*/ 2147483646 h 542"/>
              <a:gd name="T26" fmla="*/ 2147483646 w 1032"/>
              <a:gd name="T27" fmla="*/ 2147483646 h 542"/>
              <a:gd name="T28" fmla="*/ 2147483646 w 1032"/>
              <a:gd name="T29" fmla="*/ 2147483646 h 542"/>
              <a:gd name="T30" fmla="*/ 2147483646 w 1032"/>
              <a:gd name="T31" fmla="*/ 2147483646 h 542"/>
              <a:gd name="T32" fmla="*/ 2147483646 w 1032"/>
              <a:gd name="T33" fmla="*/ 2147483646 h 542"/>
              <a:gd name="T34" fmla="*/ 2147483646 w 1032"/>
              <a:gd name="T35" fmla="*/ 2147483646 h 542"/>
              <a:gd name="T36" fmla="*/ 2147483646 w 1032"/>
              <a:gd name="T37" fmla="*/ 2147483646 h 542"/>
              <a:gd name="T38" fmla="*/ 2147483646 w 1032"/>
              <a:gd name="T39" fmla="*/ 2147483646 h 542"/>
              <a:gd name="T40" fmla="*/ 2147483646 w 1032"/>
              <a:gd name="T41" fmla="*/ 2147483646 h 542"/>
              <a:gd name="T42" fmla="*/ 2147483646 w 1032"/>
              <a:gd name="T43" fmla="*/ 2147483646 h 542"/>
              <a:gd name="T44" fmla="*/ 2147483646 w 1032"/>
              <a:gd name="T45" fmla="*/ 2147483646 h 542"/>
              <a:gd name="T46" fmla="*/ 2147483646 w 1032"/>
              <a:gd name="T47" fmla="*/ 2147483646 h 542"/>
              <a:gd name="T48" fmla="*/ 2147483646 w 1032"/>
              <a:gd name="T49" fmla="*/ 2147483646 h 542"/>
              <a:gd name="T50" fmla="*/ 2147483646 w 1032"/>
              <a:gd name="T51" fmla="*/ 2147483646 h 542"/>
              <a:gd name="T52" fmla="*/ 2147483646 w 1032"/>
              <a:gd name="T53" fmla="*/ 2147483646 h 542"/>
              <a:gd name="T54" fmla="*/ 2147483646 w 1032"/>
              <a:gd name="T55" fmla="*/ 2147483646 h 542"/>
              <a:gd name="T56" fmla="*/ 2147483646 w 1032"/>
              <a:gd name="T57" fmla="*/ 2147483646 h 542"/>
              <a:gd name="T58" fmla="*/ 2147483646 w 1032"/>
              <a:gd name="T59" fmla="*/ 2147483646 h 542"/>
              <a:gd name="T60" fmla="*/ 2147483646 w 1032"/>
              <a:gd name="T61" fmla="*/ 2147483646 h 542"/>
              <a:gd name="T62" fmla="*/ 2147483646 w 1032"/>
              <a:gd name="T63" fmla="*/ 2147483646 h 542"/>
              <a:gd name="T64" fmla="*/ 2147483646 w 1032"/>
              <a:gd name="T65" fmla="*/ 2147483646 h 542"/>
              <a:gd name="T66" fmla="*/ 2147483646 w 1032"/>
              <a:gd name="T67" fmla="*/ 2147483646 h 542"/>
              <a:gd name="T68" fmla="*/ 2147483646 w 1032"/>
              <a:gd name="T69" fmla="*/ 2147483646 h 542"/>
              <a:gd name="T70" fmla="*/ 2147483646 w 1032"/>
              <a:gd name="T71" fmla="*/ 2147483646 h 542"/>
              <a:gd name="T72" fmla="*/ 2147483646 w 1032"/>
              <a:gd name="T73" fmla="*/ 2147483646 h 542"/>
              <a:gd name="T74" fmla="*/ 2147483646 w 1032"/>
              <a:gd name="T75" fmla="*/ 2147483646 h 542"/>
              <a:gd name="T76" fmla="*/ 2147483646 w 1032"/>
              <a:gd name="T77" fmla="*/ 2147483646 h 542"/>
              <a:gd name="T78" fmla="*/ 2147483646 w 1032"/>
              <a:gd name="T79" fmla="*/ 2147483646 h 542"/>
              <a:gd name="T80" fmla="*/ 2147483646 w 1032"/>
              <a:gd name="T81" fmla="*/ 2147483646 h 542"/>
              <a:gd name="T82" fmla="*/ 2147483646 w 1032"/>
              <a:gd name="T83" fmla="*/ 2147483646 h 542"/>
              <a:gd name="T84" fmla="*/ 2147483646 w 1032"/>
              <a:gd name="T85" fmla="*/ 2147483646 h 542"/>
              <a:gd name="T86" fmla="*/ 2147483646 w 1032"/>
              <a:gd name="T87" fmla="*/ 2147483646 h 542"/>
              <a:gd name="T88" fmla="*/ 2147483646 w 1032"/>
              <a:gd name="T89" fmla="*/ 2147483646 h 542"/>
              <a:gd name="T90" fmla="*/ 2147483646 w 1032"/>
              <a:gd name="T91" fmla="*/ 2147483646 h 542"/>
              <a:gd name="T92" fmla="*/ 2147483646 w 1032"/>
              <a:gd name="T93" fmla="*/ 2147483646 h 542"/>
              <a:gd name="T94" fmla="*/ 2147483646 w 1032"/>
              <a:gd name="T95" fmla="*/ 2147483646 h 542"/>
              <a:gd name="T96" fmla="*/ 2147483646 w 1032"/>
              <a:gd name="T97" fmla="*/ 2147483646 h 542"/>
              <a:gd name="T98" fmla="*/ 2147483646 w 1032"/>
              <a:gd name="T99" fmla="*/ 2147483646 h 542"/>
              <a:gd name="T100" fmla="*/ 2147483646 w 1032"/>
              <a:gd name="T101" fmla="*/ 2147483646 h 542"/>
              <a:gd name="T102" fmla="*/ 2147483646 w 1032"/>
              <a:gd name="T103" fmla="*/ 2147483646 h 542"/>
              <a:gd name="T104" fmla="*/ 2147483646 w 1032"/>
              <a:gd name="T105" fmla="*/ 2147483646 h 542"/>
              <a:gd name="T106" fmla="*/ 2147483646 w 1032"/>
              <a:gd name="T107" fmla="*/ 2147483646 h 542"/>
              <a:gd name="T108" fmla="*/ 2147483646 w 1032"/>
              <a:gd name="T109" fmla="*/ 2147483646 h 542"/>
              <a:gd name="T110" fmla="*/ 2147483646 w 1032"/>
              <a:gd name="T111" fmla="*/ 2147483646 h 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32" h="542">
                <a:moveTo>
                  <a:pt x="933" y="360"/>
                </a:moveTo>
                <a:cubicBezTo>
                  <a:pt x="978" y="348"/>
                  <a:pt x="988" y="327"/>
                  <a:pt x="1015" y="292"/>
                </a:cubicBezTo>
                <a:cubicBezTo>
                  <a:pt x="1026" y="241"/>
                  <a:pt x="1032" y="229"/>
                  <a:pt x="1015" y="156"/>
                </a:cubicBezTo>
                <a:cubicBezTo>
                  <a:pt x="1013" y="148"/>
                  <a:pt x="1006" y="171"/>
                  <a:pt x="1001" y="177"/>
                </a:cubicBezTo>
                <a:cubicBezTo>
                  <a:pt x="995" y="184"/>
                  <a:pt x="988" y="190"/>
                  <a:pt x="981" y="197"/>
                </a:cubicBezTo>
                <a:cubicBezTo>
                  <a:pt x="972" y="222"/>
                  <a:pt x="955" y="229"/>
                  <a:pt x="940" y="251"/>
                </a:cubicBezTo>
                <a:cubicBezTo>
                  <a:pt x="933" y="249"/>
                  <a:pt x="924" y="250"/>
                  <a:pt x="920" y="244"/>
                </a:cubicBezTo>
                <a:cubicBezTo>
                  <a:pt x="903" y="220"/>
                  <a:pt x="894" y="171"/>
                  <a:pt x="879" y="143"/>
                </a:cubicBezTo>
                <a:cubicBezTo>
                  <a:pt x="863" y="113"/>
                  <a:pt x="844" y="64"/>
                  <a:pt x="818" y="41"/>
                </a:cubicBezTo>
                <a:cubicBezTo>
                  <a:pt x="804" y="29"/>
                  <a:pt x="786" y="24"/>
                  <a:pt x="771" y="14"/>
                </a:cubicBezTo>
                <a:cubicBezTo>
                  <a:pt x="760" y="44"/>
                  <a:pt x="773" y="69"/>
                  <a:pt x="791" y="95"/>
                </a:cubicBezTo>
                <a:cubicBezTo>
                  <a:pt x="793" y="106"/>
                  <a:pt x="806" y="121"/>
                  <a:pt x="798" y="129"/>
                </a:cubicBezTo>
                <a:cubicBezTo>
                  <a:pt x="792" y="135"/>
                  <a:pt x="766" y="91"/>
                  <a:pt x="764" y="89"/>
                </a:cubicBezTo>
                <a:cubicBezTo>
                  <a:pt x="751" y="75"/>
                  <a:pt x="737" y="62"/>
                  <a:pt x="723" y="48"/>
                </a:cubicBezTo>
                <a:cubicBezTo>
                  <a:pt x="714" y="39"/>
                  <a:pt x="611" y="9"/>
                  <a:pt x="601" y="7"/>
                </a:cubicBezTo>
                <a:cubicBezTo>
                  <a:pt x="565" y="9"/>
                  <a:pt x="526" y="0"/>
                  <a:pt x="493" y="14"/>
                </a:cubicBezTo>
                <a:cubicBezTo>
                  <a:pt x="482" y="18"/>
                  <a:pt x="494" y="38"/>
                  <a:pt x="500" y="48"/>
                </a:cubicBezTo>
                <a:cubicBezTo>
                  <a:pt x="509" y="64"/>
                  <a:pt x="545" y="85"/>
                  <a:pt x="561" y="95"/>
                </a:cubicBezTo>
                <a:cubicBezTo>
                  <a:pt x="535" y="58"/>
                  <a:pt x="459" y="50"/>
                  <a:pt x="418" y="41"/>
                </a:cubicBezTo>
                <a:cubicBezTo>
                  <a:pt x="363" y="46"/>
                  <a:pt x="333" y="56"/>
                  <a:pt x="283" y="68"/>
                </a:cubicBezTo>
                <a:cubicBezTo>
                  <a:pt x="265" y="72"/>
                  <a:pt x="228" y="82"/>
                  <a:pt x="228" y="82"/>
                </a:cubicBezTo>
                <a:cubicBezTo>
                  <a:pt x="211" y="94"/>
                  <a:pt x="182" y="112"/>
                  <a:pt x="188" y="123"/>
                </a:cubicBezTo>
                <a:cubicBezTo>
                  <a:pt x="192" y="131"/>
                  <a:pt x="206" y="127"/>
                  <a:pt x="215" y="129"/>
                </a:cubicBezTo>
                <a:cubicBezTo>
                  <a:pt x="252" y="139"/>
                  <a:pt x="285" y="150"/>
                  <a:pt x="323" y="156"/>
                </a:cubicBezTo>
                <a:cubicBezTo>
                  <a:pt x="420" y="188"/>
                  <a:pt x="198" y="167"/>
                  <a:pt x="147" y="177"/>
                </a:cubicBezTo>
                <a:cubicBezTo>
                  <a:pt x="125" y="191"/>
                  <a:pt x="101" y="203"/>
                  <a:pt x="79" y="217"/>
                </a:cubicBezTo>
                <a:cubicBezTo>
                  <a:pt x="75" y="224"/>
                  <a:pt x="72" y="232"/>
                  <a:pt x="66" y="238"/>
                </a:cubicBezTo>
                <a:cubicBezTo>
                  <a:pt x="58" y="246"/>
                  <a:pt x="0" y="283"/>
                  <a:pt x="52" y="265"/>
                </a:cubicBezTo>
                <a:cubicBezTo>
                  <a:pt x="102" y="267"/>
                  <a:pt x="152" y="263"/>
                  <a:pt x="201" y="272"/>
                </a:cubicBezTo>
                <a:cubicBezTo>
                  <a:pt x="208" y="273"/>
                  <a:pt x="199" y="286"/>
                  <a:pt x="195" y="292"/>
                </a:cubicBezTo>
                <a:cubicBezTo>
                  <a:pt x="190" y="300"/>
                  <a:pt x="181" y="305"/>
                  <a:pt x="174" y="312"/>
                </a:cubicBezTo>
                <a:cubicBezTo>
                  <a:pt x="152" y="334"/>
                  <a:pt x="140" y="353"/>
                  <a:pt x="127" y="380"/>
                </a:cubicBezTo>
                <a:cubicBezTo>
                  <a:pt x="144" y="446"/>
                  <a:pt x="135" y="353"/>
                  <a:pt x="174" y="333"/>
                </a:cubicBezTo>
                <a:cubicBezTo>
                  <a:pt x="242" y="299"/>
                  <a:pt x="357" y="302"/>
                  <a:pt x="425" y="299"/>
                </a:cubicBezTo>
                <a:cubicBezTo>
                  <a:pt x="409" y="322"/>
                  <a:pt x="402" y="338"/>
                  <a:pt x="384" y="360"/>
                </a:cubicBezTo>
                <a:cubicBezTo>
                  <a:pt x="379" y="366"/>
                  <a:pt x="365" y="386"/>
                  <a:pt x="371" y="380"/>
                </a:cubicBezTo>
                <a:cubicBezTo>
                  <a:pt x="379" y="372"/>
                  <a:pt x="382" y="360"/>
                  <a:pt x="391" y="353"/>
                </a:cubicBezTo>
                <a:cubicBezTo>
                  <a:pt x="407" y="342"/>
                  <a:pt x="454" y="336"/>
                  <a:pt x="472" y="333"/>
                </a:cubicBezTo>
                <a:cubicBezTo>
                  <a:pt x="486" y="324"/>
                  <a:pt x="508" y="321"/>
                  <a:pt x="513" y="305"/>
                </a:cubicBezTo>
                <a:cubicBezTo>
                  <a:pt x="530" y="257"/>
                  <a:pt x="529" y="241"/>
                  <a:pt x="574" y="211"/>
                </a:cubicBezTo>
                <a:cubicBezTo>
                  <a:pt x="566" y="244"/>
                  <a:pt x="565" y="254"/>
                  <a:pt x="540" y="278"/>
                </a:cubicBezTo>
                <a:cubicBezTo>
                  <a:pt x="535" y="298"/>
                  <a:pt x="524" y="326"/>
                  <a:pt x="540" y="346"/>
                </a:cubicBezTo>
                <a:cubicBezTo>
                  <a:pt x="545" y="352"/>
                  <a:pt x="554" y="340"/>
                  <a:pt x="561" y="339"/>
                </a:cubicBezTo>
                <a:cubicBezTo>
                  <a:pt x="588" y="336"/>
                  <a:pt x="615" y="335"/>
                  <a:pt x="642" y="333"/>
                </a:cubicBezTo>
                <a:cubicBezTo>
                  <a:pt x="655" y="324"/>
                  <a:pt x="672" y="323"/>
                  <a:pt x="683" y="312"/>
                </a:cubicBezTo>
                <a:cubicBezTo>
                  <a:pt x="688" y="307"/>
                  <a:pt x="686" y="298"/>
                  <a:pt x="689" y="292"/>
                </a:cubicBezTo>
                <a:cubicBezTo>
                  <a:pt x="699" y="268"/>
                  <a:pt x="709" y="249"/>
                  <a:pt x="716" y="224"/>
                </a:cubicBezTo>
                <a:cubicBezTo>
                  <a:pt x="749" y="235"/>
                  <a:pt x="750" y="271"/>
                  <a:pt x="777" y="292"/>
                </a:cubicBezTo>
                <a:cubicBezTo>
                  <a:pt x="783" y="297"/>
                  <a:pt x="791" y="296"/>
                  <a:pt x="798" y="299"/>
                </a:cubicBezTo>
                <a:cubicBezTo>
                  <a:pt x="839" y="318"/>
                  <a:pt x="880" y="339"/>
                  <a:pt x="920" y="360"/>
                </a:cubicBezTo>
                <a:cubicBezTo>
                  <a:pt x="918" y="369"/>
                  <a:pt x="921" y="382"/>
                  <a:pt x="913" y="387"/>
                </a:cubicBezTo>
                <a:cubicBezTo>
                  <a:pt x="889" y="401"/>
                  <a:pt x="860" y="352"/>
                  <a:pt x="852" y="339"/>
                </a:cubicBezTo>
                <a:cubicBezTo>
                  <a:pt x="862" y="542"/>
                  <a:pt x="827" y="495"/>
                  <a:pt x="899" y="448"/>
                </a:cubicBezTo>
                <a:cubicBezTo>
                  <a:pt x="907" y="402"/>
                  <a:pt x="913" y="387"/>
                  <a:pt x="899" y="333"/>
                </a:cubicBezTo>
                <a:cubicBezTo>
                  <a:pt x="891" y="303"/>
                  <a:pt x="888" y="305"/>
                  <a:pt x="872" y="305"/>
                </a:cubicBezTo>
                <a:lnTo>
                  <a:pt x="822" y="310"/>
                </a:lnTo>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Freeform 24"/>
          <p:cNvSpPr>
            <a:spLocks/>
          </p:cNvSpPr>
          <p:nvPr/>
        </p:nvSpPr>
        <p:spPr bwMode="auto">
          <a:xfrm>
            <a:off x="3140075" y="768350"/>
            <a:ext cx="3022600" cy="2868613"/>
          </a:xfrm>
          <a:custGeom>
            <a:avLst/>
            <a:gdLst>
              <a:gd name="T0" fmla="*/ 2147483646 w 1904"/>
              <a:gd name="T1" fmla="*/ 2147483646 h 1807"/>
              <a:gd name="T2" fmla="*/ 2147483646 w 1904"/>
              <a:gd name="T3" fmla="*/ 2147483646 h 1807"/>
              <a:gd name="T4" fmla="*/ 2147483646 w 1904"/>
              <a:gd name="T5" fmla="*/ 2147483646 h 1807"/>
              <a:gd name="T6" fmla="*/ 2147483646 w 1904"/>
              <a:gd name="T7" fmla="*/ 2147483646 h 1807"/>
              <a:gd name="T8" fmla="*/ 2147483646 w 1904"/>
              <a:gd name="T9" fmla="*/ 2147483646 h 1807"/>
              <a:gd name="T10" fmla="*/ 2147483646 w 1904"/>
              <a:gd name="T11" fmla="*/ 2147483646 h 1807"/>
              <a:gd name="T12" fmla="*/ 2147483646 w 1904"/>
              <a:gd name="T13" fmla="*/ 2147483646 h 1807"/>
              <a:gd name="T14" fmla="*/ 2147483646 w 1904"/>
              <a:gd name="T15" fmla="*/ 2147483646 h 1807"/>
              <a:gd name="T16" fmla="*/ 2147483646 w 1904"/>
              <a:gd name="T17" fmla="*/ 2147483646 h 1807"/>
              <a:gd name="T18" fmla="*/ 2147483646 w 1904"/>
              <a:gd name="T19" fmla="*/ 2147483646 h 1807"/>
              <a:gd name="T20" fmla="*/ 2147483646 w 1904"/>
              <a:gd name="T21" fmla="*/ 2147483646 h 1807"/>
              <a:gd name="T22" fmla="*/ 2147483646 w 1904"/>
              <a:gd name="T23" fmla="*/ 2147483646 h 1807"/>
              <a:gd name="T24" fmla="*/ 2147483646 w 1904"/>
              <a:gd name="T25" fmla="*/ 2147483646 h 1807"/>
              <a:gd name="T26" fmla="*/ 2147483646 w 1904"/>
              <a:gd name="T27" fmla="*/ 2147483646 h 1807"/>
              <a:gd name="T28" fmla="*/ 2147483646 w 1904"/>
              <a:gd name="T29" fmla="*/ 2147483646 h 1807"/>
              <a:gd name="T30" fmla="*/ 2147483646 w 1904"/>
              <a:gd name="T31" fmla="*/ 2147483646 h 1807"/>
              <a:gd name="T32" fmla="*/ 2147483646 w 1904"/>
              <a:gd name="T33" fmla="*/ 2147483646 h 1807"/>
              <a:gd name="T34" fmla="*/ 2147483646 w 1904"/>
              <a:gd name="T35" fmla="*/ 2147483646 h 1807"/>
              <a:gd name="T36" fmla="*/ 2147483646 w 1904"/>
              <a:gd name="T37" fmla="*/ 2147483646 h 1807"/>
              <a:gd name="T38" fmla="*/ 2147483646 w 1904"/>
              <a:gd name="T39" fmla="*/ 2147483646 h 1807"/>
              <a:gd name="T40" fmla="*/ 2147483646 w 1904"/>
              <a:gd name="T41" fmla="*/ 2147483646 h 1807"/>
              <a:gd name="T42" fmla="*/ 2147483646 w 1904"/>
              <a:gd name="T43" fmla="*/ 2147483646 h 1807"/>
              <a:gd name="T44" fmla="*/ 2147483646 w 1904"/>
              <a:gd name="T45" fmla="*/ 2147483646 h 1807"/>
              <a:gd name="T46" fmla="*/ 2147483646 w 1904"/>
              <a:gd name="T47" fmla="*/ 2147483646 h 1807"/>
              <a:gd name="T48" fmla="*/ 2147483646 w 1904"/>
              <a:gd name="T49" fmla="*/ 2147483646 h 1807"/>
              <a:gd name="T50" fmla="*/ 2147483646 w 1904"/>
              <a:gd name="T51" fmla="*/ 2147483646 h 1807"/>
              <a:gd name="T52" fmla="*/ 2147483646 w 1904"/>
              <a:gd name="T53" fmla="*/ 2147483646 h 1807"/>
              <a:gd name="T54" fmla="*/ 2147483646 w 1904"/>
              <a:gd name="T55" fmla="*/ 2147483646 h 1807"/>
              <a:gd name="T56" fmla="*/ 2147483646 w 1904"/>
              <a:gd name="T57" fmla="*/ 2147483646 h 1807"/>
              <a:gd name="T58" fmla="*/ 2147483646 w 1904"/>
              <a:gd name="T59" fmla="*/ 2147483646 h 1807"/>
              <a:gd name="T60" fmla="*/ 2147483646 w 1904"/>
              <a:gd name="T61" fmla="*/ 2147483646 h 1807"/>
              <a:gd name="T62" fmla="*/ 2147483646 w 1904"/>
              <a:gd name="T63" fmla="*/ 2147483646 h 1807"/>
              <a:gd name="T64" fmla="*/ 2147483646 w 1904"/>
              <a:gd name="T65" fmla="*/ 2147483646 h 1807"/>
              <a:gd name="T66" fmla="*/ 2147483646 w 1904"/>
              <a:gd name="T67" fmla="*/ 2147483646 h 1807"/>
              <a:gd name="T68" fmla="*/ 2147483646 w 1904"/>
              <a:gd name="T69" fmla="*/ 2147483646 h 1807"/>
              <a:gd name="T70" fmla="*/ 2147483646 w 1904"/>
              <a:gd name="T71" fmla="*/ 2147483646 h 1807"/>
              <a:gd name="T72" fmla="*/ 2147483646 w 1904"/>
              <a:gd name="T73" fmla="*/ 2147483646 h 18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04" h="1807">
                <a:moveTo>
                  <a:pt x="834" y="444"/>
                </a:moveTo>
                <a:cubicBezTo>
                  <a:pt x="831" y="473"/>
                  <a:pt x="834" y="505"/>
                  <a:pt x="821" y="532"/>
                </a:cubicBezTo>
                <a:cubicBezTo>
                  <a:pt x="814" y="547"/>
                  <a:pt x="794" y="573"/>
                  <a:pt x="794" y="573"/>
                </a:cubicBezTo>
                <a:cubicBezTo>
                  <a:pt x="878" y="577"/>
                  <a:pt x="1024" y="589"/>
                  <a:pt x="1105" y="573"/>
                </a:cubicBezTo>
                <a:cubicBezTo>
                  <a:pt x="1114" y="571"/>
                  <a:pt x="1110" y="555"/>
                  <a:pt x="1112" y="546"/>
                </a:cubicBezTo>
                <a:cubicBezTo>
                  <a:pt x="1110" y="539"/>
                  <a:pt x="1108" y="532"/>
                  <a:pt x="1105" y="526"/>
                </a:cubicBezTo>
                <a:cubicBezTo>
                  <a:pt x="1101" y="519"/>
                  <a:pt x="1095" y="513"/>
                  <a:pt x="1092" y="505"/>
                </a:cubicBezTo>
                <a:cubicBezTo>
                  <a:pt x="1071" y="457"/>
                  <a:pt x="1094" y="471"/>
                  <a:pt x="1058" y="458"/>
                </a:cubicBezTo>
                <a:cubicBezTo>
                  <a:pt x="665" y="470"/>
                  <a:pt x="854" y="460"/>
                  <a:pt x="1065" y="471"/>
                </a:cubicBezTo>
                <a:cubicBezTo>
                  <a:pt x="1072" y="471"/>
                  <a:pt x="1078" y="476"/>
                  <a:pt x="1085" y="478"/>
                </a:cubicBezTo>
                <a:cubicBezTo>
                  <a:pt x="1092" y="485"/>
                  <a:pt x="1100" y="491"/>
                  <a:pt x="1105" y="499"/>
                </a:cubicBezTo>
                <a:cubicBezTo>
                  <a:pt x="1112" y="511"/>
                  <a:pt x="1119" y="539"/>
                  <a:pt x="1119" y="539"/>
                </a:cubicBezTo>
                <a:cubicBezTo>
                  <a:pt x="1131" y="624"/>
                  <a:pt x="1141" y="607"/>
                  <a:pt x="1234" y="600"/>
                </a:cubicBezTo>
                <a:cubicBezTo>
                  <a:pt x="1262" y="590"/>
                  <a:pt x="1299" y="579"/>
                  <a:pt x="1322" y="560"/>
                </a:cubicBezTo>
                <a:cubicBezTo>
                  <a:pt x="1348" y="538"/>
                  <a:pt x="1369" y="517"/>
                  <a:pt x="1403" y="505"/>
                </a:cubicBezTo>
                <a:cubicBezTo>
                  <a:pt x="1423" y="486"/>
                  <a:pt x="1442" y="473"/>
                  <a:pt x="1458" y="451"/>
                </a:cubicBezTo>
                <a:cubicBezTo>
                  <a:pt x="1460" y="444"/>
                  <a:pt x="1465" y="438"/>
                  <a:pt x="1464" y="431"/>
                </a:cubicBezTo>
                <a:cubicBezTo>
                  <a:pt x="1461" y="416"/>
                  <a:pt x="1439" y="400"/>
                  <a:pt x="1431" y="390"/>
                </a:cubicBezTo>
                <a:cubicBezTo>
                  <a:pt x="1407" y="362"/>
                  <a:pt x="1381" y="336"/>
                  <a:pt x="1349" y="316"/>
                </a:cubicBezTo>
                <a:cubicBezTo>
                  <a:pt x="1326" y="285"/>
                  <a:pt x="1295" y="262"/>
                  <a:pt x="1268" y="234"/>
                </a:cubicBezTo>
                <a:cubicBezTo>
                  <a:pt x="1264" y="218"/>
                  <a:pt x="1249" y="204"/>
                  <a:pt x="1248" y="187"/>
                </a:cubicBezTo>
                <a:cubicBezTo>
                  <a:pt x="1244" y="123"/>
                  <a:pt x="1247" y="85"/>
                  <a:pt x="1281" y="38"/>
                </a:cubicBezTo>
                <a:cubicBezTo>
                  <a:pt x="1283" y="31"/>
                  <a:pt x="1283" y="22"/>
                  <a:pt x="1288" y="17"/>
                </a:cubicBezTo>
                <a:cubicBezTo>
                  <a:pt x="1305" y="0"/>
                  <a:pt x="1386" y="32"/>
                  <a:pt x="1403" y="38"/>
                </a:cubicBezTo>
                <a:cubicBezTo>
                  <a:pt x="1417" y="43"/>
                  <a:pt x="1444" y="51"/>
                  <a:pt x="1444" y="51"/>
                </a:cubicBezTo>
                <a:cubicBezTo>
                  <a:pt x="1481" y="77"/>
                  <a:pt x="1508" y="108"/>
                  <a:pt x="1546" y="133"/>
                </a:cubicBezTo>
                <a:cubicBezTo>
                  <a:pt x="1565" y="145"/>
                  <a:pt x="1607" y="160"/>
                  <a:pt x="1607" y="160"/>
                </a:cubicBezTo>
                <a:cubicBezTo>
                  <a:pt x="1630" y="183"/>
                  <a:pt x="1658" y="196"/>
                  <a:pt x="1688" y="207"/>
                </a:cubicBezTo>
                <a:cubicBezTo>
                  <a:pt x="1710" y="231"/>
                  <a:pt x="1730" y="237"/>
                  <a:pt x="1756" y="255"/>
                </a:cubicBezTo>
                <a:cubicBezTo>
                  <a:pt x="1764" y="261"/>
                  <a:pt x="1769" y="269"/>
                  <a:pt x="1776" y="275"/>
                </a:cubicBezTo>
                <a:cubicBezTo>
                  <a:pt x="1782" y="280"/>
                  <a:pt x="1789" y="284"/>
                  <a:pt x="1796" y="289"/>
                </a:cubicBezTo>
                <a:cubicBezTo>
                  <a:pt x="1815" y="316"/>
                  <a:pt x="1832" y="343"/>
                  <a:pt x="1851" y="370"/>
                </a:cubicBezTo>
                <a:cubicBezTo>
                  <a:pt x="1856" y="401"/>
                  <a:pt x="1863" y="428"/>
                  <a:pt x="1871" y="458"/>
                </a:cubicBezTo>
                <a:cubicBezTo>
                  <a:pt x="1868" y="522"/>
                  <a:pt x="1904" y="623"/>
                  <a:pt x="1830" y="648"/>
                </a:cubicBezTo>
                <a:cubicBezTo>
                  <a:pt x="1798" y="695"/>
                  <a:pt x="1816" y="679"/>
                  <a:pt x="1783" y="702"/>
                </a:cubicBezTo>
                <a:cubicBezTo>
                  <a:pt x="1772" y="717"/>
                  <a:pt x="1764" y="731"/>
                  <a:pt x="1749" y="743"/>
                </a:cubicBezTo>
                <a:cubicBezTo>
                  <a:pt x="1736" y="753"/>
                  <a:pt x="1708" y="770"/>
                  <a:pt x="1708" y="770"/>
                </a:cubicBezTo>
                <a:cubicBezTo>
                  <a:pt x="1690" y="798"/>
                  <a:pt x="1665" y="802"/>
                  <a:pt x="1641" y="824"/>
                </a:cubicBezTo>
                <a:cubicBezTo>
                  <a:pt x="1596" y="864"/>
                  <a:pt x="1569" y="892"/>
                  <a:pt x="1512" y="912"/>
                </a:cubicBezTo>
                <a:cubicBezTo>
                  <a:pt x="1480" y="957"/>
                  <a:pt x="1518" y="912"/>
                  <a:pt x="1478" y="939"/>
                </a:cubicBezTo>
                <a:cubicBezTo>
                  <a:pt x="1470" y="944"/>
                  <a:pt x="1465" y="953"/>
                  <a:pt x="1458" y="959"/>
                </a:cubicBezTo>
                <a:cubicBezTo>
                  <a:pt x="1439" y="974"/>
                  <a:pt x="1417" y="980"/>
                  <a:pt x="1397" y="993"/>
                </a:cubicBezTo>
                <a:cubicBezTo>
                  <a:pt x="1381" y="1017"/>
                  <a:pt x="1375" y="1046"/>
                  <a:pt x="1356" y="1068"/>
                </a:cubicBezTo>
                <a:cubicBezTo>
                  <a:pt x="1330" y="1100"/>
                  <a:pt x="1302" y="1129"/>
                  <a:pt x="1288" y="1169"/>
                </a:cubicBezTo>
                <a:cubicBezTo>
                  <a:pt x="1293" y="1287"/>
                  <a:pt x="1346" y="1543"/>
                  <a:pt x="1241" y="1617"/>
                </a:cubicBezTo>
                <a:cubicBezTo>
                  <a:pt x="1227" y="1658"/>
                  <a:pt x="1204" y="1703"/>
                  <a:pt x="1180" y="1739"/>
                </a:cubicBezTo>
                <a:cubicBezTo>
                  <a:pt x="1171" y="1753"/>
                  <a:pt x="1157" y="1775"/>
                  <a:pt x="1139" y="1779"/>
                </a:cubicBezTo>
                <a:cubicBezTo>
                  <a:pt x="1104" y="1786"/>
                  <a:pt x="1067" y="1784"/>
                  <a:pt x="1031" y="1786"/>
                </a:cubicBezTo>
                <a:cubicBezTo>
                  <a:pt x="647" y="1776"/>
                  <a:pt x="855" y="1807"/>
                  <a:pt x="719" y="1759"/>
                </a:cubicBezTo>
                <a:cubicBezTo>
                  <a:pt x="669" y="1709"/>
                  <a:pt x="602" y="1716"/>
                  <a:pt x="536" y="1712"/>
                </a:cubicBezTo>
                <a:cubicBezTo>
                  <a:pt x="520" y="1648"/>
                  <a:pt x="549" y="1598"/>
                  <a:pt x="556" y="1535"/>
                </a:cubicBezTo>
                <a:cubicBezTo>
                  <a:pt x="566" y="1449"/>
                  <a:pt x="561" y="1494"/>
                  <a:pt x="570" y="1400"/>
                </a:cubicBezTo>
                <a:cubicBezTo>
                  <a:pt x="562" y="1079"/>
                  <a:pt x="617" y="1084"/>
                  <a:pt x="495" y="1203"/>
                </a:cubicBezTo>
                <a:cubicBezTo>
                  <a:pt x="488" y="1210"/>
                  <a:pt x="484" y="1220"/>
                  <a:pt x="475" y="1224"/>
                </a:cubicBezTo>
                <a:cubicBezTo>
                  <a:pt x="462" y="1230"/>
                  <a:pt x="448" y="1228"/>
                  <a:pt x="434" y="1230"/>
                </a:cubicBezTo>
                <a:cubicBezTo>
                  <a:pt x="411" y="1238"/>
                  <a:pt x="394" y="1251"/>
                  <a:pt x="373" y="1264"/>
                </a:cubicBezTo>
                <a:cubicBezTo>
                  <a:pt x="358" y="1288"/>
                  <a:pt x="357" y="1302"/>
                  <a:pt x="333" y="1319"/>
                </a:cubicBezTo>
                <a:cubicBezTo>
                  <a:pt x="299" y="1415"/>
                  <a:pt x="338" y="1525"/>
                  <a:pt x="353" y="1623"/>
                </a:cubicBezTo>
                <a:cubicBezTo>
                  <a:pt x="338" y="1685"/>
                  <a:pt x="273" y="1677"/>
                  <a:pt x="218" y="1684"/>
                </a:cubicBezTo>
                <a:cubicBezTo>
                  <a:pt x="178" y="1675"/>
                  <a:pt x="185" y="1665"/>
                  <a:pt x="157" y="1637"/>
                </a:cubicBezTo>
                <a:cubicBezTo>
                  <a:pt x="148" y="1612"/>
                  <a:pt x="137" y="1591"/>
                  <a:pt x="123" y="1569"/>
                </a:cubicBezTo>
                <a:cubicBezTo>
                  <a:pt x="114" y="1517"/>
                  <a:pt x="108" y="1462"/>
                  <a:pt x="89" y="1413"/>
                </a:cubicBezTo>
                <a:cubicBezTo>
                  <a:pt x="80" y="1351"/>
                  <a:pt x="76" y="1284"/>
                  <a:pt x="55" y="1224"/>
                </a:cubicBezTo>
                <a:cubicBezTo>
                  <a:pt x="39" y="1132"/>
                  <a:pt x="0" y="991"/>
                  <a:pt x="89" y="932"/>
                </a:cubicBezTo>
                <a:cubicBezTo>
                  <a:pt x="113" y="896"/>
                  <a:pt x="152" y="884"/>
                  <a:pt x="184" y="858"/>
                </a:cubicBezTo>
                <a:cubicBezTo>
                  <a:pt x="191" y="852"/>
                  <a:pt x="196" y="842"/>
                  <a:pt x="204" y="837"/>
                </a:cubicBezTo>
                <a:cubicBezTo>
                  <a:pt x="210" y="833"/>
                  <a:pt x="218" y="834"/>
                  <a:pt x="224" y="831"/>
                </a:cubicBezTo>
                <a:cubicBezTo>
                  <a:pt x="233" y="827"/>
                  <a:pt x="243" y="823"/>
                  <a:pt x="251" y="817"/>
                </a:cubicBezTo>
                <a:cubicBezTo>
                  <a:pt x="259" y="811"/>
                  <a:pt x="264" y="803"/>
                  <a:pt x="272" y="797"/>
                </a:cubicBezTo>
                <a:cubicBezTo>
                  <a:pt x="285" y="787"/>
                  <a:pt x="299" y="779"/>
                  <a:pt x="312" y="770"/>
                </a:cubicBezTo>
                <a:cubicBezTo>
                  <a:pt x="326" y="761"/>
                  <a:pt x="353" y="743"/>
                  <a:pt x="353" y="743"/>
                </a:cubicBezTo>
                <a:cubicBezTo>
                  <a:pt x="374" y="712"/>
                  <a:pt x="416" y="683"/>
                  <a:pt x="448" y="661"/>
                </a:cubicBezTo>
                <a:cubicBezTo>
                  <a:pt x="488" y="604"/>
                  <a:pt x="514" y="623"/>
                  <a:pt x="563" y="593"/>
                </a:cubicBezTo>
                <a:cubicBezTo>
                  <a:pt x="591" y="576"/>
                  <a:pt x="619" y="567"/>
                  <a:pt x="651" y="560"/>
                </a:cubicBezTo>
                <a:cubicBezTo>
                  <a:pt x="758" y="569"/>
                  <a:pt x="701" y="566"/>
                  <a:pt x="821" y="566"/>
                </a:cubicBezTo>
              </a:path>
            </a:pathLst>
          </a:custGeom>
          <a:solidFill>
            <a:srgbClr val="FD2B2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4" name="Freeform 26"/>
          <p:cNvSpPr>
            <a:spLocks/>
          </p:cNvSpPr>
          <p:nvPr/>
        </p:nvSpPr>
        <p:spPr bwMode="auto">
          <a:xfrm>
            <a:off x="3597275" y="3482975"/>
            <a:ext cx="1857375" cy="2711450"/>
          </a:xfrm>
          <a:custGeom>
            <a:avLst/>
            <a:gdLst>
              <a:gd name="T0" fmla="*/ 2147483646 w 1170"/>
              <a:gd name="T1" fmla="*/ 2147483646 h 1708"/>
              <a:gd name="T2" fmla="*/ 2147483646 w 1170"/>
              <a:gd name="T3" fmla="*/ 2147483646 h 1708"/>
              <a:gd name="T4" fmla="*/ 2147483646 w 1170"/>
              <a:gd name="T5" fmla="*/ 2147483646 h 1708"/>
              <a:gd name="T6" fmla="*/ 2147483646 w 1170"/>
              <a:gd name="T7" fmla="*/ 2147483646 h 1708"/>
              <a:gd name="T8" fmla="*/ 2147483646 w 1170"/>
              <a:gd name="T9" fmla="*/ 2147483646 h 1708"/>
              <a:gd name="T10" fmla="*/ 2147483646 w 1170"/>
              <a:gd name="T11" fmla="*/ 2147483646 h 1708"/>
              <a:gd name="T12" fmla="*/ 2147483646 w 1170"/>
              <a:gd name="T13" fmla="*/ 2147483646 h 1708"/>
              <a:gd name="T14" fmla="*/ 2147483646 w 1170"/>
              <a:gd name="T15" fmla="*/ 2147483646 h 1708"/>
              <a:gd name="T16" fmla="*/ 2147483646 w 1170"/>
              <a:gd name="T17" fmla="*/ 2147483646 h 1708"/>
              <a:gd name="T18" fmla="*/ 2147483646 w 1170"/>
              <a:gd name="T19" fmla="*/ 2147483646 h 1708"/>
              <a:gd name="T20" fmla="*/ 2147483646 w 1170"/>
              <a:gd name="T21" fmla="*/ 2147483646 h 1708"/>
              <a:gd name="T22" fmla="*/ 2147483646 w 1170"/>
              <a:gd name="T23" fmla="*/ 2147483646 h 1708"/>
              <a:gd name="T24" fmla="*/ 2147483646 w 1170"/>
              <a:gd name="T25" fmla="*/ 2147483646 h 1708"/>
              <a:gd name="T26" fmla="*/ 2147483646 w 1170"/>
              <a:gd name="T27" fmla="*/ 2147483646 h 1708"/>
              <a:gd name="T28" fmla="*/ 2147483646 w 1170"/>
              <a:gd name="T29" fmla="*/ 2147483646 h 1708"/>
              <a:gd name="T30" fmla="*/ 2147483646 w 1170"/>
              <a:gd name="T31" fmla="*/ 2147483646 h 1708"/>
              <a:gd name="T32" fmla="*/ 2147483646 w 1170"/>
              <a:gd name="T33" fmla="*/ 2147483646 h 1708"/>
              <a:gd name="T34" fmla="*/ 2147483646 w 1170"/>
              <a:gd name="T35" fmla="*/ 2147483646 h 1708"/>
              <a:gd name="T36" fmla="*/ 2147483646 w 1170"/>
              <a:gd name="T37" fmla="*/ 2147483646 h 1708"/>
              <a:gd name="T38" fmla="*/ 2147483646 w 1170"/>
              <a:gd name="T39" fmla="*/ 2147483646 h 1708"/>
              <a:gd name="T40" fmla="*/ 2147483646 w 1170"/>
              <a:gd name="T41" fmla="*/ 2147483646 h 1708"/>
              <a:gd name="T42" fmla="*/ 2147483646 w 1170"/>
              <a:gd name="T43" fmla="*/ 2147483646 h 1708"/>
              <a:gd name="T44" fmla="*/ 2147483646 w 1170"/>
              <a:gd name="T45" fmla="*/ 2147483646 h 1708"/>
              <a:gd name="T46" fmla="*/ 2147483646 w 1170"/>
              <a:gd name="T47" fmla="*/ 2147483646 h 1708"/>
              <a:gd name="T48" fmla="*/ 2147483646 w 1170"/>
              <a:gd name="T49" fmla="*/ 2147483646 h 1708"/>
              <a:gd name="T50" fmla="*/ 2147483646 w 1170"/>
              <a:gd name="T51" fmla="*/ 2147483646 h 1708"/>
              <a:gd name="T52" fmla="*/ 2147483646 w 1170"/>
              <a:gd name="T53" fmla="*/ 2147483646 h 1708"/>
              <a:gd name="T54" fmla="*/ 2147483646 w 1170"/>
              <a:gd name="T55" fmla="*/ 2147483646 h 1708"/>
              <a:gd name="T56" fmla="*/ 2147483646 w 1170"/>
              <a:gd name="T57" fmla="*/ 2147483646 h 1708"/>
              <a:gd name="T58" fmla="*/ 2147483646 w 1170"/>
              <a:gd name="T59" fmla="*/ 2147483646 h 1708"/>
              <a:gd name="T60" fmla="*/ 2147483646 w 1170"/>
              <a:gd name="T61" fmla="*/ 2147483646 h 1708"/>
              <a:gd name="T62" fmla="*/ 2147483646 w 1170"/>
              <a:gd name="T63" fmla="*/ 2147483646 h 1708"/>
              <a:gd name="T64" fmla="*/ 2147483646 w 1170"/>
              <a:gd name="T65" fmla="*/ 2147483646 h 1708"/>
              <a:gd name="T66" fmla="*/ 2147483646 w 1170"/>
              <a:gd name="T67" fmla="*/ 2147483646 h 1708"/>
              <a:gd name="T68" fmla="*/ 2147483646 w 1170"/>
              <a:gd name="T69" fmla="*/ 2147483646 h 1708"/>
              <a:gd name="T70" fmla="*/ 2147483646 w 1170"/>
              <a:gd name="T71" fmla="*/ 2147483646 h 1708"/>
              <a:gd name="T72" fmla="*/ 2147483646 w 1170"/>
              <a:gd name="T73" fmla="*/ 2147483646 h 1708"/>
              <a:gd name="T74" fmla="*/ 2147483646 w 1170"/>
              <a:gd name="T75" fmla="*/ 2147483646 h 1708"/>
              <a:gd name="T76" fmla="*/ 2147483646 w 1170"/>
              <a:gd name="T77" fmla="*/ 2147483646 h 1708"/>
              <a:gd name="T78" fmla="*/ 2147483646 w 1170"/>
              <a:gd name="T79" fmla="*/ 2147483646 h 1708"/>
              <a:gd name="T80" fmla="*/ 2147483646 w 1170"/>
              <a:gd name="T81" fmla="*/ 2147483646 h 1708"/>
              <a:gd name="T82" fmla="*/ 2147483646 w 1170"/>
              <a:gd name="T83" fmla="*/ 2147483646 h 1708"/>
              <a:gd name="T84" fmla="*/ 2147483646 w 1170"/>
              <a:gd name="T85" fmla="*/ 2147483646 h 1708"/>
              <a:gd name="T86" fmla="*/ 2147483646 w 1170"/>
              <a:gd name="T87" fmla="*/ 2147483646 h 1708"/>
              <a:gd name="T88" fmla="*/ 2147483646 w 1170"/>
              <a:gd name="T89" fmla="*/ 2147483646 h 17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70" h="1708">
                <a:moveTo>
                  <a:pt x="851" y="76"/>
                </a:moveTo>
                <a:cubicBezTo>
                  <a:pt x="871" y="95"/>
                  <a:pt x="882" y="115"/>
                  <a:pt x="905" y="130"/>
                </a:cubicBezTo>
                <a:cubicBezTo>
                  <a:pt x="916" y="164"/>
                  <a:pt x="936" y="188"/>
                  <a:pt x="960" y="212"/>
                </a:cubicBezTo>
                <a:cubicBezTo>
                  <a:pt x="985" y="264"/>
                  <a:pt x="1001" y="324"/>
                  <a:pt x="1014" y="381"/>
                </a:cubicBezTo>
                <a:cubicBezTo>
                  <a:pt x="1016" y="390"/>
                  <a:pt x="1017" y="400"/>
                  <a:pt x="1021" y="408"/>
                </a:cubicBezTo>
                <a:cubicBezTo>
                  <a:pt x="1028" y="423"/>
                  <a:pt x="1048" y="449"/>
                  <a:pt x="1048" y="449"/>
                </a:cubicBezTo>
                <a:cubicBezTo>
                  <a:pt x="1066" y="510"/>
                  <a:pt x="1038" y="424"/>
                  <a:pt x="1068" y="489"/>
                </a:cubicBezTo>
                <a:cubicBezTo>
                  <a:pt x="1081" y="518"/>
                  <a:pt x="1088" y="543"/>
                  <a:pt x="1102" y="571"/>
                </a:cubicBezTo>
                <a:cubicBezTo>
                  <a:pt x="1112" y="590"/>
                  <a:pt x="1122" y="632"/>
                  <a:pt x="1122" y="632"/>
                </a:cubicBezTo>
                <a:cubicBezTo>
                  <a:pt x="1153" y="936"/>
                  <a:pt x="1150" y="1242"/>
                  <a:pt x="1170" y="1547"/>
                </a:cubicBezTo>
                <a:cubicBezTo>
                  <a:pt x="1162" y="1600"/>
                  <a:pt x="1164" y="1604"/>
                  <a:pt x="1115" y="1614"/>
                </a:cubicBezTo>
                <a:cubicBezTo>
                  <a:pt x="1059" y="1653"/>
                  <a:pt x="976" y="1644"/>
                  <a:pt x="912" y="1648"/>
                </a:cubicBezTo>
                <a:cubicBezTo>
                  <a:pt x="889" y="1646"/>
                  <a:pt x="850" y="1663"/>
                  <a:pt x="844" y="1641"/>
                </a:cubicBezTo>
                <a:cubicBezTo>
                  <a:pt x="821" y="1561"/>
                  <a:pt x="842" y="1474"/>
                  <a:pt x="838" y="1391"/>
                </a:cubicBezTo>
                <a:cubicBezTo>
                  <a:pt x="832" y="1263"/>
                  <a:pt x="808" y="1146"/>
                  <a:pt x="736" y="1038"/>
                </a:cubicBezTo>
                <a:cubicBezTo>
                  <a:pt x="728" y="1007"/>
                  <a:pt x="713" y="996"/>
                  <a:pt x="695" y="971"/>
                </a:cubicBezTo>
                <a:cubicBezTo>
                  <a:pt x="687" y="937"/>
                  <a:pt x="677" y="907"/>
                  <a:pt x="661" y="876"/>
                </a:cubicBezTo>
                <a:cubicBezTo>
                  <a:pt x="648" y="802"/>
                  <a:pt x="611" y="736"/>
                  <a:pt x="587" y="666"/>
                </a:cubicBezTo>
                <a:cubicBezTo>
                  <a:pt x="612" y="859"/>
                  <a:pt x="635" y="1062"/>
                  <a:pt x="512" y="1221"/>
                </a:cubicBezTo>
                <a:cubicBezTo>
                  <a:pt x="500" y="1262"/>
                  <a:pt x="475" y="1288"/>
                  <a:pt x="451" y="1323"/>
                </a:cubicBezTo>
                <a:cubicBezTo>
                  <a:pt x="449" y="1330"/>
                  <a:pt x="448" y="1337"/>
                  <a:pt x="445" y="1343"/>
                </a:cubicBezTo>
                <a:cubicBezTo>
                  <a:pt x="441" y="1351"/>
                  <a:pt x="434" y="1356"/>
                  <a:pt x="431" y="1364"/>
                </a:cubicBezTo>
                <a:cubicBezTo>
                  <a:pt x="417" y="1401"/>
                  <a:pt x="423" y="1444"/>
                  <a:pt x="404" y="1479"/>
                </a:cubicBezTo>
                <a:cubicBezTo>
                  <a:pt x="392" y="1502"/>
                  <a:pt x="376" y="1521"/>
                  <a:pt x="370" y="1547"/>
                </a:cubicBezTo>
                <a:cubicBezTo>
                  <a:pt x="365" y="1569"/>
                  <a:pt x="358" y="1591"/>
                  <a:pt x="356" y="1614"/>
                </a:cubicBezTo>
                <a:cubicBezTo>
                  <a:pt x="354" y="1632"/>
                  <a:pt x="357" y="1652"/>
                  <a:pt x="350" y="1669"/>
                </a:cubicBezTo>
                <a:cubicBezTo>
                  <a:pt x="347" y="1677"/>
                  <a:pt x="336" y="1678"/>
                  <a:pt x="329" y="1682"/>
                </a:cubicBezTo>
                <a:cubicBezTo>
                  <a:pt x="327" y="1689"/>
                  <a:pt x="330" y="1700"/>
                  <a:pt x="323" y="1702"/>
                </a:cubicBezTo>
                <a:cubicBezTo>
                  <a:pt x="307" y="1708"/>
                  <a:pt x="245" y="1681"/>
                  <a:pt x="221" y="1675"/>
                </a:cubicBezTo>
                <a:cubicBezTo>
                  <a:pt x="193" y="1647"/>
                  <a:pt x="163" y="1646"/>
                  <a:pt x="126" y="1635"/>
                </a:cubicBezTo>
                <a:cubicBezTo>
                  <a:pt x="83" y="1622"/>
                  <a:pt x="41" y="1598"/>
                  <a:pt x="4" y="1574"/>
                </a:cubicBezTo>
                <a:cubicBezTo>
                  <a:pt x="10" y="1508"/>
                  <a:pt x="0" y="1413"/>
                  <a:pt x="52" y="1364"/>
                </a:cubicBezTo>
                <a:cubicBezTo>
                  <a:pt x="65" y="1320"/>
                  <a:pt x="77" y="1278"/>
                  <a:pt x="92" y="1235"/>
                </a:cubicBezTo>
                <a:cubicBezTo>
                  <a:pt x="112" y="934"/>
                  <a:pt x="129" y="634"/>
                  <a:pt x="153" y="334"/>
                </a:cubicBezTo>
                <a:cubicBezTo>
                  <a:pt x="163" y="210"/>
                  <a:pt x="134" y="46"/>
                  <a:pt x="282" y="2"/>
                </a:cubicBezTo>
                <a:cubicBezTo>
                  <a:pt x="392" y="7"/>
                  <a:pt x="496" y="27"/>
                  <a:pt x="607" y="35"/>
                </a:cubicBezTo>
                <a:cubicBezTo>
                  <a:pt x="670" y="56"/>
                  <a:pt x="634" y="48"/>
                  <a:pt x="716" y="56"/>
                </a:cubicBezTo>
                <a:cubicBezTo>
                  <a:pt x="767" y="69"/>
                  <a:pt x="813" y="83"/>
                  <a:pt x="865" y="90"/>
                </a:cubicBezTo>
                <a:cubicBezTo>
                  <a:pt x="836" y="98"/>
                  <a:pt x="835" y="100"/>
                  <a:pt x="797" y="103"/>
                </a:cubicBezTo>
                <a:cubicBezTo>
                  <a:pt x="736" y="109"/>
                  <a:pt x="614" y="117"/>
                  <a:pt x="614" y="117"/>
                </a:cubicBezTo>
                <a:cubicBezTo>
                  <a:pt x="574" y="114"/>
                  <a:pt x="501" y="118"/>
                  <a:pt x="458" y="96"/>
                </a:cubicBezTo>
                <a:cubicBezTo>
                  <a:pt x="405" y="69"/>
                  <a:pt x="475" y="95"/>
                  <a:pt x="411" y="76"/>
                </a:cubicBezTo>
                <a:cubicBezTo>
                  <a:pt x="397" y="72"/>
                  <a:pt x="370" y="63"/>
                  <a:pt x="370" y="63"/>
                </a:cubicBezTo>
                <a:cubicBezTo>
                  <a:pt x="332" y="33"/>
                  <a:pt x="304" y="34"/>
                  <a:pt x="255" y="29"/>
                </a:cubicBezTo>
                <a:cubicBezTo>
                  <a:pt x="213" y="0"/>
                  <a:pt x="227" y="15"/>
                  <a:pt x="316" y="15"/>
                </a:cubicBezTo>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5" name="Freeform 27"/>
          <p:cNvSpPr>
            <a:spLocks/>
          </p:cNvSpPr>
          <p:nvPr/>
        </p:nvSpPr>
        <p:spPr bwMode="auto">
          <a:xfrm>
            <a:off x="3560763" y="6153150"/>
            <a:ext cx="936625" cy="473075"/>
          </a:xfrm>
          <a:custGeom>
            <a:avLst/>
            <a:gdLst>
              <a:gd name="T0" fmla="*/ 2147483646 w 590"/>
              <a:gd name="T1" fmla="*/ 2147483646 h 298"/>
              <a:gd name="T2" fmla="*/ 2147483646 w 590"/>
              <a:gd name="T3" fmla="*/ 2147483646 h 298"/>
              <a:gd name="T4" fmla="*/ 2147483646 w 590"/>
              <a:gd name="T5" fmla="*/ 2147483646 h 298"/>
              <a:gd name="T6" fmla="*/ 2147483646 w 590"/>
              <a:gd name="T7" fmla="*/ 2147483646 h 298"/>
              <a:gd name="T8" fmla="*/ 2147483646 w 590"/>
              <a:gd name="T9" fmla="*/ 2147483646 h 298"/>
              <a:gd name="T10" fmla="*/ 2147483646 w 590"/>
              <a:gd name="T11" fmla="*/ 2147483646 h 298"/>
              <a:gd name="T12" fmla="*/ 2147483646 w 590"/>
              <a:gd name="T13" fmla="*/ 2147483646 h 298"/>
              <a:gd name="T14" fmla="*/ 2147483646 w 590"/>
              <a:gd name="T15" fmla="*/ 2147483646 h 298"/>
              <a:gd name="T16" fmla="*/ 2147483646 w 590"/>
              <a:gd name="T17" fmla="*/ 2147483646 h 298"/>
              <a:gd name="T18" fmla="*/ 2147483646 w 590"/>
              <a:gd name="T19" fmla="*/ 2147483646 h 298"/>
              <a:gd name="T20" fmla="*/ 2147483646 w 590"/>
              <a:gd name="T21" fmla="*/ 2147483646 h 298"/>
              <a:gd name="T22" fmla="*/ 2147483646 w 590"/>
              <a:gd name="T23" fmla="*/ 2147483646 h 298"/>
              <a:gd name="T24" fmla="*/ 2147483646 w 590"/>
              <a:gd name="T25" fmla="*/ 2147483646 h 298"/>
              <a:gd name="T26" fmla="*/ 0 w 590"/>
              <a:gd name="T27" fmla="*/ 2147483646 h 298"/>
              <a:gd name="T28" fmla="*/ 2147483646 w 590"/>
              <a:gd name="T29" fmla="*/ 2147483646 h 298"/>
              <a:gd name="T30" fmla="*/ 2147483646 w 590"/>
              <a:gd name="T31" fmla="*/ 0 h 298"/>
              <a:gd name="T32" fmla="*/ 2147483646 w 590"/>
              <a:gd name="T33" fmla="*/ 2147483646 h 298"/>
              <a:gd name="T34" fmla="*/ 2147483646 w 590"/>
              <a:gd name="T35" fmla="*/ 2147483646 h 298"/>
              <a:gd name="T36" fmla="*/ 2147483646 w 590"/>
              <a:gd name="T37" fmla="*/ 2147483646 h 298"/>
              <a:gd name="T38" fmla="*/ 2147483646 w 590"/>
              <a:gd name="T39" fmla="*/ 2147483646 h 298"/>
              <a:gd name="T40" fmla="*/ 2147483646 w 590"/>
              <a:gd name="T41" fmla="*/ 2147483646 h 298"/>
              <a:gd name="T42" fmla="*/ 2147483646 w 590"/>
              <a:gd name="T43" fmla="*/ 2147483646 h 298"/>
              <a:gd name="T44" fmla="*/ 2147483646 w 590"/>
              <a:gd name="T45" fmla="*/ 2147483646 h 298"/>
              <a:gd name="T46" fmla="*/ 2147483646 w 590"/>
              <a:gd name="T47" fmla="*/ 2147483646 h 298"/>
              <a:gd name="T48" fmla="*/ 2147483646 w 590"/>
              <a:gd name="T49" fmla="*/ 2147483646 h 298"/>
              <a:gd name="T50" fmla="*/ 2147483646 w 590"/>
              <a:gd name="T51" fmla="*/ 2147483646 h 298"/>
              <a:gd name="T52" fmla="*/ 2147483646 w 590"/>
              <a:gd name="T53" fmla="*/ 2147483646 h 298"/>
              <a:gd name="T54" fmla="*/ 2147483646 w 590"/>
              <a:gd name="T55" fmla="*/ 2147483646 h 2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0" h="298">
                <a:moveTo>
                  <a:pt x="81" y="20"/>
                </a:moveTo>
                <a:cubicBezTo>
                  <a:pt x="132" y="31"/>
                  <a:pt x="168" y="58"/>
                  <a:pt x="217" y="75"/>
                </a:cubicBezTo>
                <a:cubicBezTo>
                  <a:pt x="256" y="88"/>
                  <a:pt x="299" y="82"/>
                  <a:pt x="339" y="88"/>
                </a:cubicBezTo>
                <a:cubicBezTo>
                  <a:pt x="376" y="127"/>
                  <a:pt x="423" y="116"/>
                  <a:pt x="474" y="129"/>
                </a:cubicBezTo>
                <a:cubicBezTo>
                  <a:pt x="488" y="132"/>
                  <a:pt x="515" y="142"/>
                  <a:pt x="515" y="142"/>
                </a:cubicBezTo>
                <a:cubicBezTo>
                  <a:pt x="541" y="169"/>
                  <a:pt x="559" y="196"/>
                  <a:pt x="590" y="217"/>
                </a:cubicBezTo>
                <a:cubicBezTo>
                  <a:pt x="574" y="240"/>
                  <a:pt x="562" y="249"/>
                  <a:pt x="535" y="258"/>
                </a:cubicBezTo>
                <a:cubicBezTo>
                  <a:pt x="508" y="285"/>
                  <a:pt x="499" y="291"/>
                  <a:pt x="461" y="298"/>
                </a:cubicBezTo>
                <a:cubicBezTo>
                  <a:pt x="411" y="294"/>
                  <a:pt x="362" y="289"/>
                  <a:pt x="312" y="285"/>
                </a:cubicBezTo>
                <a:cubicBezTo>
                  <a:pt x="285" y="283"/>
                  <a:pt x="262" y="272"/>
                  <a:pt x="237" y="264"/>
                </a:cubicBezTo>
                <a:cubicBezTo>
                  <a:pt x="230" y="262"/>
                  <a:pt x="217" y="258"/>
                  <a:pt x="217" y="258"/>
                </a:cubicBezTo>
                <a:cubicBezTo>
                  <a:pt x="156" y="211"/>
                  <a:pt x="131" y="229"/>
                  <a:pt x="34" y="224"/>
                </a:cubicBezTo>
                <a:cubicBezTo>
                  <a:pt x="27" y="219"/>
                  <a:pt x="18" y="217"/>
                  <a:pt x="14" y="210"/>
                </a:cubicBezTo>
                <a:cubicBezTo>
                  <a:pt x="6" y="198"/>
                  <a:pt x="0" y="170"/>
                  <a:pt x="0" y="170"/>
                </a:cubicBezTo>
                <a:cubicBezTo>
                  <a:pt x="6" y="122"/>
                  <a:pt x="15" y="99"/>
                  <a:pt x="27" y="54"/>
                </a:cubicBezTo>
                <a:cubicBezTo>
                  <a:pt x="32" y="36"/>
                  <a:pt x="41" y="0"/>
                  <a:pt x="41" y="0"/>
                </a:cubicBezTo>
                <a:cubicBezTo>
                  <a:pt x="105" y="22"/>
                  <a:pt x="67" y="13"/>
                  <a:pt x="156" y="20"/>
                </a:cubicBezTo>
                <a:cubicBezTo>
                  <a:pt x="234" y="81"/>
                  <a:pt x="232" y="74"/>
                  <a:pt x="346" y="81"/>
                </a:cubicBezTo>
                <a:cubicBezTo>
                  <a:pt x="384" y="94"/>
                  <a:pt x="397" y="102"/>
                  <a:pt x="440" y="102"/>
                </a:cubicBezTo>
                <a:cubicBezTo>
                  <a:pt x="449" y="102"/>
                  <a:pt x="422" y="98"/>
                  <a:pt x="413" y="95"/>
                </a:cubicBezTo>
                <a:cubicBezTo>
                  <a:pt x="400" y="91"/>
                  <a:pt x="386" y="86"/>
                  <a:pt x="373" y="81"/>
                </a:cubicBezTo>
                <a:cubicBezTo>
                  <a:pt x="339" y="69"/>
                  <a:pt x="300" y="55"/>
                  <a:pt x="271" y="34"/>
                </a:cubicBezTo>
                <a:cubicBezTo>
                  <a:pt x="273" y="43"/>
                  <a:pt x="272" y="54"/>
                  <a:pt x="278" y="61"/>
                </a:cubicBezTo>
                <a:cubicBezTo>
                  <a:pt x="299" y="87"/>
                  <a:pt x="306" y="45"/>
                  <a:pt x="291" y="88"/>
                </a:cubicBezTo>
                <a:cubicBezTo>
                  <a:pt x="269" y="86"/>
                  <a:pt x="245" y="90"/>
                  <a:pt x="224" y="81"/>
                </a:cubicBezTo>
                <a:cubicBezTo>
                  <a:pt x="217" y="78"/>
                  <a:pt x="236" y="69"/>
                  <a:pt x="244" y="68"/>
                </a:cubicBezTo>
                <a:cubicBezTo>
                  <a:pt x="253" y="67"/>
                  <a:pt x="262" y="74"/>
                  <a:pt x="271" y="75"/>
                </a:cubicBezTo>
                <a:cubicBezTo>
                  <a:pt x="289" y="77"/>
                  <a:pt x="307" y="75"/>
                  <a:pt x="325" y="75"/>
                </a:cubicBezTo>
              </a:path>
            </a:pathLst>
          </a:custGeom>
          <a:solidFill>
            <a:srgbClr val="9B31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7" name="Freeform 29"/>
          <p:cNvSpPr>
            <a:spLocks/>
          </p:cNvSpPr>
          <p:nvPr/>
        </p:nvSpPr>
        <p:spPr bwMode="auto">
          <a:xfrm>
            <a:off x="4867275" y="6096000"/>
            <a:ext cx="1003300" cy="474663"/>
          </a:xfrm>
          <a:custGeom>
            <a:avLst/>
            <a:gdLst>
              <a:gd name="T0" fmla="*/ 2147483646 w 632"/>
              <a:gd name="T1" fmla="*/ 2147483646 h 299"/>
              <a:gd name="T2" fmla="*/ 2147483646 w 632"/>
              <a:gd name="T3" fmla="*/ 2147483646 h 299"/>
              <a:gd name="T4" fmla="*/ 2147483646 w 632"/>
              <a:gd name="T5" fmla="*/ 2147483646 h 299"/>
              <a:gd name="T6" fmla="*/ 2147483646 w 632"/>
              <a:gd name="T7" fmla="*/ 2147483646 h 299"/>
              <a:gd name="T8" fmla="*/ 2147483646 w 632"/>
              <a:gd name="T9" fmla="*/ 2147483646 h 299"/>
              <a:gd name="T10" fmla="*/ 2147483646 w 632"/>
              <a:gd name="T11" fmla="*/ 2147483646 h 299"/>
              <a:gd name="T12" fmla="*/ 2147483646 w 632"/>
              <a:gd name="T13" fmla="*/ 2147483646 h 299"/>
              <a:gd name="T14" fmla="*/ 2147483646 w 632"/>
              <a:gd name="T15" fmla="*/ 2147483646 h 299"/>
              <a:gd name="T16" fmla="*/ 2147483646 w 632"/>
              <a:gd name="T17" fmla="*/ 2147483646 h 299"/>
              <a:gd name="T18" fmla="*/ 2147483646 w 632"/>
              <a:gd name="T19" fmla="*/ 2147483646 h 299"/>
              <a:gd name="T20" fmla="*/ 2147483646 w 632"/>
              <a:gd name="T21" fmla="*/ 2147483646 h 299"/>
              <a:gd name="T22" fmla="*/ 2147483646 w 632"/>
              <a:gd name="T23" fmla="*/ 2147483646 h 299"/>
              <a:gd name="T24" fmla="*/ 2147483646 w 632"/>
              <a:gd name="T25" fmla="*/ 2147483646 h 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2" h="299">
                <a:moveTo>
                  <a:pt x="72" y="56"/>
                </a:moveTo>
                <a:cubicBezTo>
                  <a:pt x="147" y="39"/>
                  <a:pt x="232" y="34"/>
                  <a:pt x="309" y="29"/>
                </a:cubicBezTo>
                <a:cubicBezTo>
                  <a:pt x="406" y="0"/>
                  <a:pt x="508" y="2"/>
                  <a:pt x="607" y="16"/>
                </a:cubicBezTo>
                <a:cubicBezTo>
                  <a:pt x="618" y="47"/>
                  <a:pt x="622" y="71"/>
                  <a:pt x="627" y="104"/>
                </a:cubicBezTo>
                <a:cubicBezTo>
                  <a:pt x="612" y="163"/>
                  <a:pt x="632" y="102"/>
                  <a:pt x="600" y="151"/>
                </a:cubicBezTo>
                <a:cubicBezTo>
                  <a:pt x="596" y="157"/>
                  <a:pt x="598" y="166"/>
                  <a:pt x="593" y="172"/>
                </a:cubicBezTo>
                <a:cubicBezTo>
                  <a:pt x="581" y="187"/>
                  <a:pt x="566" y="199"/>
                  <a:pt x="553" y="212"/>
                </a:cubicBezTo>
                <a:cubicBezTo>
                  <a:pt x="532" y="233"/>
                  <a:pt x="494" y="216"/>
                  <a:pt x="465" y="219"/>
                </a:cubicBezTo>
                <a:cubicBezTo>
                  <a:pt x="442" y="221"/>
                  <a:pt x="420" y="224"/>
                  <a:pt x="397" y="226"/>
                </a:cubicBezTo>
                <a:cubicBezTo>
                  <a:pt x="369" y="233"/>
                  <a:pt x="355" y="250"/>
                  <a:pt x="329" y="260"/>
                </a:cubicBezTo>
                <a:cubicBezTo>
                  <a:pt x="281" y="279"/>
                  <a:pt x="209" y="276"/>
                  <a:pt x="160" y="280"/>
                </a:cubicBezTo>
                <a:cubicBezTo>
                  <a:pt x="133" y="278"/>
                  <a:pt x="86" y="299"/>
                  <a:pt x="78" y="273"/>
                </a:cubicBezTo>
                <a:cubicBezTo>
                  <a:pt x="0" y="24"/>
                  <a:pt x="168" y="89"/>
                  <a:pt x="72" y="56"/>
                </a:cubicBezTo>
                <a:close/>
              </a:path>
            </a:pathLst>
          </a:custGeom>
          <a:solidFill>
            <a:srgbClr val="9B31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8" name="AutoShape 30"/>
          <p:cNvSpPr>
            <a:spLocks noChangeArrowheads="1"/>
          </p:cNvSpPr>
          <p:nvPr/>
        </p:nvSpPr>
        <p:spPr bwMode="auto">
          <a:xfrm>
            <a:off x="4267200" y="2209800"/>
            <a:ext cx="762000" cy="7620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p>
        </p:txBody>
      </p:sp>
      <p:sp>
        <p:nvSpPr>
          <p:cNvPr id="12323" name="Freeform 35"/>
          <p:cNvSpPr>
            <a:spLocks/>
          </p:cNvSpPr>
          <p:nvPr/>
        </p:nvSpPr>
        <p:spPr bwMode="auto">
          <a:xfrm>
            <a:off x="3840163" y="3524250"/>
            <a:ext cx="381000" cy="803275"/>
          </a:xfrm>
          <a:custGeom>
            <a:avLst/>
            <a:gdLst>
              <a:gd name="T0" fmla="*/ 2147483646 w 240"/>
              <a:gd name="T1" fmla="*/ 2147483646 h 506"/>
              <a:gd name="T2" fmla="*/ 2147483646 w 240"/>
              <a:gd name="T3" fmla="*/ 2147483646 h 506"/>
              <a:gd name="T4" fmla="*/ 2147483646 w 240"/>
              <a:gd name="T5" fmla="*/ 2147483646 h 506"/>
              <a:gd name="T6" fmla="*/ 2147483646 w 240"/>
              <a:gd name="T7" fmla="*/ 2147483646 h 506"/>
              <a:gd name="T8" fmla="*/ 2147483646 w 240"/>
              <a:gd name="T9" fmla="*/ 2147483646 h 506"/>
              <a:gd name="T10" fmla="*/ 0 w 240"/>
              <a:gd name="T11" fmla="*/ 2147483646 h 506"/>
              <a:gd name="T12" fmla="*/ 2147483646 w 240"/>
              <a:gd name="T13" fmla="*/ 2147483646 h 506"/>
              <a:gd name="T14" fmla="*/ 2147483646 w 240"/>
              <a:gd name="T15" fmla="*/ 2147483646 h 506"/>
              <a:gd name="T16" fmla="*/ 2147483646 w 240"/>
              <a:gd name="T17" fmla="*/ 2147483646 h 506"/>
              <a:gd name="T18" fmla="*/ 2147483646 w 240"/>
              <a:gd name="T19" fmla="*/ 2147483646 h 506"/>
              <a:gd name="T20" fmla="*/ 2147483646 w 240"/>
              <a:gd name="T21" fmla="*/ 2147483646 h 506"/>
              <a:gd name="T22" fmla="*/ 2147483646 w 240"/>
              <a:gd name="T23" fmla="*/ 2147483646 h 5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0" h="506">
                <a:moveTo>
                  <a:pt x="48" y="50"/>
                </a:moveTo>
                <a:cubicBezTo>
                  <a:pt x="85" y="76"/>
                  <a:pt x="56" y="50"/>
                  <a:pt x="75" y="84"/>
                </a:cubicBezTo>
                <a:cubicBezTo>
                  <a:pt x="83" y="98"/>
                  <a:pt x="102" y="125"/>
                  <a:pt x="102" y="125"/>
                </a:cubicBezTo>
                <a:cubicBezTo>
                  <a:pt x="114" y="183"/>
                  <a:pt x="122" y="301"/>
                  <a:pt x="122" y="301"/>
                </a:cubicBezTo>
                <a:cubicBezTo>
                  <a:pt x="111" y="352"/>
                  <a:pt x="100" y="399"/>
                  <a:pt x="54" y="430"/>
                </a:cubicBezTo>
                <a:cubicBezTo>
                  <a:pt x="39" y="453"/>
                  <a:pt x="0" y="491"/>
                  <a:pt x="0" y="491"/>
                </a:cubicBezTo>
                <a:cubicBezTo>
                  <a:pt x="53" y="506"/>
                  <a:pt x="111" y="502"/>
                  <a:pt x="156" y="470"/>
                </a:cubicBezTo>
                <a:cubicBezTo>
                  <a:pt x="179" y="437"/>
                  <a:pt x="167" y="459"/>
                  <a:pt x="183" y="409"/>
                </a:cubicBezTo>
                <a:cubicBezTo>
                  <a:pt x="185" y="402"/>
                  <a:pt x="190" y="389"/>
                  <a:pt x="190" y="389"/>
                </a:cubicBezTo>
                <a:cubicBezTo>
                  <a:pt x="194" y="314"/>
                  <a:pt x="240" y="114"/>
                  <a:pt x="163" y="64"/>
                </a:cubicBezTo>
                <a:cubicBezTo>
                  <a:pt x="161" y="57"/>
                  <a:pt x="161" y="48"/>
                  <a:pt x="156" y="43"/>
                </a:cubicBezTo>
                <a:cubicBezTo>
                  <a:pt x="113" y="0"/>
                  <a:pt x="115" y="34"/>
                  <a:pt x="115" y="9"/>
                </a:cubicBezTo>
              </a:path>
            </a:pathLst>
          </a:custGeom>
          <a:solidFill>
            <a:srgbClr val="9B31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Freeform 36"/>
          <p:cNvSpPr>
            <a:spLocks/>
          </p:cNvSpPr>
          <p:nvPr/>
        </p:nvSpPr>
        <p:spPr bwMode="auto">
          <a:xfrm>
            <a:off x="4981575" y="3657600"/>
            <a:ext cx="288925" cy="549275"/>
          </a:xfrm>
          <a:custGeom>
            <a:avLst/>
            <a:gdLst>
              <a:gd name="T0" fmla="*/ 2147483646 w 182"/>
              <a:gd name="T1" fmla="*/ 0 h 346"/>
              <a:gd name="T2" fmla="*/ 0 w 182"/>
              <a:gd name="T3" fmla="*/ 2147483646 h 346"/>
              <a:gd name="T4" fmla="*/ 2147483646 w 182"/>
              <a:gd name="T5" fmla="*/ 2147483646 h 346"/>
              <a:gd name="T6" fmla="*/ 2147483646 w 182"/>
              <a:gd name="T7" fmla="*/ 2147483646 h 346"/>
              <a:gd name="T8" fmla="*/ 2147483646 w 182"/>
              <a:gd name="T9" fmla="*/ 2147483646 h 346"/>
              <a:gd name="T10" fmla="*/ 2147483646 w 182"/>
              <a:gd name="T11" fmla="*/ 2147483646 h 346"/>
              <a:gd name="T12" fmla="*/ 2147483646 w 182"/>
              <a:gd name="T13" fmla="*/ 2147483646 h 346"/>
              <a:gd name="T14" fmla="*/ 2147483646 w 182"/>
              <a:gd name="T15" fmla="*/ 2147483646 h 346"/>
              <a:gd name="T16" fmla="*/ 2147483646 w 182"/>
              <a:gd name="T17" fmla="*/ 0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346">
                <a:moveTo>
                  <a:pt x="13" y="0"/>
                </a:moveTo>
                <a:cubicBezTo>
                  <a:pt x="12" y="5"/>
                  <a:pt x="0" y="49"/>
                  <a:pt x="0" y="54"/>
                </a:cubicBezTo>
                <a:cubicBezTo>
                  <a:pt x="0" y="88"/>
                  <a:pt x="3" y="122"/>
                  <a:pt x="6" y="156"/>
                </a:cubicBezTo>
                <a:cubicBezTo>
                  <a:pt x="7" y="170"/>
                  <a:pt x="11" y="223"/>
                  <a:pt x="20" y="244"/>
                </a:cubicBezTo>
                <a:cubicBezTo>
                  <a:pt x="50" y="315"/>
                  <a:pt x="129" y="309"/>
                  <a:pt x="182" y="346"/>
                </a:cubicBezTo>
                <a:cubicBezTo>
                  <a:pt x="170" y="290"/>
                  <a:pt x="128" y="236"/>
                  <a:pt x="81" y="203"/>
                </a:cubicBezTo>
                <a:cubicBezTo>
                  <a:pt x="72" y="190"/>
                  <a:pt x="59" y="178"/>
                  <a:pt x="54" y="163"/>
                </a:cubicBezTo>
                <a:cubicBezTo>
                  <a:pt x="49" y="149"/>
                  <a:pt x="40" y="122"/>
                  <a:pt x="40" y="122"/>
                </a:cubicBezTo>
                <a:cubicBezTo>
                  <a:pt x="33" y="46"/>
                  <a:pt x="32" y="53"/>
                  <a:pt x="13" y="0"/>
                </a:cubicBezTo>
                <a:close/>
              </a:path>
            </a:pathLst>
          </a:custGeom>
          <a:solidFill>
            <a:srgbClr val="9B31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5" name="Freeform 37"/>
          <p:cNvSpPr>
            <a:spLocks/>
          </p:cNvSpPr>
          <p:nvPr/>
        </p:nvSpPr>
        <p:spPr bwMode="auto">
          <a:xfrm>
            <a:off x="4410075" y="1593850"/>
            <a:ext cx="527050" cy="192088"/>
          </a:xfrm>
          <a:custGeom>
            <a:avLst/>
            <a:gdLst>
              <a:gd name="T0" fmla="*/ 0 w 332"/>
              <a:gd name="T1" fmla="*/ 2147483646 h 121"/>
              <a:gd name="T2" fmla="*/ 2147483646 w 332"/>
              <a:gd name="T3" fmla="*/ 2147483646 h 121"/>
              <a:gd name="T4" fmla="*/ 2147483646 w 332"/>
              <a:gd name="T5" fmla="*/ 2147483646 h 121"/>
              <a:gd name="T6" fmla="*/ 2147483646 w 332"/>
              <a:gd name="T7" fmla="*/ 2147483646 h 121"/>
              <a:gd name="T8" fmla="*/ 2147483646 w 332"/>
              <a:gd name="T9" fmla="*/ 2147483646 h 121"/>
              <a:gd name="T10" fmla="*/ 2147483646 w 332"/>
              <a:gd name="T11" fmla="*/ 2147483646 h 121"/>
              <a:gd name="T12" fmla="*/ 2147483646 w 332"/>
              <a:gd name="T13" fmla="*/ 2147483646 h 121"/>
              <a:gd name="T14" fmla="*/ 2147483646 w 332"/>
              <a:gd name="T15" fmla="*/ 2147483646 h 121"/>
              <a:gd name="T16" fmla="*/ 0 w 332"/>
              <a:gd name="T17" fmla="*/ 2147483646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2" h="121">
                <a:moveTo>
                  <a:pt x="0" y="19"/>
                </a:moveTo>
                <a:cubicBezTo>
                  <a:pt x="12" y="37"/>
                  <a:pt x="41" y="112"/>
                  <a:pt x="61" y="114"/>
                </a:cubicBezTo>
                <a:cubicBezTo>
                  <a:pt x="110" y="120"/>
                  <a:pt x="160" y="119"/>
                  <a:pt x="210" y="121"/>
                </a:cubicBezTo>
                <a:cubicBezTo>
                  <a:pt x="237" y="119"/>
                  <a:pt x="266" y="121"/>
                  <a:pt x="292" y="114"/>
                </a:cubicBezTo>
                <a:cubicBezTo>
                  <a:pt x="307" y="110"/>
                  <a:pt x="332" y="87"/>
                  <a:pt x="332" y="87"/>
                </a:cubicBezTo>
                <a:cubicBezTo>
                  <a:pt x="324" y="31"/>
                  <a:pt x="326" y="48"/>
                  <a:pt x="285" y="19"/>
                </a:cubicBezTo>
                <a:cubicBezTo>
                  <a:pt x="265" y="40"/>
                  <a:pt x="251" y="51"/>
                  <a:pt x="224" y="60"/>
                </a:cubicBezTo>
                <a:cubicBezTo>
                  <a:pt x="168" y="58"/>
                  <a:pt x="111" y="61"/>
                  <a:pt x="55" y="53"/>
                </a:cubicBezTo>
                <a:cubicBezTo>
                  <a:pt x="12" y="47"/>
                  <a:pt x="58" y="0"/>
                  <a:pt x="0" y="19"/>
                </a:cubicBezTo>
                <a:close/>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6" name="Oval 38"/>
          <p:cNvSpPr>
            <a:spLocks noChangeArrowheads="1"/>
          </p:cNvSpPr>
          <p:nvPr/>
        </p:nvSpPr>
        <p:spPr bwMode="auto">
          <a:xfrm>
            <a:off x="4724400" y="762000"/>
            <a:ext cx="457200" cy="304800"/>
          </a:xfrm>
          <a:prstGeom prst="ellipse">
            <a:avLst/>
          </a:prstGeom>
          <a:solidFill>
            <a:srgbClr val="416EE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27" name="Oval 39"/>
          <p:cNvSpPr>
            <a:spLocks noChangeArrowheads="1"/>
          </p:cNvSpPr>
          <p:nvPr/>
        </p:nvSpPr>
        <p:spPr bwMode="auto">
          <a:xfrm>
            <a:off x="4114800" y="762000"/>
            <a:ext cx="457200" cy="304800"/>
          </a:xfrm>
          <a:prstGeom prst="ellipse">
            <a:avLst/>
          </a:prstGeom>
          <a:solidFill>
            <a:srgbClr val="416EE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28" name="Freeform 40"/>
          <p:cNvSpPr>
            <a:spLocks/>
          </p:cNvSpPr>
          <p:nvPr/>
        </p:nvSpPr>
        <p:spPr bwMode="auto">
          <a:xfrm>
            <a:off x="4603750" y="968375"/>
            <a:ext cx="90488" cy="177800"/>
          </a:xfrm>
          <a:custGeom>
            <a:avLst/>
            <a:gdLst>
              <a:gd name="T0" fmla="*/ 2147483646 w 57"/>
              <a:gd name="T1" fmla="*/ 0 h 112"/>
              <a:gd name="T2" fmla="*/ 2147483646 w 57"/>
              <a:gd name="T3" fmla="*/ 2147483646 h 112"/>
              <a:gd name="T4" fmla="*/ 0 w 57"/>
              <a:gd name="T5" fmla="*/ 2147483646 h 112"/>
              <a:gd name="T6" fmla="*/ 0 60000 65536"/>
              <a:gd name="T7" fmla="*/ 0 60000 65536"/>
              <a:gd name="T8" fmla="*/ 0 60000 65536"/>
            </a:gdLst>
            <a:ahLst/>
            <a:cxnLst>
              <a:cxn ang="T6">
                <a:pos x="T0" y="T1"/>
              </a:cxn>
              <a:cxn ang="T7">
                <a:pos x="T2" y="T3"/>
              </a:cxn>
              <a:cxn ang="T8">
                <a:pos x="T4" y="T5"/>
              </a:cxn>
            </a:cxnLst>
            <a:rect l="0" t="0" r="r" b="b"/>
            <a:pathLst>
              <a:path w="57" h="112">
                <a:moveTo>
                  <a:pt x="34" y="0"/>
                </a:moveTo>
                <a:cubicBezTo>
                  <a:pt x="46" y="35"/>
                  <a:pt x="57" y="56"/>
                  <a:pt x="34" y="102"/>
                </a:cubicBezTo>
                <a:cubicBezTo>
                  <a:pt x="29" y="112"/>
                  <a:pt x="11" y="102"/>
                  <a:pt x="0" y="10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9" name="Freeform 41"/>
          <p:cNvSpPr>
            <a:spLocks/>
          </p:cNvSpPr>
          <p:nvPr/>
        </p:nvSpPr>
        <p:spPr bwMode="auto">
          <a:xfrm>
            <a:off x="4486275" y="1206500"/>
            <a:ext cx="334963" cy="158750"/>
          </a:xfrm>
          <a:custGeom>
            <a:avLst/>
            <a:gdLst>
              <a:gd name="T0" fmla="*/ 2147483646 w 211"/>
              <a:gd name="T1" fmla="*/ 2147483646 h 100"/>
              <a:gd name="T2" fmla="*/ 2147483646 w 211"/>
              <a:gd name="T3" fmla="*/ 2147483646 h 100"/>
              <a:gd name="T4" fmla="*/ 2147483646 w 211"/>
              <a:gd name="T5" fmla="*/ 2147483646 h 100"/>
              <a:gd name="T6" fmla="*/ 2147483646 w 211"/>
              <a:gd name="T7" fmla="*/ 2147483646 h 100"/>
              <a:gd name="T8" fmla="*/ 0 w 211"/>
              <a:gd name="T9" fmla="*/ 2147483646 h 100"/>
              <a:gd name="T10" fmla="*/ 2147483646 w 211"/>
              <a:gd name="T11" fmla="*/ 2147483646 h 1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00">
                <a:moveTo>
                  <a:pt x="7" y="19"/>
                </a:moveTo>
                <a:cubicBezTo>
                  <a:pt x="43" y="8"/>
                  <a:pt x="116" y="24"/>
                  <a:pt x="142" y="26"/>
                </a:cubicBezTo>
                <a:cubicBezTo>
                  <a:pt x="211" y="38"/>
                  <a:pt x="179" y="34"/>
                  <a:pt x="142" y="60"/>
                </a:cubicBezTo>
                <a:cubicBezTo>
                  <a:pt x="116" y="100"/>
                  <a:pt x="86" y="85"/>
                  <a:pt x="40" y="80"/>
                </a:cubicBezTo>
                <a:cubicBezTo>
                  <a:pt x="25" y="57"/>
                  <a:pt x="20" y="40"/>
                  <a:pt x="0" y="19"/>
                </a:cubicBezTo>
                <a:cubicBezTo>
                  <a:pt x="25" y="3"/>
                  <a:pt x="26" y="0"/>
                  <a:pt x="7" y="19"/>
                </a:cubicBezTo>
                <a:close/>
              </a:path>
            </a:pathLst>
          </a:custGeom>
          <a:solidFill>
            <a:srgbClr val="FD2B2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1" name="Freeform 43"/>
          <p:cNvSpPr>
            <a:spLocks/>
          </p:cNvSpPr>
          <p:nvPr/>
        </p:nvSpPr>
        <p:spPr bwMode="auto">
          <a:xfrm>
            <a:off x="4529138" y="849313"/>
            <a:ext cx="198437" cy="104775"/>
          </a:xfrm>
          <a:custGeom>
            <a:avLst/>
            <a:gdLst>
              <a:gd name="T0" fmla="*/ 2147483646 w 125"/>
              <a:gd name="T1" fmla="*/ 0 h 66"/>
              <a:gd name="T2" fmla="*/ 2147483646 w 125"/>
              <a:gd name="T3" fmla="*/ 2147483646 h 66"/>
              <a:gd name="T4" fmla="*/ 2147483646 w 125"/>
              <a:gd name="T5" fmla="*/ 2147483646 h 66"/>
              <a:gd name="T6" fmla="*/ 2147483646 w 125"/>
              <a:gd name="T7" fmla="*/ 2147483646 h 66"/>
              <a:gd name="T8" fmla="*/ 2147483646 w 125"/>
              <a:gd name="T9" fmla="*/ 2147483646 h 66"/>
              <a:gd name="T10" fmla="*/ 2147483646 w 125"/>
              <a:gd name="T11" fmla="*/ 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 h="66">
                <a:moveTo>
                  <a:pt x="20" y="0"/>
                </a:moveTo>
                <a:cubicBezTo>
                  <a:pt x="54" y="12"/>
                  <a:pt x="88" y="17"/>
                  <a:pt x="122" y="27"/>
                </a:cubicBezTo>
                <a:cubicBezTo>
                  <a:pt x="120" y="38"/>
                  <a:pt x="125" y="55"/>
                  <a:pt x="115" y="61"/>
                </a:cubicBezTo>
                <a:cubicBezTo>
                  <a:pt x="107" y="66"/>
                  <a:pt x="98" y="50"/>
                  <a:pt x="88" y="48"/>
                </a:cubicBezTo>
                <a:cubicBezTo>
                  <a:pt x="66" y="43"/>
                  <a:pt x="43" y="43"/>
                  <a:pt x="20" y="41"/>
                </a:cubicBezTo>
                <a:cubicBezTo>
                  <a:pt x="4" y="8"/>
                  <a:pt x="0" y="21"/>
                  <a:pt x="20"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3" name="Freeform 45"/>
          <p:cNvSpPr>
            <a:spLocks/>
          </p:cNvSpPr>
          <p:nvPr/>
        </p:nvSpPr>
        <p:spPr bwMode="auto">
          <a:xfrm>
            <a:off x="3810000" y="1600200"/>
            <a:ext cx="2209800" cy="1981200"/>
          </a:xfrm>
          <a:custGeom>
            <a:avLst/>
            <a:gdLst>
              <a:gd name="T0" fmla="*/ 2147483646 w 1268"/>
              <a:gd name="T1" fmla="*/ 0 h 1228"/>
              <a:gd name="T2" fmla="*/ 2147483646 w 1268"/>
              <a:gd name="T3" fmla="*/ 2147483646 h 1228"/>
              <a:gd name="T4" fmla="*/ 2147483646 w 1268"/>
              <a:gd name="T5" fmla="*/ 2147483646 h 1228"/>
              <a:gd name="T6" fmla="*/ 2147483646 w 1268"/>
              <a:gd name="T7" fmla="*/ 2147483646 h 1228"/>
              <a:gd name="T8" fmla="*/ 2147483646 w 1268"/>
              <a:gd name="T9" fmla="*/ 2147483646 h 1228"/>
              <a:gd name="T10" fmla="*/ 2147483646 w 1268"/>
              <a:gd name="T11" fmla="*/ 2147483646 h 1228"/>
              <a:gd name="T12" fmla="*/ 2147483646 w 1268"/>
              <a:gd name="T13" fmla="*/ 2147483646 h 1228"/>
              <a:gd name="T14" fmla="*/ 2147483646 w 1268"/>
              <a:gd name="T15" fmla="*/ 2147483646 h 1228"/>
              <a:gd name="T16" fmla="*/ 2147483646 w 1268"/>
              <a:gd name="T17" fmla="*/ 2147483646 h 1228"/>
              <a:gd name="T18" fmla="*/ 0 w 1268"/>
              <a:gd name="T19" fmla="*/ 2147483646 h 1228"/>
              <a:gd name="T20" fmla="*/ 2147483646 w 1268"/>
              <a:gd name="T21" fmla="*/ 2147483646 h 1228"/>
              <a:gd name="T22" fmla="*/ 2147483646 w 1268"/>
              <a:gd name="T23" fmla="*/ 2147483646 h 1228"/>
              <a:gd name="T24" fmla="*/ 2147483646 w 1268"/>
              <a:gd name="T25" fmla="*/ 2147483646 h 1228"/>
              <a:gd name="T26" fmla="*/ 2147483646 w 1268"/>
              <a:gd name="T27" fmla="*/ 2147483646 h 1228"/>
              <a:gd name="T28" fmla="*/ 2147483646 w 1268"/>
              <a:gd name="T29" fmla="*/ 2147483646 h 1228"/>
              <a:gd name="T30" fmla="*/ 2147483646 w 1268"/>
              <a:gd name="T31" fmla="*/ 2147483646 h 1228"/>
              <a:gd name="T32" fmla="*/ 2147483646 w 1268"/>
              <a:gd name="T33" fmla="*/ 2147483646 h 1228"/>
              <a:gd name="T34" fmla="*/ 2147483646 w 1268"/>
              <a:gd name="T35" fmla="*/ 2147483646 h 1228"/>
              <a:gd name="T36" fmla="*/ 2147483646 w 1268"/>
              <a:gd name="T37" fmla="*/ 2147483646 h 1228"/>
              <a:gd name="T38" fmla="*/ 2147483646 w 1268"/>
              <a:gd name="T39" fmla="*/ 2147483646 h 1228"/>
              <a:gd name="T40" fmla="*/ 2147483646 w 1268"/>
              <a:gd name="T41" fmla="*/ 2147483646 h 1228"/>
              <a:gd name="T42" fmla="*/ 2147483646 w 1268"/>
              <a:gd name="T43" fmla="*/ 2147483646 h 1228"/>
              <a:gd name="T44" fmla="*/ 2147483646 w 1268"/>
              <a:gd name="T45" fmla="*/ 2147483646 h 1228"/>
              <a:gd name="T46" fmla="*/ 2147483646 w 1268"/>
              <a:gd name="T47" fmla="*/ 2147483646 h 1228"/>
              <a:gd name="T48" fmla="*/ 2147483646 w 1268"/>
              <a:gd name="T49" fmla="*/ 2147483646 h 1228"/>
              <a:gd name="T50" fmla="*/ 2147483646 w 1268"/>
              <a:gd name="T51" fmla="*/ 2147483646 h 1228"/>
              <a:gd name="T52" fmla="*/ 2147483646 w 1268"/>
              <a:gd name="T53" fmla="*/ 2147483646 h 1228"/>
              <a:gd name="T54" fmla="*/ 2147483646 w 1268"/>
              <a:gd name="T55" fmla="*/ 2147483646 h 1228"/>
              <a:gd name="T56" fmla="*/ 2147483646 w 1268"/>
              <a:gd name="T57" fmla="*/ 2147483646 h 1228"/>
              <a:gd name="T58" fmla="*/ 2147483646 w 1268"/>
              <a:gd name="T59" fmla="*/ 2147483646 h 1228"/>
              <a:gd name="T60" fmla="*/ 2147483646 w 1268"/>
              <a:gd name="T61" fmla="*/ 2147483646 h 1228"/>
              <a:gd name="T62" fmla="*/ 2147483646 w 1268"/>
              <a:gd name="T63" fmla="*/ 2147483646 h 1228"/>
              <a:gd name="T64" fmla="*/ 2147483646 w 1268"/>
              <a:gd name="T65" fmla="*/ 2147483646 h 1228"/>
              <a:gd name="T66" fmla="*/ 2147483646 w 1268"/>
              <a:gd name="T67" fmla="*/ 2147483646 h 1228"/>
              <a:gd name="T68" fmla="*/ 2147483646 w 1268"/>
              <a:gd name="T69" fmla="*/ 2147483646 h 1228"/>
              <a:gd name="T70" fmla="*/ 2147483646 w 1268"/>
              <a:gd name="T71" fmla="*/ 2147483646 h 1228"/>
              <a:gd name="T72" fmla="*/ 2147483646 w 1268"/>
              <a:gd name="T73" fmla="*/ 2147483646 h 1228"/>
              <a:gd name="T74" fmla="*/ 2147483646 w 1268"/>
              <a:gd name="T75" fmla="*/ 2147483646 h 1228"/>
              <a:gd name="T76" fmla="*/ 2147483646 w 1268"/>
              <a:gd name="T77" fmla="*/ 2147483646 h 1228"/>
              <a:gd name="T78" fmla="*/ 2147483646 w 1268"/>
              <a:gd name="T79" fmla="*/ 2147483646 h 1228"/>
              <a:gd name="T80" fmla="*/ 2147483646 w 1268"/>
              <a:gd name="T81" fmla="*/ 2147483646 h 1228"/>
              <a:gd name="T82" fmla="*/ 2147483646 w 1268"/>
              <a:gd name="T83" fmla="*/ 2147483646 h 1228"/>
              <a:gd name="T84" fmla="*/ 2147483646 w 1268"/>
              <a:gd name="T85" fmla="*/ 2147483646 h 1228"/>
              <a:gd name="T86" fmla="*/ 2147483646 w 1268"/>
              <a:gd name="T87" fmla="*/ 2147483646 h 1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68" h="1228">
                <a:moveTo>
                  <a:pt x="338" y="0"/>
                </a:moveTo>
                <a:cubicBezTo>
                  <a:pt x="397" y="115"/>
                  <a:pt x="365" y="262"/>
                  <a:pt x="326" y="381"/>
                </a:cubicBezTo>
                <a:cubicBezTo>
                  <a:pt x="322" y="406"/>
                  <a:pt x="314" y="431"/>
                  <a:pt x="312" y="456"/>
                </a:cubicBezTo>
                <a:cubicBezTo>
                  <a:pt x="304" y="540"/>
                  <a:pt x="327" y="569"/>
                  <a:pt x="278" y="618"/>
                </a:cubicBezTo>
                <a:cubicBezTo>
                  <a:pt x="271" y="638"/>
                  <a:pt x="261" y="660"/>
                  <a:pt x="251" y="679"/>
                </a:cubicBezTo>
                <a:cubicBezTo>
                  <a:pt x="243" y="693"/>
                  <a:pt x="229" y="705"/>
                  <a:pt x="224" y="720"/>
                </a:cubicBezTo>
                <a:cubicBezTo>
                  <a:pt x="213" y="751"/>
                  <a:pt x="208" y="784"/>
                  <a:pt x="197" y="815"/>
                </a:cubicBezTo>
                <a:cubicBezTo>
                  <a:pt x="190" y="912"/>
                  <a:pt x="182" y="1018"/>
                  <a:pt x="163" y="1113"/>
                </a:cubicBezTo>
                <a:cubicBezTo>
                  <a:pt x="158" y="1139"/>
                  <a:pt x="145" y="1159"/>
                  <a:pt x="122" y="1167"/>
                </a:cubicBezTo>
                <a:cubicBezTo>
                  <a:pt x="80" y="1160"/>
                  <a:pt x="43" y="1152"/>
                  <a:pt x="0" y="1147"/>
                </a:cubicBezTo>
                <a:cubicBezTo>
                  <a:pt x="5" y="1050"/>
                  <a:pt x="14" y="953"/>
                  <a:pt x="21" y="856"/>
                </a:cubicBezTo>
                <a:cubicBezTo>
                  <a:pt x="26" y="790"/>
                  <a:pt x="21" y="771"/>
                  <a:pt x="34" y="720"/>
                </a:cubicBezTo>
                <a:cubicBezTo>
                  <a:pt x="44" y="683"/>
                  <a:pt x="46" y="630"/>
                  <a:pt x="68" y="598"/>
                </a:cubicBezTo>
                <a:cubicBezTo>
                  <a:pt x="93" y="561"/>
                  <a:pt x="106" y="550"/>
                  <a:pt x="116" y="503"/>
                </a:cubicBezTo>
                <a:cubicBezTo>
                  <a:pt x="129" y="360"/>
                  <a:pt x="36" y="84"/>
                  <a:pt x="156" y="42"/>
                </a:cubicBezTo>
                <a:cubicBezTo>
                  <a:pt x="271" y="53"/>
                  <a:pt x="378" y="86"/>
                  <a:pt x="495" y="97"/>
                </a:cubicBezTo>
                <a:cubicBezTo>
                  <a:pt x="540" y="94"/>
                  <a:pt x="593" y="108"/>
                  <a:pt x="631" y="83"/>
                </a:cubicBezTo>
                <a:cubicBezTo>
                  <a:pt x="684" y="48"/>
                  <a:pt x="621" y="73"/>
                  <a:pt x="671" y="56"/>
                </a:cubicBezTo>
                <a:cubicBezTo>
                  <a:pt x="685" y="58"/>
                  <a:pt x="699" y="58"/>
                  <a:pt x="712" y="63"/>
                </a:cubicBezTo>
                <a:cubicBezTo>
                  <a:pt x="727" y="69"/>
                  <a:pt x="752" y="90"/>
                  <a:pt x="752" y="90"/>
                </a:cubicBezTo>
                <a:cubicBezTo>
                  <a:pt x="769" y="138"/>
                  <a:pt x="778" y="184"/>
                  <a:pt x="793" y="232"/>
                </a:cubicBezTo>
                <a:cubicBezTo>
                  <a:pt x="799" y="252"/>
                  <a:pt x="806" y="273"/>
                  <a:pt x="813" y="293"/>
                </a:cubicBezTo>
                <a:cubicBezTo>
                  <a:pt x="817" y="307"/>
                  <a:pt x="827" y="334"/>
                  <a:pt x="827" y="334"/>
                </a:cubicBezTo>
                <a:cubicBezTo>
                  <a:pt x="839" y="418"/>
                  <a:pt x="853" y="504"/>
                  <a:pt x="881" y="584"/>
                </a:cubicBezTo>
                <a:cubicBezTo>
                  <a:pt x="890" y="644"/>
                  <a:pt x="911" y="765"/>
                  <a:pt x="956" y="808"/>
                </a:cubicBezTo>
                <a:cubicBezTo>
                  <a:pt x="991" y="880"/>
                  <a:pt x="945" y="792"/>
                  <a:pt x="990" y="856"/>
                </a:cubicBezTo>
                <a:cubicBezTo>
                  <a:pt x="1009" y="882"/>
                  <a:pt x="1010" y="898"/>
                  <a:pt x="1037" y="917"/>
                </a:cubicBezTo>
                <a:cubicBezTo>
                  <a:pt x="1066" y="958"/>
                  <a:pt x="1116" y="1018"/>
                  <a:pt x="1159" y="1045"/>
                </a:cubicBezTo>
                <a:cubicBezTo>
                  <a:pt x="1192" y="1065"/>
                  <a:pt x="1233" y="1083"/>
                  <a:pt x="1268" y="1099"/>
                </a:cubicBezTo>
                <a:cubicBezTo>
                  <a:pt x="1265" y="1107"/>
                  <a:pt x="1184" y="1213"/>
                  <a:pt x="1166" y="1215"/>
                </a:cubicBezTo>
                <a:cubicBezTo>
                  <a:pt x="1099" y="1221"/>
                  <a:pt x="1031" y="1219"/>
                  <a:pt x="963" y="1221"/>
                </a:cubicBezTo>
                <a:cubicBezTo>
                  <a:pt x="900" y="1223"/>
                  <a:pt x="836" y="1226"/>
                  <a:pt x="773" y="1228"/>
                </a:cubicBezTo>
                <a:cubicBezTo>
                  <a:pt x="736" y="1223"/>
                  <a:pt x="700" y="1217"/>
                  <a:pt x="664" y="1208"/>
                </a:cubicBezTo>
                <a:cubicBezTo>
                  <a:pt x="674" y="1193"/>
                  <a:pt x="688" y="1182"/>
                  <a:pt x="698" y="1167"/>
                </a:cubicBezTo>
                <a:cubicBezTo>
                  <a:pt x="727" y="1124"/>
                  <a:pt x="709" y="1059"/>
                  <a:pt x="725" y="1011"/>
                </a:cubicBezTo>
                <a:cubicBezTo>
                  <a:pt x="728" y="1003"/>
                  <a:pt x="735" y="998"/>
                  <a:pt x="739" y="991"/>
                </a:cubicBezTo>
                <a:cubicBezTo>
                  <a:pt x="750" y="970"/>
                  <a:pt x="754" y="940"/>
                  <a:pt x="759" y="917"/>
                </a:cubicBezTo>
                <a:cubicBezTo>
                  <a:pt x="764" y="859"/>
                  <a:pt x="770" y="816"/>
                  <a:pt x="780" y="761"/>
                </a:cubicBezTo>
                <a:cubicBezTo>
                  <a:pt x="785" y="663"/>
                  <a:pt x="825" y="494"/>
                  <a:pt x="746" y="415"/>
                </a:cubicBezTo>
                <a:cubicBezTo>
                  <a:pt x="741" y="401"/>
                  <a:pt x="740" y="386"/>
                  <a:pt x="732" y="374"/>
                </a:cubicBezTo>
                <a:cubicBezTo>
                  <a:pt x="728" y="367"/>
                  <a:pt x="722" y="361"/>
                  <a:pt x="719" y="354"/>
                </a:cubicBezTo>
                <a:cubicBezTo>
                  <a:pt x="713" y="341"/>
                  <a:pt x="705" y="313"/>
                  <a:pt x="705" y="313"/>
                </a:cubicBezTo>
                <a:cubicBezTo>
                  <a:pt x="695" y="244"/>
                  <a:pt x="692" y="202"/>
                  <a:pt x="685" y="124"/>
                </a:cubicBezTo>
                <a:cubicBezTo>
                  <a:pt x="683" y="101"/>
                  <a:pt x="671" y="80"/>
                  <a:pt x="671" y="56"/>
                </a:cubicBezTo>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4" name="Freeform 46"/>
          <p:cNvSpPr>
            <a:spLocks/>
          </p:cNvSpPr>
          <p:nvPr/>
        </p:nvSpPr>
        <p:spPr bwMode="auto">
          <a:xfrm>
            <a:off x="4824413" y="1433513"/>
            <a:ext cx="212725" cy="220662"/>
          </a:xfrm>
          <a:custGeom>
            <a:avLst/>
            <a:gdLst>
              <a:gd name="T0" fmla="*/ 2147483646 w 134"/>
              <a:gd name="T1" fmla="*/ 2147483646 h 139"/>
              <a:gd name="T2" fmla="*/ 2147483646 w 134"/>
              <a:gd name="T3" fmla="*/ 2147483646 h 139"/>
              <a:gd name="T4" fmla="*/ 2147483646 w 134"/>
              <a:gd name="T5" fmla="*/ 2147483646 h 139"/>
              <a:gd name="T6" fmla="*/ 2147483646 w 134"/>
              <a:gd name="T7" fmla="*/ 2147483646 h 139"/>
              <a:gd name="T8" fmla="*/ 2147483646 w 134"/>
              <a:gd name="T9" fmla="*/ 2147483646 h 139"/>
              <a:gd name="T10" fmla="*/ 2147483646 w 134"/>
              <a:gd name="T11" fmla="*/ 2147483646 h 139"/>
              <a:gd name="T12" fmla="*/ 2147483646 w 134"/>
              <a:gd name="T13" fmla="*/ 2147483646 h 139"/>
              <a:gd name="T14" fmla="*/ 2147483646 w 134"/>
              <a:gd name="T15" fmla="*/ 2147483646 h 139"/>
              <a:gd name="T16" fmla="*/ 2147483646 w 134"/>
              <a:gd name="T17" fmla="*/ 2147483646 h 139"/>
              <a:gd name="T18" fmla="*/ 2147483646 w 134"/>
              <a:gd name="T19" fmla="*/ 2147483646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139">
                <a:moveTo>
                  <a:pt x="92" y="25"/>
                </a:moveTo>
                <a:cubicBezTo>
                  <a:pt x="85" y="47"/>
                  <a:pt x="79" y="62"/>
                  <a:pt x="58" y="73"/>
                </a:cubicBezTo>
                <a:cubicBezTo>
                  <a:pt x="82" y="52"/>
                  <a:pt x="113" y="36"/>
                  <a:pt x="129" y="9"/>
                </a:cubicBezTo>
                <a:cubicBezTo>
                  <a:pt x="134" y="0"/>
                  <a:pt x="108" y="1"/>
                  <a:pt x="99" y="5"/>
                </a:cubicBezTo>
                <a:cubicBezTo>
                  <a:pt x="93" y="8"/>
                  <a:pt x="96" y="19"/>
                  <a:pt x="92" y="25"/>
                </a:cubicBezTo>
                <a:cubicBezTo>
                  <a:pt x="76" y="48"/>
                  <a:pt x="73" y="45"/>
                  <a:pt x="51" y="52"/>
                </a:cubicBezTo>
                <a:cubicBezTo>
                  <a:pt x="9" y="39"/>
                  <a:pt x="0" y="96"/>
                  <a:pt x="24" y="127"/>
                </a:cubicBezTo>
                <a:cubicBezTo>
                  <a:pt x="34" y="139"/>
                  <a:pt x="55" y="132"/>
                  <a:pt x="71" y="134"/>
                </a:cubicBezTo>
                <a:cubicBezTo>
                  <a:pt x="114" y="123"/>
                  <a:pt x="112" y="108"/>
                  <a:pt x="126" y="66"/>
                </a:cubicBezTo>
                <a:cubicBezTo>
                  <a:pt x="132" y="49"/>
                  <a:pt x="103" y="39"/>
                  <a:pt x="92" y="25"/>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5" name="Freeform 47"/>
          <p:cNvSpPr>
            <a:spLocks/>
          </p:cNvSpPr>
          <p:nvPr/>
        </p:nvSpPr>
        <p:spPr bwMode="auto">
          <a:xfrm>
            <a:off x="4246563" y="1387475"/>
            <a:ext cx="204787" cy="139700"/>
          </a:xfrm>
          <a:custGeom>
            <a:avLst/>
            <a:gdLst>
              <a:gd name="T0" fmla="*/ 2147483646 w 129"/>
              <a:gd name="T1" fmla="*/ 0 h 88"/>
              <a:gd name="T2" fmla="*/ 2147483646 w 129"/>
              <a:gd name="T3" fmla="*/ 2147483646 h 88"/>
              <a:gd name="T4" fmla="*/ 2147483646 w 129"/>
              <a:gd name="T5" fmla="*/ 2147483646 h 88"/>
              <a:gd name="T6" fmla="*/ 2147483646 w 129"/>
              <a:gd name="T7" fmla="*/ 2147483646 h 88"/>
              <a:gd name="T8" fmla="*/ 2147483646 w 129"/>
              <a:gd name="T9" fmla="*/ 2147483646 h 88"/>
              <a:gd name="T10" fmla="*/ 2147483646 w 129"/>
              <a:gd name="T11" fmla="*/ 0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88">
                <a:moveTo>
                  <a:pt x="8" y="0"/>
                </a:moveTo>
                <a:cubicBezTo>
                  <a:pt x="46" y="13"/>
                  <a:pt x="21" y="29"/>
                  <a:pt x="56" y="41"/>
                </a:cubicBezTo>
                <a:cubicBezTo>
                  <a:pt x="69" y="46"/>
                  <a:pt x="83" y="46"/>
                  <a:pt x="97" y="48"/>
                </a:cubicBezTo>
                <a:cubicBezTo>
                  <a:pt x="129" y="69"/>
                  <a:pt x="123" y="76"/>
                  <a:pt x="90" y="88"/>
                </a:cubicBezTo>
                <a:cubicBezTo>
                  <a:pt x="77" y="76"/>
                  <a:pt x="69" y="59"/>
                  <a:pt x="56" y="48"/>
                </a:cubicBezTo>
                <a:cubicBezTo>
                  <a:pt x="0" y="1"/>
                  <a:pt x="56" y="78"/>
                  <a:pt x="8" y="0"/>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6" name="Freeform 48"/>
          <p:cNvSpPr>
            <a:spLocks/>
          </p:cNvSpPr>
          <p:nvPr/>
        </p:nvSpPr>
        <p:spPr bwMode="auto">
          <a:xfrm>
            <a:off x="4098925" y="6207125"/>
            <a:ext cx="246063" cy="149225"/>
          </a:xfrm>
          <a:custGeom>
            <a:avLst/>
            <a:gdLst>
              <a:gd name="T0" fmla="*/ 2147483646 w 155"/>
              <a:gd name="T1" fmla="*/ 0 h 94"/>
              <a:gd name="T2" fmla="*/ 2147483646 w 155"/>
              <a:gd name="T3" fmla="*/ 2147483646 h 94"/>
              <a:gd name="T4" fmla="*/ 2147483646 w 155"/>
              <a:gd name="T5" fmla="*/ 2147483646 h 94"/>
              <a:gd name="T6" fmla="*/ 2147483646 w 155"/>
              <a:gd name="T7" fmla="*/ 2147483646 h 94"/>
              <a:gd name="T8" fmla="*/ 2147483646 w 155"/>
              <a:gd name="T9" fmla="*/ 2147483646 h 94"/>
              <a:gd name="T10" fmla="*/ 2147483646 w 155"/>
              <a:gd name="T11" fmla="*/ 2147483646 h 94"/>
              <a:gd name="T12" fmla="*/ 2147483646 w 155"/>
              <a:gd name="T13" fmla="*/ 2147483646 h 94"/>
              <a:gd name="T14" fmla="*/ 0 w 155"/>
              <a:gd name="T15" fmla="*/ 2147483646 h 94"/>
              <a:gd name="T16" fmla="*/ 2147483646 w 155"/>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94">
                <a:moveTo>
                  <a:pt x="40" y="0"/>
                </a:moveTo>
                <a:cubicBezTo>
                  <a:pt x="69" y="7"/>
                  <a:pt x="93" y="20"/>
                  <a:pt x="122" y="27"/>
                </a:cubicBezTo>
                <a:cubicBezTo>
                  <a:pt x="155" y="50"/>
                  <a:pt x="144" y="54"/>
                  <a:pt x="115" y="75"/>
                </a:cubicBezTo>
                <a:cubicBezTo>
                  <a:pt x="106" y="73"/>
                  <a:pt x="97" y="71"/>
                  <a:pt x="88" y="68"/>
                </a:cubicBezTo>
                <a:cubicBezTo>
                  <a:pt x="81" y="66"/>
                  <a:pt x="72" y="55"/>
                  <a:pt x="68" y="61"/>
                </a:cubicBezTo>
                <a:cubicBezTo>
                  <a:pt x="63" y="69"/>
                  <a:pt x="79" y="80"/>
                  <a:pt x="74" y="88"/>
                </a:cubicBezTo>
                <a:cubicBezTo>
                  <a:pt x="70" y="94"/>
                  <a:pt x="60" y="84"/>
                  <a:pt x="54" y="81"/>
                </a:cubicBezTo>
                <a:cubicBezTo>
                  <a:pt x="9" y="59"/>
                  <a:pt x="64" y="74"/>
                  <a:pt x="0" y="61"/>
                </a:cubicBezTo>
                <a:cubicBezTo>
                  <a:pt x="7" y="28"/>
                  <a:pt x="10" y="16"/>
                  <a:pt x="40" y="0"/>
                </a:cubicBezTo>
                <a:close/>
              </a:path>
            </a:pathLst>
          </a:cu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7" name="Freeform 49"/>
          <p:cNvSpPr>
            <a:spLocks/>
          </p:cNvSpPr>
          <p:nvPr/>
        </p:nvSpPr>
        <p:spPr bwMode="auto">
          <a:xfrm>
            <a:off x="3938588" y="6246813"/>
            <a:ext cx="425450" cy="295275"/>
          </a:xfrm>
          <a:custGeom>
            <a:avLst/>
            <a:gdLst>
              <a:gd name="T0" fmla="*/ 2147483646 w 268"/>
              <a:gd name="T1" fmla="*/ 2147483646 h 186"/>
              <a:gd name="T2" fmla="*/ 2147483646 w 268"/>
              <a:gd name="T3" fmla="*/ 2147483646 h 186"/>
              <a:gd name="T4" fmla="*/ 2147483646 w 268"/>
              <a:gd name="T5" fmla="*/ 2147483646 h 186"/>
              <a:gd name="T6" fmla="*/ 2147483646 w 268"/>
              <a:gd name="T7" fmla="*/ 2147483646 h 186"/>
              <a:gd name="T8" fmla="*/ 2147483646 w 268"/>
              <a:gd name="T9" fmla="*/ 2147483646 h 186"/>
              <a:gd name="T10" fmla="*/ 2147483646 w 268"/>
              <a:gd name="T11" fmla="*/ 2147483646 h 186"/>
              <a:gd name="T12" fmla="*/ 2147483646 w 268"/>
              <a:gd name="T13" fmla="*/ 2147483646 h 186"/>
              <a:gd name="T14" fmla="*/ 2147483646 w 268"/>
              <a:gd name="T15" fmla="*/ 2147483646 h 186"/>
              <a:gd name="T16" fmla="*/ 2147483646 w 268"/>
              <a:gd name="T17" fmla="*/ 2147483646 h 186"/>
              <a:gd name="T18" fmla="*/ 2147483646 w 268"/>
              <a:gd name="T19" fmla="*/ 2147483646 h 186"/>
              <a:gd name="T20" fmla="*/ 2147483646 w 268"/>
              <a:gd name="T21" fmla="*/ 2147483646 h 186"/>
              <a:gd name="T22" fmla="*/ 2147483646 w 268"/>
              <a:gd name="T23" fmla="*/ 2147483646 h 186"/>
              <a:gd name="T24" fmla="*/ 2147483646 w 268"/>
              <a:gd name="T25" fmla="*/ 2147483646 h 186"/>
              <a:gd name="T26" fmla="*/ 2147483646 w 268"/>
              <a:gd name="T27" fmla="*/ 2147483646 h 186"/>
              <a:gd name="T28" fmla="*/ 2147483646 w 268"/>
              <a:gd name="T29" fmla="*/ 2147483646 h 186"/>
              <a:gd name="T30" fmla="*/ 2147483646 w 268"/>
              <a:gd name="T31" fmla="*/ 2147483646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8" h="186">
                <a:moveTo>
                  <a:pt x="74" y="16"/>
                </a:moveTo>
                <a:cubicBezTo>
                  <a:pt x="44" y="34"/>
                  <a:pt x="59" y="21"/>
                  <a:pt x="40" y="50"/>
                </a:cubicBezTo>
                <a:cubicBezTo>
                  <a:pt x="31" y="63"/>
                  <a:pt x="0" y="99"/>
                  <a:pt x="13" y="90"/>
                </a:cubicBezTo>
                <a:cubicBezTo>
                  <a:pt x="70" y="52"/>
                  <a:pt x="37" y="65"/>
                  <a:pt x="114" y="56"/>
                </a:cubicBezTo>
                <a:cubicBezTo>
                  <a:pt x="126" y="186"/>
                  <a:pt x="116" y="114"/>
                  <a:pt x="162" y="70"/>
                </a:cubicBezTo>
                <a:cubicBezTo>
                  <a:pt x="171" y="96"/>
                  <a:pt x="175" y="124"/>
                  <a:pt x="182" y="151"/>
                </a:cubicBezTo>
                <a:cubicBezTo>
                  <a:pt x="227" y="121"/>
                  <a:pt x="223" y="129"/>
                  <a:pt x="236" y="83"/>
                </a:cubicBezTo>
                <a:cubicBezTo>
                  <a:pt x="169" y="63"/>
                  <a:pt x="268" y="95"/>
                  <a:pt x="196" y="63"/>
                </a:cubicBezTo>
                <a:cubicBezTo>
                  <a:pt x="183" y="57"/>
                  <a:pt x="155" y="50"/>
                  <a:pt x="155" y="50"/>
                </a:cubicBezTo>
                <a:cubicBezTo>
                  <a:pt x="145" y="40"/>
                  <a:pt x="122" y="4"/>
                  <a:pt x="101" y="36"/>
                </a:cubicBezTo>
                <a:cubicBezTo>
                  <a:pt x="96" y="43"/>
                  <a:pt x="114" y="46"/>
                  <a:pt x="121" y="50"/>
                </a:cubicBezTo>
                <a:cubicBezTo>
                  <a:pt x="140" y="60"/>
                  <a:pt x="162" y="63"/>
                  <a:pt x="182" y="70"/>
                </a:cubicBezTo>
                <a:cubicBezTo>
                  <a:pt x="189" y="72"/>
                  <a:pt x="202" y="77"/>
                  <a:pt x="202" y="77"/>
                </a:cubicBezTo>
                <a:cubicBezTo>
                  <a:pt x="192" y="43"/>
                  <a:pt x="164" y="36"/>
                  <a:pt x="135" y="22"/>
                </a:cubicBezTo>
                <a:cubicBezTo>
                  <a:pt x="128" y="19"/>
                  <a:pt x="104" y="0"/>
                  <a:pt x="94" y="2"/>
                </a:cubicBezTo>
                <a:cubicBezTo>
                  <a:pt x="86" y="3"/>
                  <a:pt x="81" y="11"/>
                  <a:pt x="74" y="16"/>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8" name="Freeform 50"/>
          <p:cNvSpPr>
            <a:spLocks/>
          </p:cNvSpPr>
          <p:nvPr/>
        </p:nvSpPr>
        <p:spPr bwMode="auto">
          <a:xfrm>
            <a:off x="5334000" y="6096000"/>
            <a:ext cx="341313" cy="106363"/>
          </a:xfrm>
          <a:custGeom>
            <a:avLst/>
            <a:gdLst>
              <a:gd name="T0" fmla="*/ 2147483646 w 215"/>
              <a:gd name="T1" fmla="*/ 2147483646 h 115"/>
              <a:gd name="T2" fmla="*/ 2147483646 w 215"/>
              <a:gd name="T3" fmla="*/ 2147483646 h 115"/>
              <a:gd name="T4" fmla="*/ 2147483646 w 215"/>
              <a:gd name="T5" fmla="*/ 2147483646 h 115"/>
              <a:gd name="T6" fmla="*/ 2147483646 w 215"/>
              <a:gd name="T7" fmla="*/ 2147483646 h 115"/>
              <a:gd name="T8" fmla="*/ 2147483646 w 215"/>
              <a:gd name="T9" fmla="*/ 2147483646 h 115"/>
              <a:gd name="T10" fmla="*/ 2147483646 w 215"/>
              <a:gd name="T11" fmla="*/ 2147483646 h 115"/>
              <a:gd name="T12" fmla="*/ 2147483646 w 215"/>
              <a:gd name="T13" fmla="*/ 2147483646 h 115"/>
              <a:gd name="T14" fmla="*/ 2147483646 w 215"/>
              <a:gd name="T15" fmla="*/ 2147483646 h 115"/>
              <a:gd name="T16" fmla="*/ 2147483646 w 215"/>
              <a:gd name="T17" fmla="*/ 2147483646 h 115"/>
              <a:gd name="T18" fmla="*/ 2147483646 w 215"/>
              <a:gd name="T19" fmla="*/ 2147483646 h 115"/>
              <a:gd name="T20" fmla="*/ 2147483646 w 215"/>
              <a:gd name="T21" fmla="*/ 2147483646 h 115"/>
              <a:gd name="T22" fmla="*/ 2147483646 w 215"/>
              <a:gd name="T23" fmla="*/ 2147483646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 h="115">
                <a:moveTo>
                  <a:pt x="20" y="14"/>
                </a:moveTo>
                <a:cubicBezTo>
                  <a:pt x="50" y="61"/>
                  <a:pt x="0" y="112"/>
                  <a:pt x="67" y="95"/>
                </a:cubicBezTo>
                <a:cubicBezTo>
                  <a:pt x="74" y="88"/>
                  <a:pt x="84" y="84"/>
                  <a:pt x="87" y="75"/>
                </a:cubicBezTo>
                <a:cubicBezTo>
                  <a:pt x="105" y="27"/>
                  <a:pt x="79" y="0"/>
                  <a:pt x="108" y="41"/>
                </a:cubicBezTo>
                <a:cubicBezTo>
                  <a:pt x="123" y="90"/>
                  <a:pt x="113" y="70"/>
                  <a:pt x="135" y="102"/>
                </a:cubicBezTo>
                <a:cubicBezTo>
                  <a:pt x="146" y="71"/>
                  <a:pt x="155" y="40"/>
                  <a:pt x="162" y="7"/>
                </a:cubicBezTo>
                <a:cubicBezTo>
                  <a:pt x="172" y="36"/>
                  <a:pt x="171" y="62"/>
                  <a:pt x="189" y="88"/>
                </a:cubicBezTo>
                <a:cubicBezTo>
                  <a:pt x="191" y="95"/>
                  <a:pt x="192" y="115"/>
                  <a:pt x="196" y="109"/>
                </a:cubicBezTo>
                <a:cubicBezTo>
                  <a:pt x="206" y="96"/>
                  <a:pt x="209" y="61"/>
                  <a:pt x="209" y="61"/>
                </a:cubicBezTo>
                <a:cubicBezTo>
                  <a:pt x="207" y="43"/>
                  <a:pt x="215" y="21"/>
                  <a:pt x="203" y="7"/>
                </a:cubicBezTo>
                <a:cubicBezTo>
                  <a:pt x="201" y="4"/>
                  <a:pt x="147" y="20"/>
                  <a:pt x="142" y="21"/>
                </a:cubicBezTo>
                <a:cubicBezTo>
                  <a:pt x="50" y="31"/>
                  <a:pt x="77" y="37"/>
                  <a:pt x="20" y="14"/>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checkerboard(across)">
                                      <p:cBhvr>
                                        <p:cTn id="7" dur="500"/>
                                        <p:tgtEl>
                                          <p:spTgt spid="1229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checkerboard(across)">
                                      <p:cBhvr>
                                        <p:cTn id="10" dur="500"/>
                                        <p:tgtEl>
                                          <p:spTgt spid="1229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310"/>
                                        </p:tgtEl>
                                        <p:attrNameLst>
                                          <p:attrName>style.visibility</p:attrName>
                                        </p:attrNameLst>
                                      </p:cBhvr>
                                      <p:to>
                                        <p:strVal val="visible"/>
                                      </p:to>
                                    </p:set>
                                    <p:animEffect transition="in" filter="checkerboard(across)">
                                      <p:cBhvr>
                                        <p:cTn id="13" dur="500"/>
                                        <p:tgtEl>
                                          <p:spTgt spid="123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311"/>
                                        </p:tgtEl>
                                        <p:attrNameLst>
                                          <p:attrName>style.visibility</p:attrName>
                                        </p:attrNameLst>
                                      </p:cBhvr>
                                      <p:to>
                                        <p:strVal val="visible"/>
                                      </p:to>
                                    </p:set>
                                    <p:animEffect transition="in" filter="checkerboard(across)">
                                      <p:cBhvr>
                                        <p:cTn id="16" dur="500"/>
                                        <p:tgtEl>
                                          <p:spTgt spid="123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312"/>
                                        </p:tgtEl>
                                        <p:attrNameLst>
                                          <p:attrName>style.visibility</p:attrName>
                                        </p:attrNameLst>
                                      </p:cBhvr>
                                      <p:to>
                                        <p:strVal val="visible"/>
                                      </p:to>
                                    </p:set>
                                    <p:animEffect transition="in" filter="checkerboard(across)">
                                      <p:cBhvr>
                                        <p:cTn id="19" dur="500"/>
                                        <p:tgtEl>
                                          <p:spTgt spid="123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314"/>
                                        </p:tgtEl>
                                        <p:attrNameLst>
                                          <p:attrName>style.visibility</p:attrName>
                                        </p:attrNameLst>
                                      </p:cBhvr>
                                      <p:to>
                                        <p:strVal val="visible"/>
                                      </p:to>
                                    </p:set>
                                    <p:animEffect transition="in" filter="checkerboard(across)">
                                      <p:cBhvr>
                                        <p:cTn id="22" dur="500"/>
                                        <p:tgtEl>
                                          <p:spTgt spid="1231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315"/>
                                        </p:tgtEl>
                                        <p:attrNameLst>
                                          <p:attrName>style.visibility</p:attrName>
                                        </p:attrNameLst>
                                      </p:cBhvr>
                                      <p:to>
                                        <p:strVal val="visible"/>
                                      </p:to>
                                    </p:set>
                                    <p:animEffect transition="in" filter="checkerboard(across)">
                                      <p:cBhvr>
                                        <p:cTn id="25" dur="500"/>
                                        <p:tgtEl>
                                          <p:spTgt spid="1231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317"/>
                                        </p:tgtEl>
                                        <p:attrNameLst>
                                          <p:attrName>style.visibility</p:attrName>
                                        </p:attrNameLst>
                                      </p:cBhvr>
                                      <p:to>
                                        <p:strVal val="visible"/>
                                      </p:to>
                                    </p:set>
                                    <p:animEffect transition="in" filter="checkerboard(across)">
                                      <p:cBhvr>
                                        <p:cTn id="28" dur="500"/>
                                        <p:tgtEl>
                                          <p:spTgt spid="12317"/>
                                        </p:tgtEl>
                                      </p:cBhvr>
                                    </p:animEffect>
                                  </p:childTnLst>
                                </p:cTn>
                              </p:par>
                              <p:par>
                                <p:cTn id="29" presetID="5" presetClass="entr" presetSubtype="10" fill="hold" nodeType="withEffect">
                                  <p:stCondLst>
                                    <p:cond delay="0"/>
                                  </p:stCondLst>
                                  <p:childTnLst>
                                    <p:set>
                                      <p:cBhvr>
                                        <p:cTn id="30" dur="1" fill="hold">
                                          <p:stCondLst>
                                            <p:cond delay="0"/>
                                          </p:stCondLst>
                                        </p:cTn>
                                        <p:tgtEl>
                                          <p:spTgt spid="12318"/>
                                        </p:tgtEl>
                                        <p:attrNameLst>
                                          <p:attrName>style.visibility</p:attrName>
                                        </p:attrNameLst>
                                      </p:cBhvr>
                                      <p:to>
                                        <p:strVal val="visible"/>
                                      </p:to>
                                    </p:set>
                                    <p:animEffect transition="in" filter="checkerboard(across)">
                                      <p:cBhvr>
                                        <p:cTn id="31" dur="500"/>
                                        <p:tgtEl>
                                          <p:spTgt spid="12318"/>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323"/>
                                        </p:tgtEl>
                                        <p:attrNameLst>
                                          <p:attrName>style.visibility</p:attrName>
                                        </p:attrNameLst>
                                      </p:cBhvr>
                                      <p:to>
                                        <p:strVal val="visible"/>
                                      </p:to>
                                    </p:set>
                                    <p:animEffect transition="in" filter="checkerboard(across)">
                                      <p:cBhvr>
                                        <p:cTn id="34" dur="500"/>
                                        <p:tgtEl>
                                          <p:spTgt spid="1232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2324"/>
                                        </p:tgtEl>
                                        <p:attrNameLst>
                                          <p:attrName>style.visibility</p:attrName>
                                        </p:attrNameLst>
                                      </p:cBhvr>
                                      <p:to>
                                        <p:strVal val="visible"/>
                                      </p:to>
                                    </p:set>
                                    <p:animEffect transition="in" filter="checkerboard(across)">
                                      <p:cBhvr>
                                        <p:cTn id="37" dur="500"/>
                                        <p:tgtEl>
                                          <p:spTgt spid="1232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2325"/>
                                        </p:tgtEl>
                                        <p:attrNameLst>
                                          <p:attrName>style.visibility</p:attrName>
                                        </p:attrNameLst>
                                      </p:cBhvr>
                                      <p:to>
                                        <p:strVal val="visible"/>
                                      </p:to>
                                    </p:set>
                                    <p:animEffect transition="in" filter="checkerboard(across)">
                                      <p:cBhvr>
                                        <p:cTn id="40" dur="500"/>
                                        <p:tgtEl>
                                          <p:spTgt spid="12325"/>
                                        </p:tgtEl>
                                      </p:cBhvr>
                                    </p:animEffect>
                                  </p:childTnLst>
                                </p:cTn>
                              </p:par>
                              <p:par>
                                <p:cTn id="41" presetID="5" presetClass="entr" presetSubtype="10" fill="hold" nodeType="withEffect">
                                  <p:stCondLst>
                                    <p:cond delay="0"/>
                                  </p:stCondLst>
                                  <p:childTnLst>
                                    <p:set>
                                      <p:cBhvr>
                                        <p:cTn id="42" dur="1" fill="hold">
                                          <p:stCondLst>
                                            <p:cond delay="0"/>
                                          </p:stCondLst>
                                        </p:cTn>
                                        <p:tgtEl>
                                          <p:spTgt spid="12326"/>
                                        </p:tgtEl>
                                        <p:attrNameLst>
                                          <p:attrName>style.visibility</p:attrName>
                                        </p:attrNameLst>
                                      </p:cBhvr>
                                      <p:to>
                                        <p:strVal val="visible"/>
                                      </p:to>
                                    </p:set>
                                    <p:animEffect transition="in" filter="checkerboard(across)">
                                      <p:cBhvr>
                                        <p:cTn id="43" dur="500"/>
                                        <p:tgtEl>
                                          <p:spTgt spid="12326"/>
                                        </p:tgtEl>
                                      </p:cBhvr>
                                    </p:animEffect>
                                  </p:childTnLst>
                                </p:cTn>
                              </p:par>
                              <p:par>
                                <p:cTn id="44" presetID="5" presetClass="entr" presetSubtype="10" fill="hold" nodeType="withEffect">
                                  <p:stCondLst>
                                    <p:cond delay="0"/>
                                  </p:stCondLst>
                                  <p:childTnLst>
                                    <p:set>
                                      <p:cBhvr>
                                        <p:cTn id="45" dur="1" fill="hold">
                                          <p:stCondLst>
                                            <p:cond delay="0"/>
                                          </p:stCondLst>
                                        </p:cTn>
                                        <p:tgtEl>
                                          <p:spTgt spid="12327"/>
                                        </p:tgtEl>
                                        <p:attrNameLst>
                                          <p:attrName>style.visibility</p:attrName>
                                        </p:attrNameLst>
                                      </p:cBhvr>
                                      <p:to>
                                        <p:strVal val="visible"/>
                                      </p:to>
                                    </p:set>
                                    <p:animEffect transition="in" filter="checkerboard(across)">
                                      <p:cBhvr>
                                        <p:cTn id="46" dur="500"/>
                                        <p:tgtEl>
                                          <p:spTgt spid="12327"/>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2328"/>
                                        </p:tgtEl>
                                        <p:attrNameLst>
                                          <p:attrName>style.visibility</p:attrName>
                                        </p:attrNameLst>
                                      </p:cBhvr>
                                      <p:to>
                                        <p:strVal val="visible"/>
                                      </p:to>
                                    </p:set>
                                    <p:animEffect transition="in" filter="checkerboard(across)">
                                      <p:cBhvr>
                                        <p:cTn id="49" dur="500"/>
                                        <p:tgtEl>
                                          <p:spTgt spid="12328"/>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2329"/>
                                        </p:tgtEl>
                                        <p:attrNameLst>
                                          <p:attrName>style.visibility</p:attrName>
                                        </p:attrNameLst>
                                      </p:cBhvr>
                                      <p:to>
                                        <p:strVal val="visible"/>
                                      </p:to>
                                    </p:set>
                                    <p:animEffect transition="in" filter="checkerboard(across)">
                                      <p:cBhvr>
                                        <p:cTn id="52" dur="500"/>
                                        <p:tgtEl>
                                          <p:spTgt spid="12329"/>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2331"/>
                                        </p:tgtEl>
                                        <p:attrNameLst>
                                          <p:attrName>style.visibility</p:attrName>
                                        </p:attrNameLst>
                                      </p:cBhvr>
                                      <p:to>
                                        <p:strVal val="visible"/>
                                      </p:to>
                                    </p:set>
                                    <p:animEffect transition="in" filter="checkerboard(across)">
                                      <p:cBhvr>
                                        <p:cTn id="55" dur="500"/>
                                        <p:tgtEl>
                                          <p:spTgt spid="12331"/>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2333"/>
                                        </p:tgtEl>
                                        <p:attrNameLst>
                                          <p:attrName>style.visibility</p:attrName>
                                        </p:attrNameLst>
                                      </p:cBhvr>
                                      <p:to>
                                        <p:strVal val="visible"/>
                                      </p:to>
                                    </p:set>
                                    <p:animEffect transition="in" filter="checkerboard(across)">
                                      <p:cBhvr>
                                        <p:cTn id="58" dur="500"/>
                                        <p:tgtEl>
                                          <p:spTgt spid="1233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2334"/>
                                        </p:tgtEl>
                                        <p:attrNameLst>
                                          <p:attrName>style.visibility</p:attrName>
                                        </p:attrNameLst>
                                      </p:cBhvr>
                                      <p:to>
                                        <p:strVal val="visible"/>
                                      </p:to>
                                    </p:set>
                                    <p:animEffect transition="in" filter="box(in)">
                                      <p:cBhvr>
                                        <p:cTn id="61" dur="500"/>
                                        <p:tgtEl>
                                          <p:spTgt spid="12334"/>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2335"/>
                                        </p:tgtEl>
                                        <p:attrNameLst>
                                          <p:attrName>style.visibility</p:attrName>
                                        </p:attrNameLst>
                                      </p:cBhvr>
                                      <p:to>
                                        <p:strVal val="visible"/>
                                      </p:to>
                                    </p:set>
                                    <p:animEffect transition="in" filter="box(in)">
                                      <p:cBhvr>
                                        <p:cTn id="64" dur="500"/>
                                        <p:tgtEl>
                                          <p:spTgt spid="12335"/>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2336"/>
                                        </p:tgtEl>
                                        <p:attrNameLst>
                                          <p:attrName>style.visibility</p:attrName>
                                        </p:attrNameLst>
                                      </p:cBhvr>
                                      <p:to>
                                        <p:strVal val="visible"/>
                                      </p:to>
                                    </p:set>
                                    <p:animEffect transition="in" filter="box(in)">
                                      <p:cBhvr>
                                        <p:cTn id="67" dur="500"/>
                                        <p:tgtEl>
                                          <p:spTgt spid="12336"/>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2337"/>
                                        </p:tgtEl>
                                        <p:attrNameLst>
                                          <p:attrName>style.visibility</p:attrName>
                                        </p:attrNameLst>
                                      </p:cBhvr>
                                      <p:to>
                                        <p:strVal val="visible"/>
                                      </p:to>
                                    </p:set>
                                    <p:animEffect transition="in" filter="box(in)">
                                      <p:cBhvr>
                                        <p:cTn id="70" dur="500"/>
                                        <p:tgtEl>
                                          <p:spTgt spid="12337"/>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12338"/>
                                        </p:tgtEl>
                                        <p:attrNameLst>
                                          <p:attrName>style.visibility</p:attrName>
                                        </p:attrNameLst>
                                      </p:cBhvr>
                                      <p:to>
                                        <p:strVal val="visible"/>
                                      </p:to>
                                    </p:set>
                                    <p:animEffect transition="in" filter="box(in)">
                                      <p:cBhvr>
                                        <p:cTn id="73" dur="500"/>
                                        <p:tgtEl>
                                          <p:spTgt spid="12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6" grpId="0" animBg="1"/>
      <p:bldP spid="12310" grpId="0" animBg="1"/>
      <p:bldP spid="12311" grpId="0" animBg="1"/>
      <p:bldP spid="12312" grpId="0" animBg="1"/>
      <p:bldP spid="12314" grpId="0" animBg="1"/>
      <p:bldP spid="12315" grpId="0" animBg="1"/>
      <p:bldP spid="12317" grpId="0" animBg="1"/>
      <p:bldP spid="12323" grpId="0" animBg="1"/>
      <p:bldP spid="12324" grpId="0" animBg="1"/>
      <p:bldP spid="12325" grpId="0" animBg="1"/>
      <p:bldP spid="12326" grpId="0" animBg="1"/>
      <p:bldP spid="12327" grpId="0" animBg="1"/>
      <p:bldP spid="12328" grpId="0" animBg="1"/>
      <p:bldP spid="12329" grpId="0" animBg="1"/>
      <p:bldP spid="12331" grpId="0" animBg="1"/>
      <p:bldP spid="12333" grpId="0" animBg="1"/>
      <p:bldP spid="12334" grpId="0" animBg="1"/>
      <p:bldP spid="12335" grpId="0" animBg="1"/>
      <p:bldP spid="12336" grpId="0" animBg="1"/>
      <p:bldP spid="12337" grpId="0" animBg="1"/>
      <p:bldP spid="123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1981200" y="0"/>
            <a:ext cx="4876800" cy="6858000"/>
          </a:xfrm>
          <a:prstGeom prst="rect">
            <a:avLst/>
          </a:prstGeom>
          <a:solidFill>
            <a:srgbClr val="159778"/>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3" name="Freeform 5"/>
          <p:cNvSpPr>
            <a:spLocks/>
          </p:cNvSpPr>
          <p:nvPr/>
        </p:nvSpPr>
        <p:spPr bwMode="auto">
          <a:xfrm>
            <a:off x="3808413" y="280988"/>
            <a:ext cx="1292225" cy="1419225"/>
          </a:xfrm>
          <a:custGeom>
            <a:avLst/>
            <a:gdLst>
              <a:gd name="T0" fmla="*/ 2147483646 w 814"/>
              <a:gd name="T1" fmla="*/ 2147483646 h 894"/>
              <a:gd name="T2" fmla="*/ 2147483646 w 814"/>
              <a:gd name="T3" fmla="*/ 2147483646 h 894"/>
              <a:gd name="T4" fmla="*/ 2147483646 w 814"/>
              <a:gd name="T5" fmla="*/ 2147483646 h 894"/>
              <a:gd name="T6" fmla="*/ 2147483646 w 814"/>
              <a:gd name="T7" fmla="*/ 2147483646 h 894"/>
              <a:gd name="T8" fmla="*/ 2147483646 w 814"/>
              <a:gd name="T9" fmla="*/ 2147483646 h 894"/>
              <a:gd name="T10" fmla="*/ 2147483646 w 814"/>
              <a:gd name="T11" fmla="*/ 2147483646 h 894"/>
              <a:gd name="T12" fmla="*/ 2147483646 w 814"/>
              <a:gd name="T13" fmla="*/ 2147483646 h 894"/>
              <a:gd name="T14" fmla="*/ 2147483646 w 814"/>
              <a:gd name="T15" fmla="*/ 2147483646 h 894"/>
              <a:gd name="T16" fmla="*/ 0 w 814"/>
              <a:gd name="T17" fmla="*/ 2147483646 h 894"/>
              <a:gd name="T18" fmla="*/ 2147483646 w 814"/>
              <a:gd name="T19" fmla="*/ 2147483646 h 894"/>
              <a:gd name="T20" fmla="*/ 2147483646 w 814"/>
              <a:gd name="T21" fmla="*/ 2147483646 h 894"/>
              <a:gd name="T22" fmla="*/ 2147483646 w 814"/>
              <a:gd name="T23" fmla="*/ 2147483646 h 894"/>
              <a:gd name="T24" fmla="*/ 2147483646 w 814"/>
              <a:gd name="T25" fmla="*/ 2147483646 h 894"/>
              <a:gd name="T26" fmla="*/ 2147483646 w 814"/>
              <a:gd name="T27" fmla="*/ 2147483646 h 894"/>
              <a:gd name="T28" fmla="*/ 2147483646 w 814"/>
              <a:gd name="T29" fmla="*/ 2147483646 h 894"/>
              <a:gd name="T30" fmla="*/ 2147483646 w 814"/>
              <a:gd name="T31" fmla="*/ 2147483646 h 894"/>
              <a:gd name="T32" fmla="*/ 2147483646 w 814"/>
              <a:gd name="T33" fmla="*/ 2147483646 h 894"/>
              <a:gd name="T34" fmla="*/ 2147483646 w 814"/>
              <a:gd name="T35" fmla="*/ 2147483646 h 894"/>
              <a:gd name="T36" fmla="*/ 2147483646 w 814"/>
              <a:gd name="T37" fmla="*/ 2147483646 h 894"/>
              <a:gd name="T38" fmla="*/ 2147483646 w 814"/>
              <a:gd name="T39" fmla="*/ 2147483646 h 894"/>
              <a:gd name="T40" fmla="*/ 2147483646 w 814"/>
              <a:gd name="T41" fmla="*/ 2147483646 h 894"/>
              <a:gd name="T42" fmla="*/ 2147483646 w 814"/>
              <a:gd name="T43" fmla="*/ 2147483646 h 894"/>
              <a:gd name="T44" fmla="*/ 2147483646 w 814"/>
              <a:gd name="T45" fmla="*/ 2147483646 h 894"/>
              <a:gd name="T46" fmla="*/ 2147483646 w 814"/>
              <a:gd name="T47" fmla="*/ 2147483646 h 894"/>
              <a:gd name="T48" fmla="*/ 2147483646 w 814"/>
              <a:gd name="T49" fmla="*/ 2147483646 h 894"/>
              <a:gd name="T50" fmla="*/ 2147483646 w 814"/>
              <a:gd name="T51" fmla="*/ 2147483646 h 894"/>
              <a:gd name="T52" fmla="*/ 2147483646 w 814"/>
              <a:gd name="T53" fmla="*/ 2147483646 h 8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14" h="894">
                <a:moveTo>
                  <a:pt x="495" y="20"/>
                </a:moveTo>
                <a:cubicBezTo>
                  <a:pt x="186" y="29"/>
                  <a:pt x="359" y="0"/>
                  <a:pt x="223" y="60"/>
                </a:cubicBezTo>
                <a:cubicBezTo>
                  <a:pt x="154" y="90"/>
                  <a:pt x="207" y="59"/>
                  <a:pt x="163" y="87"/>
                </a:cubicBezTo>
                <a:cubicBezTo>
                  <a:pt x="148" y="110"/>
                  <a:pt x="108" y="148"/>
                  <a:pt x="108" y="148"/>
                </a:cubicBezTo>
                <a:cubicBezTo>
                  <a:pt x="106" y="157"/>
                  <a:pt x="100" y="186"/>
                  <a:pt x="95" y="196"/>
                </a:cubicBezTo>
                <a:cubicBezTo>
                  <a:pt x="87" y="210"/>
                  <a:pt x="68" y="236"/>
                  <a:pt x="68" y="236"/>
                </a:cubicBezTo>
                <a:cubicBezTo>
                  <a:pt x="60" y="267"/>
                  <a:pt x="45" y="298"/>
                  <a:pt x="27" y="324"/>
                </a:cubicBezTo>
                <a:cubicBezTo>
                  <a:pt x="22" y="338"/>
                  <a:pt x="17" y="351"/>
                  <a:pt x="13" y="365"/>
                </a:cubicBezTo>
                <a:cubicBezTo>
                  <a:pt x="9" y="379"/>
                  <a:pt x="0" y="406"/>
                  <a:pt x="0" y="406"/>
                </a:cubicBezTo>
                <a:cubicBezTo>
                  <a:pt x="3" y="434"/>
                  <a:pt x="5" y="466"/>
                  <a:pt x="13" y="494"/>
                </a:cubicBezTo>
                <a:cubicBezTo>
                  <a:pt x="17" y="508"/>
                  <a:pt x="22" y="521"/>
                  <a:pt x="27" y="535"/>
                </a:cubicBezTo>
                <a:cubicBezTo>
                  <a:pt x="29" y="542"/>
                  <a:pt x="34" y="555"/>
                  <a:pt x="34" y="555"/>
                </a:cubicBezTo>
                <a:cubicBezTo>
                  <a:pt x="38" y="598"/>
                  <a:pt x="42" y="665"/>
                  <a:pt x="68" y="704"/>
                </a:cubicBezTo>
                <a:cubicBezTo>
                  <a:pt x="77" y="718"/>
                  <a:pt x="81" y="736"/>
                  <a:pt x="95" y="745"/>
                </a:cubicBezTo>
                <a:cubicBezTo>
                  <a:pt x="155" y="785"/>
                  <a:pt x="210" y="830"/>
                  <a:pt x="278" y="853"/>
                </a:cubicBezTo>
                <a:cubicBezTo>
                  <a:pt x="325" y="886"/>
                  <a:pt x="384" y="886"/>
                  <a:pt x="440" y="894"/>
                </a:cubicBezTo>
                <a:cubicBezTo>
                  <a:pt x="528" y="886"/>
                  <a:pt x="514" y="878"/>
                  <a:pt x="583" y="860"/>
                </a:cubicBezTo>
                <a:cubicBezTo>
                  <a:pt x="604" y="845"/>
                  <a:pt x="616" y="827"/>
                  <a:pt x="637" y="812"/>
                </a:cubicBezTo>
                <a:cubicBezTo>
                  <a:pt x="652" y="788"/>
                  <a:pt x="673" y="780"/>
                  <a:pt x="691" y="758"/>
                </a:cubicBezTo>
                <a:cubicBezTo>
                  <a:pt x="723" y="719"/>
                  <a:pt x="720" y="720"/>
                  <a:pt x="739" y="684"/>
                </a:cubicBezTo>
                <a:cubicBezTo>
                  <a:pt x="745" y="644"/>
                  <a:pt x="759" y="608"/>
                  <a:pt x="766" y="568"/>
                </a:cubicBezTo>
                <a:cubicBezTo>
                  <a:pt x="773" y="529"/>
                  <a:pt x="773" y="491"/>
                  <a:pt x="786" y="453"/>
                </a:cubicBezTo>
                <a:cubicBezTo>
                  <a:pt x="795" y="384"/>
                  <a:pt x="814" y="303"/>
                  <a:pt x="772" y="243"/>
                </a:cubicBezTo>
                <a:cubicBezTo>
                  <a:pt x="760" y="190"/>
                  <a:pt x="718" y="134"/>
                  <a:pt x="684" y="94"/>
                </a:cubicBezTo>
                <a:cubicBezTo>
                  <a:pt x="663" y="70"/>
                  <a:pt x="647" y="34"/>
                  <a:pt x="617" y="20"/>
                </a:cubicBezTo>
                <a:cubicBezTo>
                  <a:pt x="577" y="1"/>
                  <a:pt x="473" y="6"/>
                  <a:pt x="467" y="6"/>
                </a:cubicBezTo>
                <a:cubicBezTo>
                  <a:pt x="457" y="7"/>
                  <a:pt x="486" y="15"/>
                  <a:pt x="495" y="2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Freeform 12"/>
          <p:cNvSpPr>
            <a:spLocks/>
          </p:cNvSpPr>
          <p:nvPr/>
        </p:nvSpPr>
        <p:spPr bwMode="auto">
          <a:xfrm>
            <a:off x="3087688" y="1328738"/>
            <a:ext cx="3565525" cy="5418137"/>
          </a:xfrm>
          <a:custGeom>
            <a:avLst/>
            <a:gdLst>
              <a:gd name="T0" fmla="*/ 2147483646 w 2246"/>
              <a:gd name="T1" fmla="*/ 2147483646 h 3413"/>
              <a:gd name="T2" fmla="*/ 2147483646 w 2246"/>
              <a:gd name="T3" fmla="*/ 2147483646 h 3413"/>
              <a:gd name="T4" fmla="*/ 0 w 2246"/>
              <a:gd name="T5" fmla="*/ 2147483646 h 3413"/>
              <a:gd name="T6" fmla="*/ 2147483646 w 2246"/>
              <a:gd name="T7" fmla="*/ 2147483646 h 3413"/>
              <a:gd name="T8" fmla="*/ 2147483646 w 2246"/>
              <a:gd name="T9" fmla="*/ 2147483646 h 3413"/>
              <a:gd name="T10" fmla="*/ 2147483646 w 2246"/>
              <a:gd name="T11" fmla="*/ 2147483646 h 3413"/>
              <a:gd name="T12" fmla="*/ 2147483646 w 2246"/>
              <a:gd name="T13" fmla="*/ 2147483646 h 3413"/>
              <a:gd name="T14" fmla="*/ 2147483646 w 2246"/>
              <a:gd name="T15" fmla="*/ 2147483646 h 3413"/>
              <a:gd name="T16" fmla="*/ 2147483646 w 2246"/>
              <a:gd name="T17" fmla="*/ 2147483646 h 3413"/>
              <a:gd name="T18" fmla="*/ 2147483646 w 2246"/>
              <a:gd name="T19" fmla="*/ 2147483646 h 3413"/>
              <a:gd name="T20" fmla="*/ 2147483646 w 2246"/>
              <a:gd name="T21" fmla="*/ 2147483646 h 3413"/>
              <a:gd name="T22" fmla="*/ 2147483646 w 2246"/>
              <a:gd name="T23" fmla="*/ 2147483646 h 3413"/>
              <a:gd name="T24" fmla="*/ 2147483646 w 2246"/>
              <a:gd name="T25" fmla="*/ 2147483646 h 3413"/>
              <a:gd name="T26" fmla="*/ 2147483646 w 2246"/>
              <a:gd name="T27" fmla="*/ 2147483646 h 3413"/>
              <a:gd name="T28" fmla="*/ 2147483646 w 2246"/>
              <a:gd name="T29" fmla="*/ 2147483646 h 3413"/>
              <a:gd name="T30" fmla="*/ 2147483646 w 2246"/>
              <a:gd name="T31" fmla="*/ 2147483646 h 3413"/>
              <a:gd name="T32" fmla="*/ 2147483646 w 2246"/>
              <a:gd name="T33" fmla="*/ 2147483646 h 3413"/>
              <a:gd name="T34" fmla="*/ 2147483646 w 2246"/>
              <a:gd name="T35" fmla="*/ 2147483646 h 3413"/>
              <a:gd name="T36" fmla="*/ 2147483646 w 2246"/>
              <a:gd name="T37" fmla="*/ 2147483646 h 3413"/>
              <a:gd name="T38" fmla="*/ 2147483646 w 2246"/>
              <a:gd name="T39" fmla="*/ 2147483646 h 3413"/>
              <a:gd name="T40" fmla="*/ 2147483646 w 2246"/>
              <a:gd name="T41" fmla="*/ 2147483646 h 3413"/>
              <a:gd name="T42" fmla="*/ 2147483646 w 2246"/>
              <a:gd name="T43" fmla="*/ 2147483646 h 3413"/>
              <a:gd name="T44" fmla="*/ 2147483646 w 2246"/>
              <a:gd name="T45" fmla="*/ 2147483646 h 3413"/>
              <a:gd name="T46" fmla="*/ 2147483646 w 2246"/>
              <a:gd name="T47" fmla="*/ 2147483646 h 3413"/>
              <a:gd name="T48" fmla="*/ 2147483646 w 2246"/>
              <a:gd name="T49" fmla="*/ 2147483646 h 3413"/>
              <a:gd name="T50" fmla="*/ 2147483646 w 2246"/>
              <a:gd name="T51" fmla="*/ 2147483646 h 3413"/>
              <a:gd name="T52" fmla="*/ 2147483646 w 2246"/>
              <a:gd name="T53" fmla="*/ 2147483646 h 3413"/>
              <a:gd name="T54" fmla="*/ 2147483646 w 2246"/>
              <a:gd name="T55" fmla="*/ 2147483646 h 3413"/>
              <a:gd name="T56" fmla="*/ 2147483646 w 2246"/>
              <a:gd name="T57" fmla="*/ 2147483646 h 3413"/>
              <a:gd name="T58" fmla="*/ 2147483646 w 2246"/>
              <a:gd name="T59" fmla="*/ 2147483646 h 3413"/>
              <a:gd name="T60" fmla="*/ 2147483646 w 2246"/>
              <a:gd name="T61" fmla="*/ 2147483646 h 3413"/>
              <a:gd name="T62" fmla="*/ 2147483646 w 2246"/>
              <a:gd name="T63" fmla="*/ 2147483646 h 3413"/>
              <a:gd name="T64" fmla="*/ 2147483646 w 2246"/>
              <a:gd name="T65" fmla="*/ 2147483646 h 3413"/>
              <a:gd name="T66" fmla="*/ 2147483646 w 2246"/>
              <a:gd name="T67" fmla="*/ 2147483646 h 3413"/>
              <a:gd name="T68" fmla="*/ 2147483646 w 2246"/>
              <a:gd name="T69" fmla="*/ 2147483646 h 3413"/>
              <a:gd name="T70" fmla="*/ 2147483646 w 2246"/>
              <a:gd name="T71" fmla="*/ 2147483646 h 3413"/>
              <a:gd name="T72" fmla="*/ 2147483646 w 2246"/>
              <a:gd name="T73" fmla="*/ 2147483646 h 3413"/>
              <a:gd name="T74" fmla="*/ 2147483646 w 2246"/>
              <a:gd name="T75" fmla="*/ 2147483646 h 3413"/>
              <a:gd name="T76" fmla="*/ 2147483646 w 2246"/>
              <a:gd name="T77" fmla="*/ 2147483646 h 3413"/>
              <a:gd name="T78" fmla="*/ 2147483646 w 2246"/>
              <a:gd name="T79" fmla="*/ 2147483646 h 3413"/>
              <a:gd name="T80" fmla="*/ 2147483646 w 2246"/>
              <a:gd name="T81" fmla="*/ 2147483646 h 3413"/>
              <a:gd name="T82" fmla="*/ 2147483646 w 2246"/>
              <a:gd name="T83" fmla="*/ 2147483646 h 3413"/>
              <a:gd name="T84" fmla="*/ 2147483646 w 2246"/>
              <a:gd name="T85" fmla="*/ 2147483646 h 3413"/>
              <a:gd name="T86" fmla="*/ 2147483646 w 2246"/>
              <a:gd name="T87" fmla="*/ 2147483646 h 3413"/>
              <a:gd name="T88" fmla="*/ 2147483646 w 2246"/>
              <a:gd name="T89" fmla="*/ 2147483646 h 3413"/>
              <a:gd name="T90" fmla="*/ 2147483646 w 2246"/>
              <a:gd name="T91" fmla="*/ 2147483646 h 3413"/>
              <a:gd name="T92" fmla="*/ 2147483646 w 2246"/>
              <a:gd name="T93" fmla="*/ 2147483646 h 34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46" h="3413">
                <a:moveTo>
                  <a:pt x="786" y="200"/>
                </a:moveTo>
                <a:cubicBezTo>
                  <a:pt x="841" y="357"/>
                  <a:pt x="637" y="319"/>
                  <a:pt x="556" y="322"/>
                </a:cubicBezTo>
                <a:cubicBezTo>
                  <a:pt x="525" y="332"/>
                  <a:pt x="504" y="346"/>
                  <a:pt x="474" y="356"/>
                </a:cubicBezTo>
                <a:cubicBezTo>
                  <a:pt x="411" y="419"/>
                  <a:pt x="368" y="496"/>
                  <a:pt x="305" y="559"/>
                </a:cubicBezTo>
                <a:cubicBezTo>
                  <a:pt x="289" y="605"/>
                  <a:pt x="229" y="641"/>
                  <a:pt x="196" y="674"/>
                </a:cubicBezTo>
                <a:cubicBezTo>
                  <a:pt x="169" y="701"/>
                  <a:pt x="153" y="738"/>
                  <a:pt x="122" y="762"/>
                </a:cubicBezTo>
                <a:cubicBezTo>
                  <a:pt x="109" y="772"/>
                  <a:pt x="92" y="777"/>
                  <a:pt x="81" y="789"/>
                </a:cubicBezTo>
                <a:cubicBezTo>
                  <a:pt x="62" y="809"/>
                  <a:pt x="49" y="828"/>
                  <a:pt x="27" y="844"/>
                </a:cubicBezTo>
                <a:cubicBezTo>
                  <a:pt x="9" y="870"/>
                  <a:pt x="10" y="896"/>
                  <a:pt x="0" y="925"/>
                </a:cubicBezTo>
                <a:cubicBezTo>
                  <a:pt x="9" y="1023"/>
                  <a:pt x="18" y="1127"/>
                  <a:pt x="41" y="1223"/>
                </a:cubicBezTo>
                <a:cubicBezTo>
                  <a:pt x="49" y="1257"/>
                  <a:pt x="64" y="1294"/>
                  <a:pt x="81" y="1325"/>
                </a:cubicBezTo>
                <a:cubicBezTo>
                  <a:pt x="89" y="1339"/>
                  <a:pt x="108" y="1365"/>
                  <a:pt x="108" y="1365"/>
                </a:cubicBezTo>
                <a:cubicBezTo>
                  <a:pt x="117" y="1407"/>
                  <a:pt x="137" y="1440"/>
                  <a:pt x="162" y="1474"/>
                </a:cubicBezTo>
                <a:cubicBezTo>
                  <a:pt x="179" y="1523"/>
                  <a:pt x="173" y="1500"/>
                  <a:pt x="183" y="1542"/>
                </a:cubicBezTo>
                <a:cubicBezTo>
                  <a:pt x="185" y="1587"/>
                  <a:pt x="180" y="1633"/>
                  <a:pt x="190" y="1677"/>
                </a:cubicBezTo>
                <a:cubicBezTo>
                  <a:pt x="194" y="1697"/>
                  <a:pt x="280" y="1714"/>
                  <a:pt x="298" y="1718"/>
                </a:cubicBezTo>
                <a:cubicBezTo>
                  <a:pt x="332" y="1706"/>
                  <a:pt x="374" y="1662"/>
                  <a:pt x="400" y="1636"/>
                </a:cubicBezTo>
                <a:cubicBezTo>
                  <a:pt x="406" y="1595"/>
                  <a:pt x="428" y="1533"/>
                  <a:pt x="406" y="1494"/>
                </a:cubicBezTo>
                <a:cubicBezTo>
                  <a:pt x="403" y="1488"/>
                  <a:pt x="392" y="1490"/>
                  <a:pt x="386" y="1487"/>
                </a:cubicBezTo>
                <a:cubicBezTo>
                  <a:pt x="354" y="1469"/>
                  <a:pt x="334" y="1447"/>
                  <a:pt x="305" y="1426"/>
                </a:cubicBezTo>
                <a:cubicBezTo>
                  <a:pt x="289" y="1404"/>
                  <a:pt x="289" y="1383"/>
                  <a:pt x="278" y="1359"/>
                </a:cubicBezTo>
                <a:cubicBezTo>
                  <a:pt x="257" y="1317"/>
                  <a:pt x="244" y="1275"/>
                  <a:pt x="230" y="1230"/>
                </a:cubicBezTo>
                <a:cubicBezTo>
                  <a:pt x="218" y="1089"/>
                  <a:pt x="218" y="1130"/>
                  <a:pt x="230" y="918"/>
                </a:cubicBezTo>
                <a:cubicBezTo>
                  <a:pt x="230" y="911"/>
                  <a:pt x="231" y="902"/>
                  <a:pt x="237" y="898"/>
                </a:cubicBezTo>
                <a:cubicBezTo>
                  <a:pt x="252" y="886"/>
                  <a:pt x="311" y="875"/>
                  <a:pt x="332" y="864"/>
                </a:cubicBezTo>
                <a:cubicBezTo>
                  <a:pt x="369" y="845"/>
                  <a:pt x="403" y="822"/>
                  <a:pt x="440" y="803"/>
                </a:cubicBezTo>
                <a:cubicBezTo>
                  <a:pt x="508" y="768"/>
                  <a:pt x="570" y="682"/>
                  <a:pt x="644" y="661"/>
                </a:cubicBezTo>
                <a:cubicBezTo>
                  <a:pt x="635" y="696"/>
                  <a:pt x="640" y="727"/>
                  <a:pt x="650" y="762"/>
                </a:cubicBezTo>
                <a:cubicBezTo>
                  <a:pt x="663" y="850"/>
                  <a:pt x="663" y="939"/>
                  <a:pt x="671" y="1027"/>
                </a:cubicBezTo>
                <a:cubicBezTo>
                  <a:pt x="658" y="1156"/>
                  <a:pt x="655" y="1199"/>
                  <a:pt x="589" y="1298"/>
                </a:cubicBezTo>
                <a:cubicBezTo>
                  <a:pt x="581" y="1326"/>
                  <a:pt x="565" y="1355"/>
                  <a:pt x="549" y="1379"/>
                </a:cubicBezTo>
                <a:cubicBezTo>
                  <a:pt x="541" y="1411"/>
                  <a:pt x="526" y="1436"/>
                  <a:pt x="515" y="1467"/>
                </a:cubicBezTo>
                <a:cubicBezTo>
                  <a:pt x="519" y="1779"/>
                  <a:pt x="521" y="2070"/>
                  <a:pt x="542" y="2375"/>
                </a:cubicBezTo>
                <a:cubicBezTo>
                  <a:pt x="545" y="2491"/>
                  <a:pt x="574" y="2657"/>
                  <a:pt x="481" y="2755"/>
                </a:cubicBezTo>
                <a:cubicBezTo>
                  <a:pt x="465" y="2832"/>
                  <a:pt x="421" y="2896"/>
                  <a:pt x="386" y="2965"/>
                </a:cubicBezTo>
                <a:cubicBezTo>
                  <a:pt x="374" y="2988"/>
                  <a:pt x="367" y="3010"/>
                  <a:pt x="352" y="3032"/>
                </a:cubicBezTo>
                <a:cubicBezTo>
                  <a:pt x="327" y="3107"/>
                  <a:pt x="366" y="2997"/>
                  <a:pt x="332" y="3073"/>
                </a:cubicBezTo>
                <a:cubicBezTo>
                  <a:pt x="315" y="3110"/>
                  <a:pt x="321" y="3126"/>
                  <a:pt x="291" y="3154"/>
                </a:cubicBezTo>
                <a:cubicBezTo>
                  <a:pt x="281" y="3183"/>
                  <a:pt x="280" y="3193"/>
                  <a:pt x="257" y="3215"/>
                </a:cubicBezTo>
                <a:cubicBezTo>
                  <a:pt x="246" y="3253"/>
                  <a:pt x="241" y="3261"/>
                  <a:pt x="257" y="3317"/>
                </a:cubicBezTo>
                <a:cubicBezTo>
                  <a:pt x="259" y="3325"/>
                  <a:pt x="270" y="3329"/>
                  <a:pt x="278" y="3331"/>
                </a:cubicBezTo>
                <a:cubicBezTo>
                  <a:pt x="359" y="3346"/>
                  <a:pt x="442" y="3341"/>
                  <a:pt x="522" y="3364"/>
                </a:cubicBezTo>
                <a:cubicBezTo>
                  <a:pt x="569" y="3413"/>
                  <a:pt x="661" y="3405"/>
                  <a:pt x="725" y="3412"/>
                </a:cubicBezTo>
                <a:cubicBezTo>
                  <a:pt x="732" y="3410"/>
                  <a:pt x="743" y="3412"/>
                  <a:pt x="745" y="3405"/>
                </a:cubicBezTo>
                <a:cubicBezTo>
                  <a:pt x="753" y="3381"/>
                  <a:pt x="721" y="3326"/>
                  <a:pt x="705" y="3310"/>
                </a:cubicBezTo>
                <a:cubicBezTo>
                  <a:pt x="699" y="3304"/>
                  <a:pt x="690" y="3302"/>
                  <a:pt x="684" y="3297"/>
                </a:cubicBezTo>
                <a:cubicBezTo>
                  <a:pt x="670" y="3284"/>
                  <a:pt x="658" y="3270"/>
                  <a:pt x="644" y="3256"/>
                </a:cubicBezTo>
                <a:cubicBezTo>
                  <a:pt x="637" y="3249"/>
                  <a:pt x="630" y="3243"/>
                  <a:pt x="623" y="3236"/>
                </a:cubicBezTo>
                <a:cubicBezTo>
                  <a:pt x="616" y="3229"/>
                  <a:pt x="611" y="3221"/>
                  <a:pt x="603" y="3215"/>
                </a:cubicBezTo>
                <a:cubicBezTo>
                  <a:pt x="590" y="3205"/>
                  <a:pt x="562" y="3188"/>
                  <a:pt x="562" y="3188"/>
                </a:cubicBezTo>
                <a:cubicBezTo>
                  <a:pt x="552" y="3173"/>
                  <a:pt x="532" y="3165"/>
                  <a:pt x="528" y="3148"/>
                </a:cubicBezTo>
                <a:cubicBezTo>
                  <a:pt x="525" y="3137"/>
                  <a:pt x="533" y="3125"/>
                  <a:pt x="535" y="3114"/>
                </a:cubicBezTo>
                <a:cubicBezTo>
                  <a:pt x="543" y="3064"/>
                  <a:pt x="547" y="3034"/>
                  <a:pt x="583" y="2998"/>
                </a:cubicBezTo>
                <a:cubicBezTo>
                  <a:pt x="592" y="2969"/>
                  <a:pt x="616" y="2966"/>
                  <a:pt x="637" y="2944"/>
                </a:cubicBezTo>
                <a:cubicBezTo>
                  <a:pt x="649" y="2908"/>
                  <a:pt x="640" y="2930"/>
                  <a:pt x="671" y="2883"/>
                </a:cubicBezTo>
                <a:cubicBezTo>
                  <a:pt x="675" y="2876"/>
                  <a:pt x="684" y="2863"/>
                  <a:pt x="684" y="2863"/>
                </a:cubicBezTo>
                <a:cubicBezTo>
                  <a:pt x="693" y="2827"/>
                  <a:pt x="699" y="2802"/>
                  <a:pt x="732" y="2782"/>
                </a:cubicBezTo>
                <a:cubicBezTo>
                  <a:pt x="752" y="2750"/>
                  <a:pt x="760" y="2706"/>
                  <a:pt x="799" y="2694"/>
                </a:cubicBezTo>
                <a:cubicBezTo>
                  <a:pt x="804" y="2687"/>
                  <a:pt x="809" y="2681"/>
                  <a:pt x="813" y="2673"/>
                </a:cubicBezTo>
                <a:cubicBezTo>
                  <a:pt x="819" y="2660"/>
                  <a:pt x="827" y="2633"/>
                  <a:pt x="827" y="2633"/>
                </a:cubicBezTo>
                <a:cubicBezTo>
                  <a:pt x="843" y="2525"/>
                  <a:pt x="836" y="2414"/>
                  <a:pt x="860" y="2307"/>
                </a:cubicBezTo>
                <a:cubicBezTo>
                  <a:pt x="867" y="2198"/>
                  <a:pt x="866" y="2089"/>
                  <a:pt x="888" y="1982"/>
                </a:cubicBezTo>
                <a:cubicBezTo>
                  <a:pt x="892" y="1906"/>
                  <a:pt x="893" y="1891"/>
                  <a:pt x="908" y="1833"/>
                </a:cubicBezTo>
                <a:cubicBezTo>
                  <a:pt x="910" y="1808"/>
                  <a:pt x="912" y="1783"/>
                  <a:pt x="915" y="1758"/>
                </a:cubicBezTo>
                <a:cubicBezTo>
                  <a:pt x="917" y="1745"/>
                  <a:pt x="911" y="1728"/>
                  <a:pt x="921" y="1718"/>
                </a:cubicBezTo>
                <a:cubicBezTo>
                  <a:pt x="927" y="1712"/>
                  <a:pt x="932" y="1731"/>
                  <a:pt x="935" y="1738"/>
                </a:cubicBezTo>
                <a:cubicBezTo>
                  <a:pt x="949" y="1769"/>
                  <a:pt x="950" y="1791"/>
                  <a:pt x="969" y="1819"/>
                </a:cubicBezTo>
                <a:cubicBezTo>
                  <a:pt x="997" y="1903"/>
                  <a:pt x="1024" y="1979"/>
                  <a:pt x="1064" y="2057"/>
                </a:cubicBezTo>
                <a:cubicBezTo>
                  <a:pt x="1079" y="2087"/>
                  <a:pt x="1062" y="2072"/>
                  <a:pt x="1077" y="2111"/>
                </a:cubicBezTo>
                <a:cubicBezTo>
                  <a:pt x="1088" y="2140"/>
                  <a:pt x="1111" y="2165"/>
                  <a:pt x="1125" y="2192"/>
                </a:cubicBezTo>
                <a:cubicBezTo>
                  <a:pt x="1157" y="2256"/>
                  <a:pt x="1117" y="2199"/>
                  <a:pt x="1159" y="2253"/>
                </a:cubicBezTo>
                <a:cubicBezTo>
                  <a:pt x="1176" y="2370"/>
                  <a:pt x="1151" y="2243"/>
                  <a:pt x="1179" y="2314"/>
                </a:cubicBezTo>
                <a:cubicBezTo>
                  <a:pt x="1194" y="2353"/>
                  <a:pt x="1192" y="2402"/>
                  <a:pt x="1199" y="2443"/>
                </a:cubicBezTo>
                <a:cubicBezTo>
                  <a:pt x="1202" y="2459"/>
                  <a:pt x="1210" y="2474"/>
                  <a:pt x="1213" y="2490"/>
                </a:cubicBezTo>
                <a:cubicBezTo>
                  <a:pt x="1224" y="2551"/>
                  <a:pt x="1232" y="2635"/>
                  <a:pt x="1267" y="2687"/>
                </a:cubicBezTo>
                <a:cubicBezTo>
                  <a:pt x="1278" y="2731"/>
                  <a:pt x="1282" y="2770"/>
                  <a:pt x="1308" y="2809"/>
                </a:cubicBezTo>
                <a:cubicBezTo>
                  <a:pt x="1326" y="2870"/>
                  <a:pt x="1298" y="2784"/>
                  <a:pt x="1328" y="2849"/>
                </a:cubicBezTo>
                <a:cubicBezTo>
                  <a:pt x="1342" y="2879"/>
                  <a:pt x="1347" y="2907"/>
                  <a:pt x="1362" y="2937"/>
                </a:cubicBezTo>
                <a:cubicBezTo>
                  <a:pt x="1362" y="2939"/>
                  <a:pt x="1371" y="2985"/>
                  <a:pt x="1375" y="2992"/>
                </a:cubicBezTo>
                <a:cubicBezTo>
                  <a:pt x="1383" y="3006"/>
                  <a:pt x="1403" y="3032"/>
                  <a:pt x="1403" y="3032"/>
                </a:cubicBezTo>
                <a:cubicBezTo>
                  <a:pt x="1410" y="3056"/>
                  <a:pt x="1416" y="3072"/>
                  <a:pt x="1430" y="3093"/>
                </a:cubicBezTo>
                <a:cubicBezTo>
                  <a:pt x="1445" y="3144"/>
                  <a:pt x="1462" y="3192"/>
                  <a:pt x="1491" y="3236"/>
                </a:cubicBezTo>
                <a:cubicBezTo>
                  <a:pt x="1507" y="3291"/>
                  <a:pt x="1514" y="3302"/>
                  <a:pt x="1572" y="3317"/>
                </a:cubicBezTo>
                <a:cubicBezTo>
                  <a:pt x="1640" y="3315"/>
                  <a:pt x="1708" y="3316"/>
                  <a:pt x="1775" y="3310"/>
                </a:cubicBezTo>
                <a:cubicBezTo>
                  <a:pt x="1819" y="3306"/>
                  <a:pt x="1856" y="3243"/>
                  <a:pt x="1897" y="3229"/>
                </a:cubicBezTo>
                <a:cubicBezTo>
                  <a:pt x="1995" y="3089"/>
                  <a:pt x="1747" y="3135"/>
                  <a:pt x="1714" y="3134"/>
                </a:cubicBezTo>
                <a:cubicBezTo>
                  <a:pt x="1693" y="3120"/>
                  <a:pt x="1677" y="3115"/>
                  <a:pt x="1653" y="3107"/>
                </a:cubicBezTo>
                <a:cubicBezTo>
                  <a:pt x="1632" y="3086"/>
                  <a:pt x="1627" y="3067"/>
                  <a:pt x="1606" y="3046"/>
                </a:cubicBezTo>
                <a:cubicBezTo>
                  <a:pt x="1589" y="2996"/>
                  <a:pt x="1602" y="3015"/>
                  <a:pt x="1572" y="2985"/>
                </a:cubicBezTo>
                <a:cubicBezTo>
                  <a:pt x="1567" y="2971"/>
                  <a:pt x="1566" y="2956"/>
                  <a:pt x="1558" y="2944"/>
                </a:cubicBezTo>
                <a:cubicBezTo>
                  <a:pt x="1554" y="2937"/>
                  <a:pt x="1548" y="2931"/>
                  <a:pt x="1545" y="2924"/>
                </a:cubicBezTo>
                <a:cubicBezTo>
                  <a:pt x="1529" y="2889"/>
                  <a:pt x="1526" y="2854"/>
                  <a:pt x="1504" y="2822"/>
                </a:cubicBezTo>
                <a:cubicBezTo>
                  <a:pt x="1502" y="2806"/>
                  <a:pt x="1498" y="2791"/>
                  <a:pt x="1497" y="2775"/>
                </a:cubicBezTo>
                <a:cubicBezTo>
                  <a:pt x="1494" y="2709"/>
                  <a:pt x="1497" y="2643"/>
                  <a:pt x="1491" y="2578"/>
                </a:cubicBezTo>
                <a:cubicBezTo>
                  <a:pt x="1490" y="2564"/>
                  <a:pt x="1477" y="2538"/>
                  <a:pt x="1477" y="2538"/>
                </a:cubicBezTo>
                <a:cubicBezTo>
                  <a:pt x="1470" y="2495"/>
                  <a:pt x="1466" y="2451"/>
                  <a:pt x="1457" y="2409"/>
                </a:cubicBezTo>
                <a:cubicBezTo>
                  <a:pt x="1454" y="2395"/>
                  <a:pt x="1443" y="2368"/>
                  <a:pt x="1443" y="2368"/>
                </a:cubicBezTo>
                <a:cubicBezTo>
                  <a:pt x="1439" y="2178"/>
                  <a:pt x="1444" y="1988"/>
                  <a:pt x="1430" y="1799"/>
                </a:cubicBezTo>
                <a:cubicBezTo>
                  <a:pt x="1425" y="1736"/>
                  <a:pt x="1372" y="1685"/>
                  <a:pt x="1342" y="1636"/>
                </a:cubicBezTo>
                <a:cubicBezTo>
                  <a:pt x="1331" y="1594"/>
                  <a:pt x="1318" y="1545"/>
                  <a:pt x="1287" y="1514"/>
                </a:cubicBezTo>
                <a:cubicBezTo>
                  <a:pt x="1267" y="1448"/>
                  <a:pt x="1298" y="1544"/>
                  <a:pt x="1267" y="1474"/>
                </a:cubicBezTo>
                <a:cubicBezTo>
                  <a:pt x="1249" y="1433"/>
                  <a:pt x="1255" y="1421"/>
                  <a:pt x="1220" y="1386"/>
                </a:cubicBezTo>
                <a:cubicBezTo>
                  <a:pt x="1200" y="1338"/>
                  <a:pt x="1203" y="1293"/>
                  <a:pt x="1220" y="1243"/>
                </a:cubicBezTo>
                <a:cubicBezTo>
                  <a:pt x="1223" y="1162"/>
                  <a:pt x="1241" y="1073"/>
                  <a:pt x="1213" y="993"/>
                </a:cubicBezTo>
                <a:cubicBezTo>
                  <a:pt x="1219" y="958"/>
                  <a:pt x="1229" y="943"/>
                  <a:pt x="1240" y="911"/>
                </a:cubicBezTo>
                <a:cubicBezTo>
                  <a:pt x="1246" y="846"/>
                  <a:pt x="1250" y="765"/>
                  <a:pt x="1287" y="708"/>
                </a:cubicBezTo>
                <a:cubicBezTo>
                  <a:pt x="1334" y="714"/>
                  <a:pt x="1384" y="721"/>
                  <a:pt x="1430" y="735"/>
                </a:cubicBezTo>
                <a:cubicBezTo>
                  <a:pt x="1471" y="748"/>
                  <a:pt x="1495" y="765"/>
                  <a:pt x="1538" y="776"/>
                </a:cubicBezTo>
                <a:cubicBezTo>
                  <a:pt x="1548" y="779"/>
                  <a:pt x="1556" y="784"/>
                  <a:pt x="1565" y="789"/>
                </a:cubicBezTo>
                <a:cubicBezTo>
                  <a:pt x="1572" y="793"/>
                  <a:pt x="1578" y="801"/>
                  <a:pt x="1586" y="803"/>
                </a:cubicBezTo>
                <a:cubicBezTo>
                  <a:pt x="1647" y="822"/>
                  <a:pt x="1719" y="824"/>
                  <a:pt x="1782" y="830"/>
                </a:cubicBezTo>
                <a:cubicBezTo>
                  <a:pt x="1789" y="828"/>
                  <a:pt x="1797" y="828"/>
                  <a:pt x="1802" y="823"/>
                </a:cubicBezTo>
                <a:cubicBezTo>
                  <a:pt x="1807" y="818"/>
                  <a:pt x="1806" y="809"/>
                  <a:pt x="1809" y="803"/>
                </a:cubicBezTo>
                <a:cubicBezTo>
                  <a:pt x="1820" y="782"/>
                  <a:pt x="1836" y="761"/>
                  <a:pt x="1850" y="742"/>
                </a:cubicBezTo>
                <a:cubicBezTo>
                  <a:pt x="1874" y="655"/>
                  <a:pt x="1881" y="565"/>
                  <a:pt x="1904" y="478"/>
                </a:cubicBezTo>
                <a:cubicBezTo>
                  <a:pt x="1910" y="417"/>
                  <a:pt x="1917" y="348"/>
                  <a:pt x="1951" y="295"/>
                </a:cubicBezTo>
                <a:cubicBezTo>
                  <a:pt x="1963" y="238"/>
                  <a:pt x="2003" y="179"/>
                  <a:pt x="2060" y="159"/>
                </a:cubicBezTo>
                <a:cubicBezTo>
                  <a:pt x="2097" y="122"/>
                  <a:pt x="2132" y="124"/>
                  <a:pt x="2182" y="118"/>
                </a:cubicBezTo>
                <a:cubicBezTo>
                  <a:pt x="2231" y="103"/>
                  <a:pt x="2246" y="71"/>
                  <a:pt x="2195" y="37"/>
                </a:cubicBezTo>
                <a:cubicBezTo>
                  <a:pt x="2159" y="13"/>
                  <a:pt x="2125" y="14"/>
                  <a:pt x="2080" y="10"/>
                </a:cubicBezTo>
                <a:cubicBezTo>
                  <a:pt x="2041" y="13"/>
                  <a:pt x="1995" y="0"/>
                  <a:pt x="1965" y="24"/>
                </a:cubicBezTo>
                <a:cubicBezTo>
                  <a:pt x="1959" y="29"/>
                  <a:pt x="1957" y="38"/>
                  <a:pt x="1951" y="44"/>
                </a:cubicBezTo>
                <a:cubicBezTo>
                  <a:pt x="1945" y="50"/>
                  <a:pt x="1938" y="53"/>
                  <a:pt x="1931" y="57"/>
                </a:cubicBezTo>
                <a:cubicBezTo>
                  <a:pt x="1918" y="21"/>
                  <a:pt x="1906" y="24"/>
                  <a:pt x="1870" y="30"/>
                </a:cubicBezTo>
                <a:cubicBezTo>
                  <a:pt x="1875" y="60"/>
                  <a:pt x="1881" y="89"/>
                  <a:pt x="1890" y="118"/>
                </a:cubicBezTo>
                <a:cubicBezTo>
                  <a:pt x="1874" y="226"/>
                  <a:pt x="1802" y="306"/>
                  <a:pt x="1775" y="410"/>
                </a:cubicBezTo>
                <a:cubicBezTo>
                  <a:pt x="1773" y="453"/>
                  <a:pt x="1774" y="496"/>
                  <a:pt x="1769" y="539"/>
                </a:cubicBezTo>
                <a:cubicBezTo>
                  <a:pt x="1767" y="553"/>
                  <a:pt x="1760" y="566"/>
                  <a:pt x="1755" y="579"/>
                </a:cubicBezTo>
                <a:cubicBezTo>
                  <a:pt x="1753" y="586"/>
                  <a:pt x="1748" y="600"/>
                  <a:pt x="1748" y="600"/>
                </a:cubicBezTo>
                <a:cubicBezTo>
                  <a:pt x="1737" y="567"/>
                  <a:pt x="1737" y="446"/>
                  <a:pt x="1762" y="410"/>
                </a:cubicBezTo>
                <a:cubicBezTo>
                  <a:pt x="1767" y="402"/>
                  <a:pt x="1776" y="397"/>
                  <a:pt x="1782" y="390"/>
                </a:cubicBezTo>
                <a:cubicBezTo>
                  <a:pt x="1787" y="384"/>
                  <a:pt x="1791" y="376"/>
                  <a:pt x="1796" y="369"/>
                </a:cubicBezTo>
                <a:cubicBezTo>
                  <a:pt x="1786" y="417"/>
                  <a:pt x="1769" y="476"/>
                  <a:pt x="1735" y="512"/>
                </a:cubicBezTo>
                <a:cubicBezTo>
                  <a:pt x="1721" y="552"/>
                  <a:pt x="1739" y="514"/>
                  <a:pt x="1708" y="545"/>
                </a:cubicBezTo>
                <a:cubicBezTo>
                  <a:pt x="1692" y="561"/>
                  <a:pt x="1686" y="587"/>
                  <a:pt x="1674" y="606"/>
                </a:cubicBezTo>
                <a:cubicBezTo>
                  <a:pt x="1611" y="592"/>
                  <a:pt x="1567" y="556"/>
                  <a:pt x="1504" y="545"/>
                </a:cubicBezTo>
                <a:cubicBezTo>
                  <a:pt x="1472" y="524"/>
                  <a:pt x="1492" y="535"/>
                  <a:pt x="1443" y="518"/>
                </a:cubicBezTo>
                <a:cubicBezTo>
                  <a:pt x="1428" y="513"/>
                  <a:pt x="1403" y="491"/>
                  <a:pt x="1403" y="491"/>
                </a:cubicBezTo>
                <a:cubicBezTo>
                  <a:pt x="1382" y="461"/>
                  <a:pt x="1350" y="427"/>
                  <a:pt x="1314" y="417"/>
                </a:cubicBezTo>
                <a:cubicBezTo>
                  <a:pt x="1238" y="366"/>
                  <a:pt x="1146" y="360"/>
                  <a:pt x="1077" y="295"/>
                </a:cubicBezTo>
                <a:cubicBezTo>
                  <a:pt x="1051" y="242"/>
                  <a:pt x="1050" y="245"/>
                  <a:pt x="1043" y="173"/>
                </a:cubicBezTo>
                <a:cubicBezTo>
                  <a:pt x="1018" y="257"/>
                  <a:pt x="804" y="201"/>
                  <a:pt x="786" y="20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Freeform 13"/>
          <p:cNvSpPr>
            <a:spLocks/>
          </p:cNvSpPr>
          <p:nvPr/>
        </p:nvSpPr>
        <p:spPr bwMode="auto">
          <a:xfrm>
            <a:off x="3173413" y="1743075"/>
            <a:ext cx="3176587" cy="3765550"/>
          </a:xfrm>
          <a:custGeom>
            <a:avLst/>
            <a:gdLst>
              <a:gd name="T0" fmla="*/ 2147483646 w 2001"/>
              <a:gd name="T1" fmla="*/ 0 h 2372"/>
              <a:gd name="T2" fmla="*/ 2147483646 w 2001"/>
              <a:gd name="T3" fmla="*/ 2147483646 h 2372"/>
              <a:gd name="T4" fmla="*/ 2147483646 w 2001"/>
              <a:gd name="T5" fmla="*/ 2147483646 h 2372"/>
              <a:gd name="T6" fmla="*/ 2147483646 w 2001"/>
              <a:gd name="T7" fmla="*/ 2147483646 h 2372"/>
              <a:gd name="T8" fmla="*/ 2147483646 w 2001"/>
              <a:gd name="T9" fmla="*/ 2147483646 h 2372"/>
              <a:gd name="T10" fmla="*/ 2147483646 w 2001"/>
              <a:gd name="T11" fmla="*/ 2147483646 h 2372"/>
              <a:gd name="T12" fmla="*/ 2147483646 w 2001"/>
              <a:gd name="T13" fmla="*/ 2147483646 h 2372"/>
              <a:gd name="T14" fmla="*/ 2147483646 w 2001"/>
              <a:gd name="T15" fmla="*/ 2147483646 h 2372"/>
              <a:gd name="T16" fmla="*/ 2147483646 w 2001"/>
              <a:gd name="T17" fmla="*/ 2147483646 h 2372"/>
              <a:gd name="T18" fmla="*/ 2147483646 w 2001"/>
              <a:gd name="T19" fmla="*/ 2147483646 h 2372"/>
              <a:gd name="T20" fmla="*/ 2147483646 w 2001"/>
              <a:gd name="T21" fmla="*/ 2147483646 h 2372"/>
              <a:gd name="T22" fmla="*/ 2147483646 w 2001"/>
              <a:gd name="T23" fmla="*/ 2147483646 h 2372"/>
              <a:gd name="T24" fmla="*/ 2147483646 w 2001"/>
              <a:gd name="T25" fmla="*/ 2147483646 h 2372"/>
              <a:gd name="T26" fmla="*/ 2147483646 w 2001"/>
              <a:gd name="T27" fmla="*/ 2147483646 h 2372"/>
              <a:gd name="T28" fmla="*/ 2147483646 w 2001"/>
              <a:gd name="T29" fmla="*/ 2147483646 h 2372"/>
              <a:gd name="T30" fmla="*/ 2147483646 w 2001"/>
              <a:gd name="T31" fmla="*/ 2147483646 h 2372"/>
              <a:gd name="T32" fmla="*/ 2147483646 w 2001"/>
              <a:gd name="T33" fmla="*/ 2147483646 h 2372"/>
              <a:gd name="T34" fmla="*/ 2147483646 w 2001"/>
              <a:gd name="T35" fmla="*/ 2147483646 h 2372"/>
              <a:gd name="T36" fmla="*/ 2147483646 w 2001"/>
              <a:gd name="T37" fmla="*/ 2147483646 h 2372"/>
              <a:gd name="T38" fmla="*/ 2147483646 w 2001"/>
              <a:gd name="T39" fmla="*/ 2147483646 h 2372"/>
              <a:gd name="T40" fmla="*/ 2147483646 w 2001"/>
              <a:gd name="T41" fmla="*/ 2147483646 h 2372"/>
              <a:gd name="T42" fmla="*/ 2147483646 w 2001"/>
              <a:gd name="T43" fmla="*/ 2147483646 h 2372"/>
              <a:gd name="T44" fmla="*/ 2147483646 w 2001"/>
              <a:gd name="T45" fmla="*/ 2147483646 h 2372"/>
              <a:gd name="T46" fmla="*/ 2147483646 w 2001"/>
              <a:gd name="T47" fmla="*/ 2147483646 h 2372"/>
              <a:gd name="T48" fmla="*/ 2147483646 w 2001"/>
              <a:gd name="T49" fmla="*/ 2147483646 h 2372"/>
              <a:gd name="T50" fmla="*/ 2147483646 w 2001"/>
              <a:gd name="T51" fmla="*/ 2147483646 h 2372"/>
              <a:gd name="T52" fmla="*/ 2147483646 w 2001"/>
              <a:gd name="T53" fmla="*/ 2147483646 h 2372"/>
              <a:gd name="T54" fmla="*/ 2147483646 w 2001"/>
              <a:gd name="T55" fmla="*/ 2147483646 h 2372"/>
              <a:gd name="T56" fmla="*/ 2147483646 w 2001"/>
              <a:gd name="T57" fmla="*/ 2147483646 h 2372"/>
              <a:gd name="T58" fmla="*/ 2147483646 w 2001"/>
              <a:gd name="T59" fmla="*/ 2147483646 h 2372"/>
              <a:gd name="T60" fmla="*/ 2147483646 w 2001"/>
              <a:gd name="T61" fmla="*/ 2147483646 h 2372"/>
              <a:gd name="T62" fmla="*/ 2147483646 w 2001"/>
              <a:gd name="T63" fmla="*/ 2147483646 h 2372"/>
              <a:gd name="T64" fmla="*/ 2147483646 w 2001"/>
              <a:gd name="T65" fmla="*/ 2147483646 h 2372"/>
              <a:gd name="T66" fmla="*/ 2147483646 w 2001"/>
              <a:gd name="T67" fmla="*/ 2147483646 h 2372"/>
              <a:gd name="T68" fmla="*/ 2147483646 w 2001"/>
              <a:gd name="T69" fmla="*/ 2147483646 h 2372"/>
              <a:gd name="T70" fmla="*/ 2147483646 w 2001"/>
              <a:gd name="T71" fmla="*/ 2147483646 h 2372"/>
              <a:gd name="T72" fmla="*/ 2147483646 w 2001"/>
              <a:gd name="T73" fmla="*/ 2147483646 h 2372"/>
              <a:gd name="T74" fmla="*/ 2147483646 w 2001"/>
              <a:gd name="T75" fmla="*/ 2147483646 h 2372"/>
              <a:gd name="T76" fmla="*/ 2147483646 w 2001"/>
              <a:gd name="T77" fmla="*/ 2147483646 h 2372"/>
              <a:gd name="T78" fmla="*/ 2147483646 w 2001"/>
              <a:gd name="T79" fmla="*/ 2147483646 h 2372"/>
              <a:gd name="T80" fmla="*/ 2147483646 w 2001"/>
              <a:gd name="T81" fmla="*/ 2147483646 h 2372"/>
              <a:gd name="T82" fmla="*/ 2147483646 w 2001"/>
              <a:gd name="T83" fmla="*/ 2147483646 h 2372"/>
              <a:gd name="T84" fmla="*/ 2147483646 w 2001"/>
              <a:gd name="T85" fmla="*/ 2147483646 h 2372"/>
              <a:gd name="T86" fmla="*/ 0 w 2001"/>
              <a:gd name="T87" fmla="*/ 2147483646 h 2372"/>
              <a:gd name="T88" fmla="*/ 2147483646 w 2001"/>
              <a:gd name="T89" fmla="*/ 2147483646 h 2372"/>
              <a:gd name="T90" fmla="*/ 2147483646 w 2001"/>
              <a:gd name="T91" fmla="*/ 2147483646 h 2372"/>
              <a:gd name="T92" fmla="*/ 2147483646 w 2001"/>
              <a:gd name="T93" fmla="*/ 2147483646 h 2372"/>
              <a:gd name="T94" fmla="*/ 2147483646 w 2001"/>
              <a:gd name="T95" fmla="*/ 2147483646 h 2372"/>
              <a:gd name="T96" fmla="*/ 2147483646 w 2001"/>
              <a:gd name="T97" fmla="*/ 2147483646 h 2372"/>
              <a:gd name="T98" fmla="*/ 2147483646 w 2001"/>
              <a:gd name="T99" fmla="*/ 2147483646 h 2372"/>
              <a:gd name="T100" fmla="*/ 2147483646 w 2001"/>
              <a:gd name="T101" fmla="*/ 2147483646 h 2372"/>
              <a:gd name="T102" fmla="*/ 2147483646 w 2001"/>
              <a:gd name="T103" fmla="*/ 2147483646 h 2372"/>
              <a:gd name="T104" fmla="*/ 2147483646 w 2001"/>
              <a:gd name="T105" fmla="*/ 2147483646 h 2372"/>
              <a:gd name="T106" fmla="*/ 2147483646 w 2001"/>
              <a:gd name="T107" fmla="*/ 2147483646 h 2372"/>
              <a:gd name="T108" fmla="*/ 2147483646 w 2001"/>
              <a:gd name="T109" fmla="*/ 2147483646 h 2372"/>
              <a:gd name="T110" fmla="*/ 2147483646 w 2001"/>
              <a:gd name="T111" fmla="*/ 2147483646 h 2372"/>
              <a:gd name="T112" fmla="*/ 2147483646 w 2001"/>
              <a:gd name="T113" fmla="*/ 2147483646 h 2372"/>
              <a:gd name="T114" fmla="*/ 2147483646 w 2001"/>
              <a:gd name="T115" fmla="*/ 2147483646 h 2372"/>
              <a:gd name="T116" fmla="*/ 2147483646 w 2001"/>
              <a:gd name="T117" fmla="*/ 2147483646 h 2372"/>
              <a:gd name="T118" fmla="*/ 2147483646 w 2001"/>
              <a:gd name="T119" fmla="*/ 2147483646 h 2372"/>
              <a:gd name="T120" fmla="*/ 2147483646 w 2001"/>
              <a:gd name="T121" fmla="*/ 0 h 23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01" h="2372">
                <a:moveTo>
                  <a:pt x="739" y="0"/>
                </a:moveTo>
                <a:cubicBezTo>
                  <a:pt x="763" y="79"/>
                  <a:pt x="750" y="164"/>
                  <a:pt x="773" y="244"/>
                </a:cubicBezTo>
                <a:cubicBezTo>
                  <a:pt x="775" y="264"/>
                  <a:pt x="764" y="291"/>
                  <a:pt x="779" y="305"/>
                </a:cubicBezTo>
                <a:cubicBezTo>
                  <a:pt x="793" y="317"/>
                  <a:pt x="816" y="302"/>
                  <a:pt x="834" y="298"/>
                </a:cubicBezTo>
                <a:cubicBezTo>
                  <a:pt x="848" y="295"/>
                  <a:pt x="874" y="284"/>
                  <a:pt x="874" y="284"/>
                </a:cubicBezTo>
                <a:cubicBezTo>
                  <a:pt x="897" y="299"/>
                  <a:pt x="903" y="316"/>
                  <a:pt x="928" y="325"/>
                </a:cubicBezTo>
                <a:cubicBezTo>
                  <a:pt x="947" y="269"/>
                  <a:pt x="928" y="282"/>
                  <a:pt x="989" y="291"/>
                </a:cubicBezTo>
                <a:cubicBezTo>
                  <a:pt x="1014" y="316"/>
                  <a:pt x="1020" y="325"/>
                  <a:pt x="1050" y="305"/>
                </a:cubicBezTo>
                <a:cubicBezTo>
                  <a:pt x="1074" y="270"/>
                  <a:pt x="1078" y="295"/>
                  <a:pt x="1091" y="257"/>
                </a:cubicBezTo>
                <a:cubicBezTo>
                  <a:pt x="1056" y="203"/>
                  <a:pt x="1049" y="137"/>
                  <a:pt x="1017" y="88"/>
                </a:cubicBezTo>
                <a:cubicBezTo>
                  <a:pt x="1019" y="65"/>
                  <a:pt x="1012" y="40"/>
                  <a:pt x="1023" y="20"/>
                </a:cubicBezTo>
                <a:cubicBezTo>
                  <a:pt x="1027" y="12"/>
                  <a:pt x="1043" y="21"/>
                  <a:pt x="1050" y="27"/>
                </a:cubicBezTo>
                <a:cubicBezTo>
                  <a:pt x="1056" y="31"/>
                  <a:pt x="1052" y="42"/>
                  <a:pt x="1057" y="47"/>
                </a:cubicBezTo>
                <a:cubicBezTo>
                  <a:pt x="1085" y="74"/>
                  <a:pt x="1172" y="68"/>
                  <a:pt x="1172" y="68"/>
                </a:cubicBezTo>
                <a:cubicBezTo>
                  <a:pt x="1226" y="119"/>
                  <a:pt x="1204" y="233"/>
                  <a:pt x="1206" y="291"/>
                </a:cubicBezTo>
                <a:cubicBezTo>
                  <a:pt x="1204" y="372"/>
                  <a:pt x="1206" y="454"/>
                  <a:pt x="1199" y="535"/>
                </a:cubicBezTo>
                <a:cubicBezTo>
                  <a:pt x="1197" y="556"/>
                  <a:pt x="1186" y="576"/>
                  <a:pt x="1179" y="596"/>
                </a:cubicBezTo>
                <a:cubicBezTo>
                  <a:pt x="1177" y="603"/>
                  <a:pt x="1172" y="616"/>
                  <a:pt x="1172" y="616"/>
                </a:cubicBezTo>
                <a:cubicBezTo>
                  <a:pt x="1186" y="711"/>
                  <a:pt x="1187" y="722"/>
                  <a:pt x="1227" y="799"/>
                </a:cubicBezTo>
                <a:cubicBezTo>
                  <a:pt x="1233" y="834"/>
                  <a:pt x="1242" y="882"/>
                  <a:pt x="1260" y="915"/>
                </a:cubicBezTo>
                <a:cubicBezTo>
                  <a:pt x="1284" y="957"/>
                  <a:pt x="1275" y="928"/>
                  <a:pt x="1301" y="962"/>
                </a:cubicBezTo>
                <a:cubicBezTo>
                  <a:pt x="1311" y="975"/>
                  <a:pt x="1337" y="1029"/>
                  <a:pt x="1349" y="1037"/>
                </a:cubicBezTo>
                <a:cubicBezTo>
                  <a:pt x="1368" y="1050"/>
                  <a:pt x="1374" y="1051"/>
                  <a:pt x="1389" y="1070"/>
                </a:cubicBezTo>
                <a:cubicBezTo>
                  <a:pt x="1444" y="1137"/>
                  <a:pt x="1408" y="1111"/>
                  <a:pt x="1450" y="1138"/>
                </a:cubicBezTo>
                <a:cubicBezTo>
                  <a:pt x="1481" y="1181"/>
                  <a:pt x="1514" y="1218"/>
                  <a:pt x="1545" y="1260"/>
                </a:cubicBezTo>
                <a:cubicBezTo>
                  <a:pt x="1558" y="1300"/>
                  <a:pt x="1591" y="1333"/>
                  <a:pt x="1613" y="1369"/>
                </a:cubicBezTo>
                <a:cubicBezTo>
                  <a:pt x="1667" y="1458"/>
                  <a:pt x="1705" y="1558"/>
                  <a:pt x="1769" y="1640"/>
                </a:cubicBezTo>
                <a:cubicBezTo>
                  <a:pt x="1781" y="1680"/>
                  <a:pt x="1766" y="1640"/>
                  <a:pt x="1796" y="1687"/>
                </a:cubicBezTo>
                <a:cubicBezTo>
                  <a:pt x="1826" y="1735"/>
                  <a:pt x="1795" y="1694"/>
                  <a:pt x="1816" y="1735"/>
                </a:cubicBezTo>
                <a:cubicBezTo>
                  <a:pt x="1837" y="1778"/>
                  <a:pt x="1865" y="1817"/>
                  <a:pt x="1891" y="1857"/>
                </a:cubicBezTo>
                <a:cubicBezTo>
                  <a:pt x="1911" y="1887"/>
                  <a:pt x="1916" y="1932"/>
                  <a:pt x="1931" y="1965"/>
                </a:cubicBezTo>
                <a:cubicBezTo>
                  <a:pt x="1951" y="2011"/>
                  <a:pt x="1967" y="2046"/>
                  <a:pt x="1979" y="2094"/>
                </a:cubicBezTo>
                <a:cubicBezTo>
                  <a:pt x="1984" y="2115"/>
                  <a:pt x="1999" y="2155"/>
                  <a:pt x="1999" y="2155"/>
                </a:cubicBezTo>
                <a:cubicBezTo>
                  <a:pt x="1997" y="2173"/>
                  <a:pt x="2001" y="2193"/>
                  <a:pt x="1992" y="2209"/>
                </a:cubicBezTo>
                <a:cubicBezTo>
                  <a:pt x="1987" y="2217"/>
                  <a:pt x="1974" y="2213"/>
                  <a:pt x="1965" y="2216"/>
                </a:cubicBezTo>
                <a:cubicBezTo>
                  <a:pt x="1902" y="2239"/>
                  <a:pt x="1977" y="2221"/>
                  <a:pt x="1904" y="2236"/>
                </a:cubicBezTo>
                <a:cubicBezTo>
                  <a:pt x="1883" y="2250"/>
                  <a:pt x="1867" y="2255"/>
                  <a:pt x="1843" y="2263"/>
                </a:cubicBezTo>
                <a:cubicBezTo>
                  <a:pt x="1790" y="2300"/>
                  <a:pt x="1723" y="2310"/>
                  <a:pt x="1660" y="2317"/>
                </a:cubicBezTo>
                <a:cubicBezTo>
                  <a:pt x="1606" y="2331"/>
                  <a:pt x="1555" y="2359"/>
                  <a:pt x="1498" y="2365"/>
                </a:cubicBezTo>
                <a:cubicBezTo>
                  <a:pt x="1462" y="2369"/>
                  <a:pt x="1425" y="2370"/>
                  <a:pt x="1389" y="2372"/>
                </a:cubicBezTo>
                <a:cubicBezTo>
                  <a:pt x="1129" y="2365"/>
                  <a:pt x="949" y="2364"/>
                  <a:pt x="718" y="2344"/>
                </a:cubicBezTo>
                <a:cubicBezTo>
                  <a:pt x="484" y="2352"/>
                  <a:pt x="347" y="2360"/>
                  <a:pt x="88" y="2344"/>
                </a:cubicBezTo>
                <a:cubicBezTo>
                  <a:pt x="72" y="2343"/>
                  <a:pt x="63" y="2322"/>
                  <a:pt x="47" y="2317"/>
                </a:cubicBezTo>
                <a:cubicBezTo>
                  <a:pt x="15" y="2270"/>
                  <a:pt x="33" y="2286"/>
                  <a:pt x="0" y="2263"/>
                </a:cubicBezTo>
                <a:cubicBezTo>
                  <a:pt x="9" y="2195"/>
                  <a:pt x="12" y="2190"/>
                  <a:pt x="61" y="2141"/>
                </a:cubicBezTo>
                <a:cubicBezTo>
                  <a:pt x="75" y="2127"/>
                  <a:pt x="102" y="2100"/>
                  <a:pt x="102" y="2100"/>
                </a:cubicBezTo>
                <a:cubicBezTo>
                  <a:pt x="113" y="2073"/>
                  <a:pt x="119" y="2050"/>
                  <a:pt x="136" y="2026"/>
                </a:cubicBezTo>
                <a:cubicBezTo>
                  <a:pt x="152" y="1973"/>
                  <a:pt x="146" y="1917"/>
                  <a:pt x="176" y="1870"/>
                </a:cubicBezTo>
                <a:cubicBezTo>
                  <a:pt x="191" y="1791"/>
                  <a:pt x="208" y="1717"/>
                  <a:pt x="258" y="1653"/>
                </a:cubicBezTo>
                <a:cubicBezTo>
                  <a:pt x="267" y="1624"/>
                  <a:pt x="284" y="1607"/>
                  <a:pt x="305" y="1585"/>
                </a:cubicBezTo>
                <a:cubicBezTo>
                  <a:pt x="313" y="1553"/>
                  <a:pt x="319" y="1542"/>
                  <a:pt x="346" y="1524"/>
                </a:cubicBezTo>
                <a:cubicBezTo>
                  <a:pt x="352" y="1504"/>
                  <a:pt x="366" y="1464"/>
                  <a:pt x="366" y="1464"/>
                </a:cubicBezTo>
                <a:cubicBezTo>
                  <a:pt x="370" y="1337"/>
                  <a:pt x="354" y="1113"/>
                  <a:pt x="441" y="989"/>
                </a:cubicBezTo>
                <a:cubicBezTo>
                  <a:pt x="449" y="964"/>
                  <a:pt x="481" y="921"/>
                  <a:pt x="481" y="921"/>
                </a:cubicBezTo>
                <a:cubicBezTo>
                  <a:pt x="498" y="873"/>
                  <a:pt x="488" y="893"/>
                  <a:pt x="508" y="860"/>
                </a:cubicBezTo>
                <a:cubicBezTo>
                  <a:pt x="520" y="805"/>
                  <a:pt x="540" y="752"/>
                  <a:pt x="556" y="698"/>
                </a:cubicBezTo>
                <a:cubicBezTo>
                  <a:pt x="565" y="597"/>
                  <a:pt x="582" y="527"/>
                  <a:pt x="569" y="420"/>
                </a:cubicBezTo>
                <a:cubicBezTo>
                  <a:pt x="567" y="405"/>
                  <a:pt x="554" y="393"/>
                  <a:pt x="549" y="379"/>
                </a:cubicBezTo>
                <a:cubicBezTo>
                  <a:pt x="555" y="217"/>
                  <a:pt x="562" y="224"/>
                  <a:pt x="529" y="108"/>
                </a:cubicBezTo>
                <a:cubicBezTo>
                  <a:pt x="539" y="18"/>
                  <a:pt x="550" y="47"/>
                  <a:pt x="657" y="40"/>
                </a:cubicBezTo>
                <a:cubicBezTo>
                  <a:pt x="684" y="23"/>
                  <a:pt x="716" y="21"/>
                  <a:pt x="739" y="0"/>
                </a:cubicBezTo>
                <a:close/>
              </a:path>
            </a:pathLst>
          </a:custGeom>
          <a:solidFill>
            <a:srgbClr val="FD2B2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Freeform 14"/>
          <p:cNvSpPr>
            <a:spLocks/>
          </p:cNvSpPr>
          <p:nvPr/>
        </p:nvSpPr>
        <p:spPr bwMode="auto">
          <a:xfrm>
            <a:off x="4013200" y="2732088"/>
            <a:ext cx="1101725" cy="373062"/>
          </a:xfrm>
          <a:custGeom>
            <a:avLst/>
            <a:gdLst>
              <a:gd name="T0" fmla="*/ 2147483646 w 694"/>
              <a:gd name="T1" fmla="*/ 2147483646 h 235"/>
              <a:gd name="T2" fmla="*/ 2147483646 w 694"/>
              <a:gd name="T3" fmla="*/ 2147483646 h 235"/>
              <a:gd name="T4" fmla="*/ 2147483646 w 694"/>
              <a:gd name="T5" fmla="*/ 2147483646 h 235"/>
              <a:gd name="T6" fmla="*/ 2147483646 w 694"/>
              <a:gd name="T7" fmla="*/ 2147483646 h 235"/>
              <a:gd name="T8" fmla="*/ 2147483646 w 694"/>
              <a:gd name="T9" fmla="*/ 2147483646 h 235"/>
              <a:gd name="T10" fmla="*/ 2147483646 w 694"/>
              <a:gd name="T11" fmla="*/ 2147483646 h 235"/>
              <a:gd name="T12" fmla="*/ 2147483646 w 694"/>
              <a:gd name="T13" fmla="*/ 2147483646 h 235"/>
              <a:gd name="T14" fmla="*/ 2147483646 w 694"/>
              <a:gd name="T15" fmla="*/ 2147483646 h 235"/>
              <a:gd name="T16" fmla="*/ 2147483646 w 694"/>
              <a:gd name="T17" fmla="*/ 2147483646 h 235"/>
              <a:gd name="T18" fmla="*/ 2147483646 w 694"/>
              <a:gd name="T19" fmla="*/ 2147483646 h 235"/>
              <a:gd name="T20" fmla="*/ 2147483646 w 694"/>
              <a:gd name="T21" fmla="*/ 2147483646 h 235"/>
              <a:gd name="T22" fmla="*/ 2147483646 w 694"/>
              <a:gd name="T23" fmla="*/ 2147483646 h 235"/>
              <a:gd name="T24" fmla="*/ 2147483646 w 694"/>
              <a:gd name="T25" fmla="*/ 2147483646 h 235"/>
              <a:gd name="T26" fmla="*/ 2147483646 w 694"/>
              <a:gd name="T27" fmla="*/ 2147483646 h 235"/>
              <a:gd name="T28" fmla="*/ 2147483646 w 694"/>
              <a:gd name="T29" fmla="*/ 2147483646 h 235"/>
              <a:gd name="T30" fmla="*/ 2147483646 w 694"/>
              <a:gd name="T31" fmla="*/ 2147483646 h 235"/>
              <a:gd name="T32" fmla="*/ 2147483646 w 694"/>
              <a:gd name="T33" fmla="*/ 2147483646 h 235"/>
              <a:gd name="T34" fmla="*/ 2147483646 w 694"/>
              <a:gd name="T35" fmla="*/ 2147483646 h 235"/>
              <a:gd name="T36" fmla="*/ 2147483646 w 694"/>
              <a:gd name="T37" fmla="*/ 2147483646 h 2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4" h="235">
                <a:moveTo>
                  <a:pt x="34" y="27"/>
                </a:moveTo>
                <a:cubicBezTo>
                  <a:pt x="104" y="76"/>
                  <a:pt x="214" y="94"/>
                  <a:pt x="298" y="102"/>
                </a:cubicBezTo>
                <a:cubicBezTo>
                  <a:pt x="370" y="100"/>
                  <a:pt x="443" y="104"/>
                  <a:pt x="515" y="95"/>
                </a:cubicBezTo>
                <a:cubicBezTo>
                  <a:pt x="531" y="93"/>
                  <a:pt x="542" y="77"/>
                  <a:pt x="555" y="68"/>
                </a:cubicBezTo>
                <a:cubicBezTo>
                  <a:pt x="581" y="50"/>
                  <a:pt x="610" y="45"/>
                  <a:pt x="637" y="27"/>
                </a:cubicBezTo>
                <a:cubicBezTo>
                  <a:pt x="666" y="74"/>
                  <a:pt x="651" y="129"/>
                  <a:pt x="684" y="176"/>
                </a:cubicBezTo>
                <a:cubicBezTo>
                  <a:pt x="694" y="207"/>
                  <a:pt x="674" y="208"/>
                  <a:pt x="643" y="210"/>
                </a:cubicBezTo>
                <a:cubicBezTo>
                  <a:pt x="582" y="214"/>
                  <a:pt x="521" y="215"/>
                  <a:pt x="460" y="217"/>
                </a:cubicBezTo>
                <a:cubicBezTo>
                  <a:pt x="408" y="235"/>
                  <a:pt x="385" y="210"/>
                  <a:pt x="352" y="176"/>
                </a:cubicBezTo>
                <a:cubicBezTo>
                  <a:pt x="350" y="167"/>
                  <a:pt x="354" y="152"/>
                  <a:pt x="345" y="149"/>
                </a:cubicBezTo>
                <a:cubicBezTo>
                  <a:pt x="338" y="147"/>
                  <a:pt x="326" y="187"/>
                  <a:pt x="325" y="190"/>
                </a:cubicBezTo>
                <a:cubicBezTo>
                  <a:pt x="310" y="219"/>
                  <a:pt x="287" y="218"/>
                  <a:pt x="257" y="224"/>
                </a:cubicBezTo>
                <a:cubicBezTo>
                  <a:pt x="219" y="222"/>
                  <a:pt x="180" y="221"/>
                  <a:pt x="142" y="217"/>
                </a:cubicBezTo>
                <a:cubicBezTo>
                  <a:pt x="107" y="213"/>
                  <a:pt x="92" y="179"/>
                  <a:pt x="61" y="170"/>
                </a:cubicBezTo>
                <a:cubicBezTo>
                  <a:pt x="52" y="163"/>
                  <a:pt x="44" y="154"/>
                  <a:pt x="34" y="149"/>
                </a:cubicBezTo>
                <a:cubicBezTo>
                  <a:pt x="25" y="145"/>
                  <a:pt x="8" y="152"/>
                  <a:pt x="6" y="143"/>
                </a:cubicBezTo>
                <a:cubicBezTo>
                  <a:pt x="0" y="119"/>
                  <a:pt x="10" y="93"/>
                  <a:pt x="13" y="68"/>
                </a:cubicBezTo>
                <a:cubicBezTo>
                  <a:pt x="15" y="48"/>
                  <a:pt x="11" y="25"/>
                  <a:pt x="20" y="7"/>
                </a:cubicBezTo>
                <a:cubicBezTo>
                  <a:pt x="24" y="0"/>
                  <a:pt x="29" y="20"/>
                  <a:pt x="34" y="27"/>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Freeform 15"/>
          <p:cNvSpPr>
            <a:spLocks/>
          </p:cNvSpPr>
          <p:nvPr/>
        </p:nvSpPr>
        <p:spPr bwMode="auto">
          <a:xfrm>
            <a:off x="3421063" y="128588"/>
            <a:ext cx="2108200" cy="2014537"/>
          </a:xfrm>
          <a:custGeom>
            <a:avLst/>
            <a:gdLst>
              <a:gd name="T0" fmla="*/ 2147483646 w 1328"/>
              <a:gd name="T1" fmla="*/ 2147483646 h 1269"/>
              <a:gd name="T2" fmla="*/ 2147483646 w 1328"/>
              <a:gd name="T3" fmla="*/ 2147483646 h 1269"/>
              <a:gd name="T4" fmla="*/ 2147483646 w 1328"/>
              <a:gd name="T5" fmla="*/ 2147483646 h 1269"/>
              <a:gd name="T6" fmla="*/ 2147483646 w 1328"/>
              <a:gd name="T7" fmla="*/ 2147483646 h 1269"/>
              <a:gd name="T8" fmla="*/ 2147483646 w 1328"/>
              <a:gd name="T9" fmla="*/ 2147483646 h 1269"/>
              <a:gd name="T10" fmla="*/ 2147483646 w 1328"/>
              <a:gd name="T11" fmla="*/ 2147483646 h 1269"/>
              <a:gd name="T12" fmla="*/ 2147483646 w 1328"/>
              <a:gd name="T13" fmla="*/ 2147483646 h 1269"/>
              <a:gd name="T14" fmla="*/ 2147483646 w 1328"/>
              <a:gd name="T15" fmla="*/ 2147483646 h 1269"/>
              <a:gd name="T16" fmla="*/ 2147483646 w 1328"/>
              <a:gd name="T17" fmla="*/ 2147483646 h 1269"/>
              <a:gd name="T18" fmla="*/ 2147483646 w 1328"/>
              <a:gd name="T19" fmla="*/ 2147483646 h 1269"/>
              <a:gd name="T20" fmla="*/ 2147483646 w 1328"/>
              <a:gd name="T21" fmla="*/ 2147483646 h 1269"/>
              <a:gd name="T22" fmla="*/ 2147483646 w 1328"/>
              <a:gd name="T23" fmla="*/ 2147483646 h 1269"/>
              <a:gd name="T24" fmla="*/ 2147483646 w 1328"/>
              <a:gd name="T25" fmla="*/ 2147483646 h 1269"/>
              <a:gd name="T26" fmla="*/ 2147483646 w 1328"/>
              <a:gd name="T27" fmla="*/ 2147483646 h 1269"/>
              <a:gd name="T28" fmla="*/ 2147483646 w 1328"/>
              <a:gd name="T29" fmla="*/ 2147483646 h 1269"/>
              <a:gd name="T30" fmla="*/ 2147483646 w 1328"/>
              <a:gd name="T31" fmla="*/ 2147483646 h 1269"/>
              <a:gd name="T32" fmla="*/ 2147483646 w 1328"/>
              <a:gd name="T33" fmla="*/ 2147483646 h 1269"/>
              <a:gd name="T34" fmla="*/ 2147483646 w 1328"/>
              <a:gd name="T35" fmla="*/ 2147483646 h 1269"/>
              <a:gd name="T36" fmla="*/ 2147483646 w 1328"/>
              <a:gd name="T37" fmla="*/ 2147483646 h 1269"/>
              <a:gd name="T38" fmla="*/ 2147483646 w 1328"/>
              <a:gd name="T39" fmla="*/ 2147483646 h 1269"/>
              <a:gd name="T40" fmla="*/ 2147483646 w 1328"/>
              <a:gd name="T41" fmla="*/ 2147483646 h 1269"/>
              <a:gd name="T42" fmla="*/ 2147483646 w 1328"/>
              <a:gd name="T43" fmla="*/ 2147483646 h 1269"/>
              <a:gd name="T44" fmla="*/ 2147483646 w 1328"/>
              <a:gd name="T45" fmla="*/ 2147483646 h 1269"/>
              <a:gd name="T46" fmla="*/ 2147483646 w 1328"/>
              <a:gd name="T47" fmla="*/ 2147483646 h 1269"/>
              <a:gd name="T48" fmla="*/ 2147483646 w 1328"/>
              <a:gd name="T49" fmla="*/ 2147483646 h 1269"/>
              <a:gd name="T50" fmla="*/ 2147483646 w 1328"/>
              <a:gd name="T51" fmla="*/ 2147483646 h 1269"/>
              <a:gd name="T52" fmla="*/ 2147483646 w 1328"/>
              <a:gd name="T53" fmla="*/ 2147483646 h 1269"/>
              <a:gd name="T54" fmla="*/ 2147483646 w 1328"/>
              <a:gd name="T55" fmla="*/ 2147483646 h 1269"/>
              <a:gd name="T56" fmla="*/ 2147483646 w 1328"/>
              <a:gd name="T57" fmla="*/ 2147483646 h 1269"/>
              <a:gd name="T58" fmla="*/ 2147483646 w 1328"/>
              <a:gd name="T59" fmla="*/ 2147483646 h 1269"/>
              <a:gd name="T60" fmla="*/ 2147483646 w 1328"/>
              <a:gd name="T61" fmla="*/ 2147483646 h 1269"/>
              <a:gd name="T62" fmla="*/ 2147483646 w 1328"/>
              <a:gd name="T63" fmla="*/ 2147483646 h 1269"/>
              <a:gd name="T64" fmla="*/ 2147483646 w 1328"/>
              <a:gd name="T65" fmla="*/ 2147483646 h 1269"/>
              <a:gd name="T66" fmla="*/ 2147483646 w 1328"/>
              <a:gd name="T67" fmla="*/ 2147483646 h 1269"/>
              <a:gd name="T68" fmla="*/ 2147483646 w 1328"/>
              <a:gd name="T69" fmla="*/ 2147483646 h 1269"/>
              <a:gd name="T70" fmla="*/ 2147483646 w 1328"/>
              <a:gd name="T71" fmla="*/ 2147483646 h 1269"/>
              <a:gd name="T72" fmla="*/ 2147483646 w 1328"/>
              <a:gd name="T73" fmla="*/ 2147483646 h 1269"/>
              <a:gd name="T74" fmla="*/ 2147483646 w 1328"/>
              <a:gd name="T75" fmla="*/ 2147483646 h 12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28" h="1269">
                <a:moveTo>
                  <a:pt x="644" y="116"/>
                </a:moveTo>
                <a:cubicBezTo>
                  <a:pt x="648" y="130"/>
                  <a:pt x="662" y="141"/>
                  <a:pt x="664" y="156"/>
                </a:cubicBezTo>
                <a:cubicBezTo>
                  <a:pt x="670" y="208"/>
                  <a:pt x="668" y="260"/>
                  <a:pt x="671" y="312"/>
                </a:cubicBezTo>
                <a:cubicBezTo>
                  <a:pt x="673" y="335"/>
                  <a:pt x="674" y="388"/>
                  <a:pt x="698" y="407"/>
                </a:cubicBezTo>
                <a:cubicBezTo>
                  <a:pt x="723" y="427"/>
                  <a:pt x="782" y="429"/>
                  <a:pt x="813" y="434"/>
                </a:cubicBezTo>
                <a:cubicBezTo>
                  <a:pt x="829" y="440"/>
                  <a:pt x="840" y="442"/>
                  <a:pt x="854" y="454"/>
                </a:cubicBezTo>
                <a:cubicBezTo>
                  <a:pt x="868" y="467"/>
                  <a:pt x="894" y="495"/>
                  <a:pt x="894" y="495"/>
                </a:cubicBezTo>
                <a:cubicBezTo>
                  <a:pt x="898" y="547"/>
                  <a:pt x="887" y="603"/>
                  <a:pt x="908" y="651"/>
                </a:cubicBezTo>
                <a:cubicBezTo>
                  <a:pt x="911" y="657"/>
                  <a:pt x="921" y="656"/>
                  <a:pt x="928" y="658"/>
                </a:cubicBezTo>
                <a:cubicBezTo>
                  <a:pt x="964" y="667"/>
                  <a:pt x="1001" y="673"/>
                  <a:pt x="1037" y="678"/>
                </a:cubicBezTo>
                <a:cubicBezTo>
                  <a:pt x="1044" y="680"/>
                  <a:pt x="1055" y="678"/>
                  <a:pt x="1057" y="685"/>
                </a:cubicBezTo>
                <a:cubicBezTo>
                  <a:pt x="1059" y="693"/>
                  <a:pt x="1047" y="698"/>
                  <a:pt x="1043" y="705"/>
                </a:cubicBezTo>
                <a:cubicBezTo>
                  <a:pt x="999" y="782"/>
                  <a:pt x="1075" y="665"/>
                  <a:pt x="1003" y="773"/>
                </a:cubicBezTo>
                <a:cubicBezTo>
                  <a:pt x="998" y="780"/>
                  <a:pt x="989" y="793"/>
                  <a:pt x="989" y="793"/>
                </a:cubicBezTo>
                <a:cubicBezTo>
                  <a:pt x="987" y="800"/>
                  <a:pt x="986" y="807"/>
                  <a:pt x="983" y="813"/>
                </a:cubicBezTo>
                <a:cubicBezTo>
                  <a:pt x="979" y="821"/>
                  <a:pt x="972" y="826"/>
                  <a:pt x="969" y="834"/>
                </a:cubicBezTo>
                <a:cubicBezTo>
                  <a:pt x="965" y="847"/>
                  <a:pt x="970" y="863"/>
                  <a:pt x="962" y="874"/>
                </a:cubicBezTo>
                <a:cubicBezTo>
                  <a:pt x="957" y="882"/>
                  <a:pt x="944" y="879"/>
                  <a:pt x="935" y="881"/>
                </a:cubicBezTo>
                <a:cubicBezTo>
                  <a:pt x="889" y="913"/>
                  <a:pt x="881" y="920"/>
                  <a:pt x="867" y="976"/>
                </a:cubicBezTo>
                <a:cubicBezTo>
                  <a:pt x="870" y="999"/>
                  <a:pt x="866" y="1026"/>
                  <a:pt x="881" y="1044"/>
                </a:cubicBezTo>
                <a:cubicBezTo>
                  <a:pt x="907" y="1075"/>
                  <a:pt x="1012" y="1068"/>
                  <a:pt x="1043" y="1071"/>
                </a:cubicBezTo>
                <a:cubicBezTo>
                  <a:pt x="1053" y="1078"/>
                  <a:pt x="1079" y="1097"/>
                  <a:pt x="1091" y="1098"/>
                </a:cubicBezTo>
                <a:cubicBezTo>
                  <a:pt x="1157" y="1105"/>
                  <a:pt x="1192" y="1023"/>
                  <a:pt x="1220" y="983"/>
                </a:cubicBezTo>
                <a:cubicBezTo>
                  <a:pt x="1228" y="929"/>
                  <a:pt x="1220" y="868"/>
                  <a:pt x="1247" y="820"/>
                </a:cubicBezTo>
                <a:cubicBezTo>
                  <a:pt x="1252" y="812"/>
                  <a:pt x="1261" y="807"/>
                  <a:pt x="1267" y="800"/>
                </a:cubicBezTo>
                <a:cubicBezTo>
                  <a:pt x="1284" y="780"/>
                  <a:pt x="1293" y="754"/>
                  <a:pt x="1308" y="732"/>
                </a:cubicBezTo>
                <a:cubicBezTo>
                  <a:pt x="1316" y="663"/>
                  <a:pt x="1328" y="630"/>
                  <a:pt x="1315" y="556"/>
                </a:cubicBezTo>
                <a:cubicBezTo>
                  <a:pt x="1312" y="539"/>
                  <a:pt x="1234" y="462"/>
                  <a:pt x="1226" y="454"/>
                </a:cubicBezTo>
                <a:cubicBezTo>
                  <a:pt x="1219" y="447"/>
                  <a:pt x="1206" y="434"/>
                  <a:pt x="1206" y="434"/>
                </a:cubicBezTo>
                <a:cubicBezTo>
                  <a:pt x="1198" y="412"/>
                  <a:pt x="1187" y="395"/>
                  <a:pt x="1179" y="373"/>
                </a:cubicBezTo>
                <a:cubicBezTo>
                  <a:pt x="1176" y="299"/>
                  <a:pt x="1197" y="203"/>
                  <a:pt x="1132" y="149"/>
                </a:cubicBezTo>
                <a:cubicBezTo>
                  <a:pt x="1108" y="129"/>
                  <a:pt x="1059" y="120"/>
                  <a:pt x="1030" y="109"/>
                </a:cubicBezTo>
                <a:cubicBezTo>
                  <a:pt x="1017" y="104"/>
                  <a:pt x="989" y="95"/>
                  <a:pt x="989" y="95"/>
                </a:cubicBezTo>
                <a:cubicBezTo>
                  <a:pt x="928" y="34"/>
                  <a:pt x="783" y="51"/>
                  <a:pt x="718" y="48"/>
                </a:cubicBezTo>
                <a:cubicBezTo>
                  <a:pt x="680" y="35"/>
                  <a:pt x="647" y="13"/>
                  <a:pt x="610" y="0"/>
                </a:cubicBezTo>
                <a:cubicBezTo>
                  <a:pt x="520" y="6"/>
                  <a:pt x="463" y="5"/>
                  <a:pt x="400" y="68"/>
                </a:cubicBezTo>
                <a:cubicBezTo>
                  <a:pt x="391" y="94"/>
                  <a:pt x="327" y="164"/>
                  <a:pt x="298" y="183"/>
                </a:cubicBezTo>
                <a:cubicBezTo>
                  <a:pt x="287" y="216"/>
                  <a:pt x="268" y="240"/>
                  <a:pt x="244" y="265"/>
                </a:cubicBezTo>
                <a:cubicBezTo>
                  <a:pt x="223" y="326"/>
                  <a:pt x="201" y="394"/>
                  <a:pt x="156" y="441"/>
                </a:cubicBezTo>
                <a:cubicBezTo>
                  <a:pt x="142" y="480"/>
                  <a:pt x="113" y="512"/>
                  <a:pt x="95" y="549"/>
                </a:cubicBezTo>
                <a:cubicBezTo>
                  <a:pt x="97" y="587"/>
                  <a:pt x="98" y="626"/>
                  <a:pt x="102" y="664"/>
                </a:cubicBezTo>
                <a:cubicBezTo>
                  <a:pt x="106" y="703"/>
                  <a:pt x="169" y="751"/>
                  <a:pt x="196" y="780"/>
                </a:cubicBezTo>
                <a:cubicBezTo>
                  <a:pt x="201" y="794"/>
                  <a:pt x="216" y="805"/>
                  <a:pt x="217" y="820"/>
                </a:cubicBezTo>
                <a:cubicBezTo>
                  <a:pt x="219" y="863"/>
                  <a:pt x="216" y="906"/>
                  <a:pt x="210" y="949"/>
                </a:cubicBezTo>
                <a:cubicBezTo>
                  <a:pt x="209" y="957"/>
                  <a:pt x="200" y="962"/>
                  <a:pt x="196" y="969"/>
                </a:cubicBezTo>
                <a:cubicBezTo>
                  <a:pt x="142" y="1051"/>
                  <a:pt x="110" y="1035"/>
                  <a:pt x="27" y="1064"/>
                </a:cubicBezTo>
                <a:cubicBezTo>
                  <a:pt x="13" y="1085"/>
                  <a:pt x="8" y="1102"/>
                  <a:pt x="0" y="1125"/>
                </a:cubicBezTo>
                <a:cubicBezTo>
                  <a:pt x="2" y="1139"/>
                  <a:pt x="1" y="1153"/>
                  <a:pt x="7" y="1166"/>
                </a:cubicBezTo>
                <a:cubicBezTo>
                  <a:pt x="18" y="1190"/>
                  <a:pt x="54" y="1201"/>
                  <a:pt x="74" y="1213"/>
                </a:cubicBezTo>
                <a:cubicBezTo>
                  <a:pt x="107" y="1232"/>
                  <a:pt x="130" y="1244"/>
                  <a:pt x="163" y="1261"/>
                </a:cubicBezTo>
                <a:cubicBezTo>
                  <a:pt x="233" y="1259"/>
                  <a:pt x="305" y="1269"/>
                  <a:pt x="373" y="1254"/>
                </a:cubicBezTo>
                <a:cubicBezTo>
                  <a:pt x="405" y="1247"/>
                  <a:pt x="369" y="1170"/>
                  <a:pt x="400" y="1159"/>
                </a:cubicBezTo>
                <a:cubicBezTo>
                  <a:pt x="439" y="1145"/>
                  <a:pt x="413" y="1153"/>
                  <a:pt x="481" y="1146"/>
                </a:cubicBezTo>
                <a:cubicBezTo>
                  <a:pt x="515" y="1137"/>
                  <a:pt x="520" y="1119"/>
                  <a:pt x="549" y="1098"/>
                </a:cubicBezTo>
                <a:cubicBezTo>
                  <a:pt x="578" y="1077"/>
                  <a:pt x="605" y="1059"/>
                  <a:pt x="637" y="1044"/>
                </a:cubicBezTo>
                <a:cubicBezTo>
                  <a:pt x="656" y="1014"/>
                  <a:pt x="652" y="1034"/>
                  <a:pt x="637" y="1003"/>
                </a:cubicBezTo>
                <a:cubicBezTo>
                  <a:pt x="604" y="935"/>
                  <a:pt x="577" y="939"/>
                  <a:pt x="508" y="915"/>
                </a:cubicBezTo>
                <a:cubicBezTo>
                  <a:pt x="501" y="908"/>
                  <a:pt x="496" y="900"/>
                  <a:pt x="488" y="895"/>
                </a:cubicBezTo>
                <a:cubicBezTo>
                  <a:pt x="480" y="890"/>
                  <a:pt x="469" y="893"/>
                  <a:pt x="461" y="888"/>
                </a:cubicBezTo>
                <a:cubicBezTo>
                  <a:pt x="398" y="846"/>
                  <a:pt x="494" y="884"/>
                  <a:pt x="427" y="861"/>
                </a:cubicBezTo>
                <a:cubicBezTo>
                  <a:pt x="390" y="808"/>
                  <a:pt x="353" y="753"/>
                  <a:pt x="332" y="692"/>
                </a:cubicBezTo>
                <a:cubicBezTo>
                  <a:pt x="316" y="601"/>
                  <a:pt x="337" y="687"/>
                  <a:pt x="312" y="631"/>
                </a:cubicBezTo>
                <a:cubicBezTo>
                  <a:pt x="306" y="618"/>
                  <a:pt x="298" y="590"/>
                  <a:pt x="298" y="590"/>
                </a:cubicBezTo>
                <a:cubicBezTo>
                  <a:pt x="308" y="460"/>
                  <a:pt x="297" y="536"/>
                  <a:pt x="332" y="461"/>
                </a:cubicBezTo>
                <a:cubicBezTo>
                  <a:pt x="338" y="448"/>
                  <a:pt x="341" y="434"/>
                  <a:pt x="346" y="420"/>
                </a:cubicBezTo>
                <a:cubicBezTo>
                  <a:pt x="348" y="413"/>
                  <a:pt x="346" y="404"/>
                  <a:pt x="352" y="400"/>
                </a:cubicBezTo>
                <a:cubicBezTo>
                  <a:pt x="364" y="392"/>
                  <a:pt x="393" y="387"/>
                  <a:pt x="393" y="387"/>
                </a:cubicBezTo>
                <a:cubicBezTo>
                  <a:pt x="408" y="377"/>
                  <a:pt x="419" y="363"/>
                  <a:pt x="434" y="353"/>
                </a:cubicBezTo>
                <a:cubicBezTo>
                  <a:pt x="456" y="338"/>
                  <a:pt x="474" y="332"/>
                  <a:pt x="495" y="312"/>
                </a:cubicBezTo>
                <a:cubicBezTo>
                  <a:pt x="499" y="280"/>
                  <a:pt x="496" y="247"/>
                  <a:pt x="508" y="217"/>
                </a:cubicBezTo>
                <a:cubicBezTo>
                  <a:pt x="518" y="193"/>
                  <a:pt x="532" y="252"/>
                  <a:pt x="549" y="271"/>
                </a:cubicBezTo>
                <a:cubicBezTo>
                  <a:pt x="580" y="307"/>
                  <a:pt x="594" y="319"/>
                  <a:pt x="637" y="332"/>
                </a:cubicBezTo>
                <a:cubicBezTo>
                  <a:pt x="655" y="330"/>
                  <a:pt x="674" y="333"/>
                  <a:pt x="691" y="326"/>
                </a:cubicBezTo>
                <a:cubicBezTo>
                  <a:pt x="698" y="323"/>
                  <a:pt x="698" y="312"/>
                  <a:pt x="698" y="305"/>
                </a:cubicBezTo>
                <a:cubicBezTo>
                  <a:pt x="698" y="254"/>
                  <a:pt x="692" y="211"/>
                  <a:pt x="650" y="183"/>
                </a:cubicBezTo>
                <a:cubicBezTo>
                  <a:pt x="664" y="115"/>
                  <a:pt x="698" y="143"/>
                  <a:pt x="698" y="75"/>
                </a:cubicBezTo>
              </a:path>
            </a:pathLst>
          </a:custGeom>
          <a:solidFill>
            <a:srgbClr val="9B31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Freeform 16"/>
          <p:cNvSpPr>
            <a:spLocks/>
          </p:cNvSpPr>
          <p:nvPr/>
        </p:nvSpPr>
        <p:spPr bwMode="auto">
          <a:xfrm>
            <a:off x="3398838" y="6164263"/>
            <a:ext cx="947737" cy="581025"/>
          </a:xfrm>
          <a:custGeom>
            <a:avLst/>
            <a:gdLst>
              <a:gd name="T0" fmla="*/ 2147483646 w 597"/>
              <a:gd name="T1" fmla="*/ 0 h 366"/>
              <a:gd name="T2" fmla="*/ 2147483646 w 597"/>
              <a:gd name="T3" fmla="*/ 2147483646 h 366"/>
              <a:gd name="T4" fmla="*/ 2147483646 w 597"/>
              <a:gd name="T5" fmla="*/ 2147483646 h 366"/>
              <a:gd name="T6" fmla="*/ 2147483646 w 597"/>
              <a:gd name="T7" fmla="*/ 2147483646 h 366"/>
              <a:gd name="T8" fmla="*/ 2147483646 w 597"/>
              <a:gd name="T9" fmla="*/ 2147483646 h 366"/>
              <a:gd name="T10" fmla="*/ 2147483646 w 597"/>
              <a:gd name="T11" fmla="*/ 2147483646 h 366"/>
              <a:gd name="T12" fmla="*/ 2147483646 w 597"/>
              <a:gd name="T13" fmla="*/ 2147483646 h 366"/>
              <a:gd name="T14" fmla="*/ 2147483646 w 597"/>
              <a:gd name="T15" fmla="*/ 2147483646 h 366"/>
              <a:gd name="T16" fmla="*/ 2147483646 w 597"/>
              <a:gd name="T17" fmla="*/ 2147483646 h 366"/>
              <a:gd name="T18" fmla="*/ 2147483646 w 597"/>
              <a:gd name="T19" fmla="*/ 2147483646 h 366"/>
              <a:gd name="T20" fmla="*/ 2147483646 w 597"/>
              <a:gd name="T21" fmla="*/ 2147483646 h 366"/>
              <a:gd name="T22" fmla="*/ 2147483646 w 597"/>
              <a:gd name="T23" fmla="*/ 2147483646 h 366"/>
              <a:gd name="T24" fmla="*/ 0 w 597"/>
              <a:gd name="T25" fmla="*/ 2147483646 h 366"/>
              <a:gd name="T26" fmla="*/ 2147483646 w 597"/>
              <a:gd name="T27" fmla="*/ 2147483646 h 366"/>
              <a:gd name="T28" fmla="*/ 2147483646 w 597"/>
              <a:gd name="T29" fmla="*/ 2147483646 h 366"/>
              <a:gd name="T30" fmla="*/ 2147483646 w 597"/>
              <a:gd name="T31" fmla="*/ 2147483646 h 366"/>
              <a:gd name="T32" fmla="*/ 2147483646 w 597"/>
              <a:gd name="T33" fmla="*/ 2147483646 h 366"/>
              <a:gd name="T34" fmla="*/ 2147483646 w 597"/>
              <a:gd name="T35" fmla="*/ 2147483646 h 366"/>
              <a:gd name="T36" fmla="*/ 2147483646 w 597"/>
              <a:gd name="T37" fmla="*/ 2147483646 h 366"/>
              <a:gd name="T38" fmla="*/ 2147483646 w 597"/>
              <a:gd name="T39" fmla="*/ 2147483646 h 366"/>
              <a:gd name="T40" fmla="*/ 2147483646 w 597"/>
              <a:gd name="T41" fmla="*/ 2147483646 h 366"/>
              <a:gd name="T42" fmla="*/ 2147483646 w 597"/>
              <a:gd name="T43" fmla="*/ 2147483646 h 366"/>
              <a:gd name="T44" fmla="*/ 2147483646 w 597"/>
              <a:gd name="T45" fmla="*/ 2147483646 h 366"/>
              <a:gd name="T46" fmla="*/ 2147483646 w 597"/>
              <a:gd name="T47" fmla="*/ 2147483646 h 366"/>
              <a:gd name="T48" fmla="*/ 2147483646 w 597"/>
              <a:gd name="T49" fmla="*/ 2147483646 h 366"/>
              <a:gd name="T50" fmla="*/ 2147483646 w 597"/>
              <a:gd name="T51" fmla="*/ 2147483646 h 366"/>
              <a:gd name="T52" fmla="*/ 2147483646 w 597"/>
              <a:gd name="T53" fmla="*/ 2147483646 h 3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7" h="366">
                <a:moveTo>
                  <a:pt x="129" y="0"/>
                </a:moveTo>
                <a:cubicBezTo>
                  <a:pt x="162" y="12"/>
                  <a:pt x="177" y="42"/>
                  <a:pt x="210" y="54"/>
                </a:cubicBezTo>
                <a:cubicBezTo>
                  <a:pt x="257" y="99"/>
                  <a:pt x="321" y="59"/>
                  <a:pt x="373" y="95"/>
                </a:cubicBezTo>
                <a:cubicBezTo>
                  <a:pt x="391" y="145"/>
                  <a:pt x="419" y="143"/>
                  <a:pt x="454" y="176"/>
                </a:cubicBezTo>
                <a:cubicBezTo>
                  <a:pt x="468" y="189"/>
                  <a:pt x="479" y="206"/>
                  <a:pt x="495" y="217"/>
                </a:cubicBezTo>
                <a:cubicBezTo>
                  <a:pt x="505" y="224"/>
                  <a:pt x="542" y="229"/>
                  <a:pt x="549" y="230"/>
                </a:cubicBezTo>
                <a:cubicBezTo>
                  <a:pt x="577" y="249"/>
                  <a:pt x="588" y="258"/>
                  <a:pt x="597" y="291"/>
                </a:cubicBezTo>
                <a:cubicBezTo>
                  <a:pt x="590" y="348"/>
                  <a:pt x="596" y="350"/>
                  <a:pt x="549" y="366"/>
                </a:cubicBezTo>
                <a:cubicBezTo>
                  <a:pt x="456" y="360"/>
                  <a:pt x="364" y="358"/>
                  <a:pt x="271" y="352"/>
                </a:cubicBezTo>
                <a:cubicBezTo>
                  <a:pt x="242" y="350"/>
                  <a:pt x="212" y="326"/>
                  <a:pt x="190" y="312"/>
                </a:cubicBezTo>
                <a:cubicBezTo>
                  <a:pt x="171" y="299"/>
                  <a:pt x="145" y="307"/>
                  <a:pt x="122" y="305"/>
                </a:cubicBezTo>
                <a:cubicBezTo>
                  <a:pt x="100" y="297"/>
                  <a:pt x="83" y="285"/>
                  <a:pt x="61" y="278"/>
                </a:cubicBezTo>
                <a:cubicBezTo>
                  <a:pt x="40" y="264"/>
                  <a:pt x="24" y="258"/>
                  <a:pt x="0" y="251"/>
                </a:cubicBezTo>
                <a:cubicBezTo>
                  <a:pt x="11" y="208"/>
                  <a:pt x="2" y="232"/>
                  <a:pt x="34" y="183"/>
                </a:cubicBezTo>
                <a:cubicBezTo>
                  <a:pt x="45" y="152"/>
                  <a:pt x="45" y="133"/>
                  <a:pt x="68" y="108"/>
                </a:cubicBezTo>
                <a:cubicBezTo>
                  <a:pt x="75" y="81"/>
                  <a:pt x="87" y="61"/>
                  <a:pt x="95" y="34"/>
                </a:cubicBezTo>
                <a:cubicBezTo>
                  <a:pt x="97" y="27"/>
                  <a:pt x="96" y="18"/>
                  <a:pt x="102" y="13"/>
                </a:cubicBezTo>
                <a:cubicBezTo>
                  <a:pt x="109" y="7"/>
                  <a:pt x="120" y="9"/>
                  <a:pt x="129" y="7"/>
                </a:cubicBezTo>
                <a:cubicBezTo>
                  <a:pt x="95" y="29"/>
                  <a:pt x="102" y="41"/>
                  <a:pt x="109" y="81"/>
                </a:cubicBezTo>
                <a:cubicBezTo>
                  <a:pt x="129" y="74"/>
                  <a:pt x="150" y="68"/>
                  <a:pt x="170" y="61"/>
                </a:cubicBezTo>
                <a:cubicBezTo>
                  <a:pt x="186" y="105"/>
                  <a:pt x="162" y="119"/>
                  <a:pt x="210" y="142"/>
                </a:cubicBezTo>
                <a:cubicBezTo>
                  <a:pt x="227" y="93"/>
                  <a:pt x="214" y="92"/>
                  <a:pt x="244" y="122"/>
                </a:cubicBezTo>
                <a:cubicBezTo>
                  <a:pt x="254" y="150"/>
                  <a:pt x="252" y="184"/>
                  <a:pt x="278" y="142"/>
                </a:cubicBezTo>
                <a:cubicBezTo>
                  <a:pt x="290" y="97"/>
                  <a:pt x="293" y="114"/>
                  <a:pt x="326" y="135"/>
                </a:cubicBezTo>
                <a:cubicBezTo>
                  <a:pt x="359" y="114"/>
                  <a:pt x="353" y="131"/>
                  <a:pt x="387" y="142"/>
                </a:cubicBezTo>
                <a:cubicBezTo>
                  <a:pt x="389" y="135"/>
                  <a:pt x="393" y="122"/>
                  <a:pt x="393" y="122"/>
                </a:cubicBezTo>
              </a:path>
            </a:pathLst>
          </a:custGeom>
          <a:solidFill>
            <a:srgbClr val="B816C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Freeform 17"/>
          <p:cNvSpPr>
            <a:spLocks/>
          </p:cNvSpPr>
          <p:nvPr/>
        </p:nvSpPr>
        <p:spPr bwMode="auto">
          <a:xfrm>
            <a:off x="5367338" y="6132513"/>
            <a:ext cx="911225" cy="544512"/>
          </a:xfrm>
          <a:custGeom>
            <a:avLst/>
            <a:gdLst>
              <a:gd name="T0" fmla="*/ 2147483646 w 574"/>
              <a:gd name="T1" fmla="*/ 2147483646 h 343"/>
              <a:gd name="T2" fmla="*/ 2147483646 w 574"/>
              <a:gd name="T3" fmla="*/ 2147483646 h 343"/>
              <a:gd name="T4" fmla="*/ 2147483646 w 574"/>
              <a:gd name="T5" fmla="*/ 2147483646 h 343"/>
              <a:gd name="T6" fmla="*/ 2147483646 w 574"/>
              <a:gd name="T7" fmla="*/ 2147483646 h 343"/>
              <a:gd name="T8" fmla="*/ 2147483646 w 574"/>
              <a:gd name="T9" fmla="*/ 2147483646 h 343"/>
              <a:gd name="T10" fmla="*/ 2147483646 w 574"/>
              <a:gd name="T11" fmla="*/ 2147483646 h 343"/>
              <a:gd name="T12" fmla="*/ 2147483646 w 574"/>
              <a:gd name="T13" fmla="*/ 2147483646 h 343"/>
              <a:gd name="T14" fmla="*/ 2147483646 w 574"/>
              <a:gd name="T15" fmla="*/ 2147483646 h 343"/>
              <a:gd name="T16" fmla="*/ 2147483646 w 574"/>
              <a:gd name="T17" fmla="*/ 2147483646 h 343"/>
              <a:gd name="T18" fmla="*/ 2147483646 w 574"/>
              <a:gd name="T19" fmla="*/ 2147483646 h 343"/>
              <a:gd name="T20" fmla="*/ 2147483646 w 574"/>
              <a:gd name="T21" fmla="*/ 2147483646 h 343"/>
              <a:gd name="T22" fmla="*/ 2147483646 w 574"/>
              <a:gd name="T23" fmla="*/ 2147483646 h 343"/>
              <a:gd name="T24" fmla="*/ 2147483646 w 574"/>
              <a:gd name="T25" fmla="*/ 2147483646 h 343"/>
              <a:gd name="T26" fmla="*/ 2147483646 w 574"/>
              <a:gd name="T27" fmla="*/ 2147483646 h 343"/>
              <a:gd name="T28" fmla="*/ 2147483646 w 574"/>
              <a:gd name="T29" fmla="*/ 2147483646 h 343"/>
              <a:gd name="T30" fmla="*/ 2147483646 w 574"/>
              <a:gd name="T31" fmla="*/ 2147483646 h 343"/>
              <a:gd name="T32" fmla="*/ 2147483646 w 574"/>
              <a:gd name="T33" fmla="*/ 2147483646 h 343"/>
              <a:gd name="T34" fmla="*/ 0 w 574"/>
              <a:gd name="T35" fmla="*/ 2147483646 h 343"/>
              <a:gd name="T36" fmla="*/ 2147483646 w 574"/>
              <a:gd name="T37" fmla="*/ 2147483646 h 343"/>
              <a:gd name="T38" fmla="*/ 2147483646 w 574"/>
              <a:gd name="T39" fmla="*/ 2147483646 h 343"/>
              <a:gd name="T40" fmla="*/ 2147483646 w 574"/>
              <a:gd name="T41" fmla="*/ 2147483646 h 343"/>
              <a:gd name="T42" fmla="*/ 2147483646 w 574"/>
              <a:gd name="T43" fmla="*/ 2147483646 h 343"/>
              <a:gd name="T44" fmla="*/ 2147483646 w 574"/>
              <a:gd name="T45" fmla="*/ 2147483646 h 343"/>
              <a:gd name="T46" fmla="*/ 2147483646 w 574"/>
              <a:gd name="T47" fmla="*/ 2147483646 h 343"/>
              <a:gd name="T48" fmla="*/ 2147483646 w 574"/>
              <a:gd name="T49" fmla="*/ 2147483646 h 343"/>
              <a:gd name="T50" fmla="*/ 2147483646 w 574"/>
              <a:gd name="T51" fmla="*/ 2147483646 h 343"/>
              <a:gd name="T52" fmla="*/ 2147483646 w 574"/>
              <a:gd name="T53" fmla="*/ 2147483646 h 343"/>
              <a:gd name="T54" fmla="*/ 2147483646 w 574"/>
              <a:gd name="T55" fmla="*/ 2147483646 h 343"/>
              <a:gd name="T56" fmla="*/ 2147483646 w 574"/>
              <a:gd name="T57" fmla="*/ 2147483646 h 343"/>
              <a:gd name="T58" fmla="*/ 2147483646 w 574"/>
              <a:gd name="T59" fmla="*/ 2147483646 h 343"/>
              <a:gd name="T60" fmla="*/ 2147483646 w 574"/>
              <a:gd name="T61" fmla="*/ 2147483646 h 343"/>
              <a:gd name="T62" fmla="*/ 2147483646 w 574"/>
              <a:gd name="T63" fmla="*/ 2147483646 h 343"/>
              <a:gd name="T64" fmla="*/ 2147483646 w 574"/>
              <a:gd name="T65" fmla="*/ 0 h 343"/>
              <a:gd name="T66" fmla="*/ 2147483646 w 574"/>
              <a:gd name="T67" fmla="*/ 2147483646 h 3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4" h="343">
                <a:moveTo>
                  <a:pt x="7" y="101"/>
                </a:moveTo>
                <a:cubicBezTo>
                  <a:pt x="84" y="93"/>
                  <a:pt x="62" y="92"/>
                  <a:pt x="116" y="74"/>
                </a:cubicBezTo>
                <a:cubicBezTo>
                  <a:pt x="136" y="54"/>
                  <a:pt x="147" y="35"/>
                  <a:pt x="170" y="20"/>
                </a:cubicBezTo>
                <a:cubicBezTo>
                  <a:pt x="223" y="92"/>
                  <a:pt x="176" y="29"/>
                  <a:pt x="177" y="27"/>
                </a:cubicBezTo>
                <a:cubicBezTo>
                  <a:pt x="180" y="21"/>
                  <a:pt x="190" y="31"/>
                  <a:pt x="197" y="33"/>
                </a:cubicBezTo>
                <a:cubicBezTo>
                  <a:pt x="232" y="43"/>
                  <a:pt x="265" y="49"/>
                  <a:pt x="299" y="61"/>
                </a:cubicBezTo>
                <a:cubicBezTo>
                  <a:pt x="385" y="90"/>
                  <a:pt x="480" y="65"/>
                  <a:pt x="570" y="67"/>
                </a:cubicBezTo>
                <a:cubicBezTo>
                  <a:pt x="568" y="101"/>
                  <a:pt x="574" y="137"/>
                  <a:pt x="563" y="169"/>
                </a:cubicBezTo>
                <a:cubicBezTo>
                  <a:pt x="557" y="187"/>
                  <a:pt x="539" y="200"/>
                  <a:pt x="522" y="210"/>
                </a:cubicBezTo>
                <a:cubicBezTo>
                  <a:pt x="455" y="248"/>
                  <a:pt x="394" y="256"/>
                  <a:pt x="319" y="271"/>
                </a:cubicBezTo>
                <a:cubicBezTo>
                  <a:pt x="319" y="271"/>
                  <a:pt x="342" y="266"/>
                  <a:pt x="353" y="264"/>
                </a:cubicBezTo>
                <a:cubicBezTo>
                  <a:pt x="360" y="259"/>
                  <a:pt x="366" y="246"/>
                  <a:pt x="373" y="250"/>
                </a:cubicBezTo>
                <a:cubicBezTo>
                  <a:pt x="379" y="253"/>
                  <a:pt x="371" y="266"/>
                  <a:pt x="366" y="271"/>
                </a:cubicBezTo>
                <a:cubicBezTo>
                  <a:pt x="354" y="283"/>
                  <a:pt x="315" y="285"/>
                  <a:pt x="299" y="291"/>
                </a:cubicBezTo>
                <a:cubicBezTo>
                  <a:pt x="262" y="343"/>
                  <a:pt x="155" y="328"/>
                  <a:pt x="102" y="332"/>
                </a:cubicBezTo>
                <a:cubicBezTo>
                  <a:pt x="71" y="321"/>
                  <a:pt x="61" y="311"/>
                  <a:pt x="41" y="284"/>
                </a:cubicBezTo>
                <a:cubicBezTo>
                  <a:pt x="31" y="255"/>
                  <a:pt x="17" y="232"/>
                  <a:pt x="7" y="203"/>
                </a:cubicBezTo>
                <a:cubicBezTo>
                  <a:pt x="5" y="196"/>
                  <a:pt x="0" y="183"/>
                  <a:pt x="0" y="183"/>
                </a:cubicBezTo>
                <a:cubicBezTo>
                  <a:pt x="2" y="163"/>
                  <a:pt x="4" y="142"/>
                  <a:pt x="7" y="122"/>
                </a:cubicBezTo>
                <a:cubicBezTo>
                  <a:pt x="8" y="112"/>
                  <a:pt x="4" y="94"/>
                  <a:pt x="14" y="94"/>
                </a:cubicBezTo>
                <a:cubicBezTo>
                  <a:pt x="24" y="94"/>
                  <a:pt x="19" y="113"/>
                  <a:pt x="21" y="122"/>
                </a:cubicBezTo>
                <a:cubicBezTo>
                  <a:pt x="34" y="187"/>
                  <a:pt x="21" y="139"/>
                  <a:pt x="34" y="183"/>
                </a:cubicBezTo>
                <a:cubicBezTo>
                  <a:pt x="58" y="167"/>
                  <a:pt x="66" y="156"/>
                  <a:pt x="75" y="128"/>
                </a:cubicBezTo>
                <a:cubicBezTo>
                  <a:pt x="84" y="130"/>
                  <a:pt x="95" y="129"/>
                  <a:pt x="102" y="135"/>
                </a:cubicBezTo>
                <a:cubicBezTo>
                  <a:pt x="129" y="156"/>
                  <a:pt x="85" y="162"/>
                  <a:pt x="129" y="149"/>
                </a:cubicBezTo>
                <a:cubicBezTo>
                  <a:pt x="136" y="129"/>
                  <a:pt x="131" y="105"/>
                  <a:pt x="143" y="88"/>
                </a:cubicBezTo>
                <a:cubicBezTo>
                  <a:pt x="147" y="82"/>
                  <a:pt x="148" y="101"/>
                  <a:pt x="150" y="108"/>
                </a:cubicBezTo>
                <a:cubicBezTo>
                  <a:pt x="153" y="119"/>
                  <a:pt x="154" y="131"/>
                  <a:pt x="156" y="142"/>
                </a:cubicBezTo>
                <a:cubicBezTo>
                  <a:pt x="180" y="107"/>
                  <a:pt x="178" y="104"/>
                  <a:pt x="163" y="61"/>
                </a:cubicBezTo>
                <a:cubicBezTo>
                  <a:pt x="160" y="53"/>
                  <a:pt x="171" y="76"/>
                  <a:pt x="177" y="81"/>
                </a:cubicBezTo>
                <a:cubicBezTo>
                  <a:pt x="183" y="85"/>
                  <a:pt x="190" y="86"/>
                  <a:pt x="197" y="88"/>
                </a:cubicBezTo>
                <a:cubicBezTo>
                  <a:pt x="233" y="75"/>
                  <a:pt x="249" y="49"/>
                  <a:pt x="204" y="33"/>
                </a:cubicBezTo>
                <a:cubicBezTo>
                  <a:pt x="179" y="9"/>
                  <a:pt x="190" y="20"/>
                  <a:pt x="170" y="0"/>
                </a:cubicBezTo>
                <a:lnTo>
                  <a:pt x="219" y="73"/>
                </a:lnTo>
              </a:path>
            </a:pathLst>
          </a:custGeom>
          <a:solidFill>
            <a:srgbClr val="B816C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Freeform 18"/>
          <p:cNvSpPr>
            <a:spLocks/>
          </p:cNvSpPr>
          <p:nvPr/>
        </p:nvSpPr>
        <p:spPr bwMode="auto">
          <a:xfrm>
            <a:off x="3733800" y="3001963"/>
            <a:ext cx="1816100" cy="1074737"/>
          </a:xfrm>
          <a:custGeom>
            <a:avLst/>
            <a:gdLst>
              <a:gd name="T0" fmla="*/ 2147483646 w 1144"/>
              <a:gd name="T1" fmla="*/ 2147483646 h 677"/>
              <a:gd name="T2" fmla="*/ 2147483646 w 1144"/>
              <a:gd name="T3" fmla="*/ 2147483646 h 677"/>
              <a:gd name="T4" fmla="*/ 2147483646 w 1144"/>
              <a:gd name="T5" fmla="*/ 2147483646 h 677"/>
              <a:gd name="T6" fmla="*/ 2147483646 w 1144"/>
              <a:gd name="T7" fmla="*/ 2147483646 h 677"/>
              <a:gd name="T8" fmla="*/ 2147483646 w 1144"/>
              <a:gd name="T9" fmla="*/ 2147483646 h 677"/>
              <a:gd name="T10" fmla="*/ 2147483646 w 1144"/>
              <a:gd name="T11" fmla="*/ 2147483646 h 677"/>
              <a:gd name="T12" fmla="*/ 2147483646 w 1144"/>
              <a:gd name="T13" fmla="*/ 2147483646 h 677"/>
              <a:gd name="T14" fmla="*/ 2147483646 w 1144"/>
              <a:gd name="T15" fmla="*/ 2147483646 h 677"/>
              <a:gd name="T16" fmla="*/ 2147483646 w 1144"/>
              <a:gd name="T17" fmla="*/ 2147483646 h 677"/>
              <a:gd name="T18" fmla="*/ 2147483646 w 1144"/>
              <a:gd name="T19" fmla="*/ 2147483646 h 677"/>
              <a:gd name="T20" fmla="*/ 2147483646 w 1144"/>
              <a:gd name="T21" fmla="*/ 2147483646 h 677"/>
              <a:gd name="T22" fmla="*/ 2147483646 w 1144"/>
              <a:gd name="T23" fmla="*/ 2147483646 h 677"/>
              <a:gd name="T24" fmla="*/ 2147483646 w 1144"/>
              <a:gd name="T25" fmla="*/ 2147483646 h 677"/>
              <a:gd name="T26" fmla="*/ 2147483646 w 1144"/>
              <a:gd name="T27" fmla="*/ 2147483646 h 677"/>
              <a:gd name="T28" fmla="*/ 2147483646 w 1144"/>
              <a:gd name="T29" fmla="*/ 2147483646 h 677"/>
              <a:gd name="T30" fmla="*/ 2147483646 w 1144"/>
              <a:gd name="T31" fmla="*/ 2147483646 h 677"/>
              <a:gd name="T32" fmla="*/ 2147483646 w 1144"/>
              <a:gd name="T33" fmla="*/ 2147483646 h 677"/>
              <a:gd name="T34" fmla="*/ 2147483646 w 1144"/>
              <a:gd name="T35" fmla="*/ 2147483646 h 677"/>
              <a:gd name="T36" fmla="*/ 2147483646 w 1144"/>
              <a:gd name="T37" fmla="*/ 2147483646 h 677"/>
              <a:gd name="T38" fmla="*/ 2147483646 w 1144"/>
              <a:gd name="T39" fmla="*/ 2147483646 h 677"/>
              <a:gd name="T40" fmla="*/ 2147483646 w 1144"/>
              <a:gd name="T41" fmla="*/ 2147483646 h 677"/>
              <a:gd name="T42" fmla="*/ 2147483646 w 1144"/>
              <a:gd name="T43" fmla="*/ 2147483646 h 677"/>
              <a:gd name="T44" fmla="*/ 2147483646 w 1144"/>
              <a:gd name="T45" fmla="*/ 2147483646 h 677"/>
              <a:gd name="T46" fmla="*/ 2147483646 w 1144"/>
              <a:gd name="T47" fmla="*/ 2147483646 h 677"/>
              <a:gd name="T48" fmla="*/ 2147483646 w 1144"/>
              <a:gd name="T49" fmla="*/ 2147483646 h 677"/>
              <a:gd name="T50" fmla="*/ 2147483646 w 1144"/>
              <a:gd name="T51" fmla="*/ 2147483646 h 677"/>
              <a:gd name="T52" fmla="*/ 2147483646 w 1144"/>
              <a:gd name="T53" fmla="*/ 2147483646 h 677"/>
              <a:gd name="T54" fmla="*/ 2147483646 w 1144"/>
              <a:gd name="T55" fmla="*/ 2147483646 h 677"/>
              <a:gd name="T56" fmla="*/ 2147483646 w 1144"/>
              <a:gd name="T57" fmla="*/ 2147483646 h 677"/>
              <a:gd name="T58" fmla="*/ 2147483646 w 1144"/>
              <a:gd name="T59" fmla="*/ 2147483646 h 677"/>
              <a:gd name="T60" fmla="*/ 2147483646 w 1144"/>
              <a:gd name="T61" fmla="*/ 2147483646 h 677"/>
              <a:gd name="T62" fmla="*/ 2147483646 w 1144"/>
              <a:gd name="T63" fmla="*/ 2147483646 h 677"/>
              <a:gd name="T64" fmla="*/ 2147483646 w 1144"/>
              <a:gd name="T65" fmla="*/ 2147483646 h 677"/>
              <a:gd name="T66" fmla="*/ 2147483646 w 1144"/>
              <a:gd name="T67" fmla="*/ 2147483646 h 677"/>
              <a:gd name="T68" fmla="*/ 2147483646 w 1144"/>
              <a:gd name="T69" fmla="*/ 0 h 677"/>
              <a:gd name="T70" fmla="*/ 2147483646 w 1144"/>
              <a:gd name="T71" fmla="*/ 2147483646 h 677"/>
              <a:gd name="T72" fmla="*/ 2147483646 w 1144"/>
              <a:gd name="T73" fmla="*/ 2147483646 h 677"/>
              <a:gd name="T74" fmla="*/ 2147483646 w 1144"/>
              <a:gd name="T75" fmla="*/ 2147483646 h 677"/>
              <a:gd name="T76" fmla="*/ 2147483646 w 1144"/>
              <a:gd name="T77" fmla="*/ 2147483646 h 677"/>
              <a:gd name="T78" fmla="*/ 2147483646 w 1144"/>
              <a:gd name="T79" fmla="*/ 2147483646 h 677"/>
              <a:gd name="T80" fmla="*/ 2147483646 w 1144"/>
              <a:gd name="T81" fmla="*/ 0 h 6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44" h="677">
                <a:moveTo>
                  <a:pt x="270" y="0"/>
                </a:moveTo>
                <a:cubicBezTo>
                  <a:pt x="260" y="226"/>
                  <a:pt x="261" y="450"/>
                  <a:pt x="270" y="677"/>
                </a:cubicBezTo>
                <a:cubicBezTo>
                  <a:pt x="277" y="518"/>
                  <a:pt x="271" y="346"/>
                  <a:pt x="298" y="189"/>
                </a:cubicBezTo>
                <a:cubicBezTo>
                  <a:pt x="307" y="138"/>
                  <a:pt x="325" y="85"/>
                  <a:pt x="338" y="34"/>
                </a:cubicBezTo>
                <a:cubicBezTo>
                  <a:pt x="376" y="88"/>
                  <a:pt x="364" y="180"/>
                  <a:pt x="379" y="244"/>
                </a:cubicBezTo>
                <a:cubicBezTo>
                  <a:pt x="385" y="307"/>
                  <a:pt x="393" y="342"/>
                  <a:pt x="413" y="399"/>
                </a:cubicBezTo>
                <a:cubicBezTo>
                  <a:pt x="421" y="451"/>
                  <a:pt x="416" y="506"/>
                  <a:pt x="433" y="555"/>
                </a:cubicBezTo>
                <a:cubicBezTo>
                  <a:pt x="435" y="569"/>
                  <a:pt x="438" y="582"/>
                  <a:pt x="440" y="596"/>
                </a:cubicBezTo>
                <a:cubicBezTo>
                  <a:pt x="443" y="614"/>
                  <a:pt x="447" y="668"/>
                  <a:pt x="447" y="650"/>
                </a:cubicBezTo>
                <a:cubicBezTo>
                  <a:pt x="447" y="249"/>
                  <a:pt x="459" y="363"/>
                  <a:pt x="426" y="176"/>
                </a:cubicBezTo>
                <a:cubicBezTo>
                  <a:pt x="428" y="133"/>
                  <a:pt x="426" y="90"/>
                  <a:pt x="433" y="47"/>
                </a:cubicBezTo>
                <a:cubicBezTo>
                  <a:pt x="435" y="33"/>
                  <a:pt x="437" y="74"/>
                  <a:pt x="440" y="88"/>
                </a:cubicBezTo>
                <a:cubicBezTo>
                  <a:pt x="444" y="106"/>
                  <a:pt x="448" y="124"/>
                  <a:pt x="453" y="142"/>
                </a:cubicBezTo>
                <a:cubicBezTo>
                  <a:pt x="469" y="199"/>
                  <a:pt x="490" y="252"/>
                  <a:pt x="542" y="284"/>
                </a:cubicBezTo>
                <a:cubicBezTo>
                  <a:pt x="552" y="300"/>
                  <a:pt x="557" y="318"/>
                  <a:pt x="569" y="332"/>
                </a:cubicBezTo>
                <a:cubicBezTo>
                  <a:pt x="613" y="386"/>
                  <a:pt x="602" y="352"/>
                  <a:pt x="623" y="399"/>
                </a:cubicBezTo>
                <a:cubicBezTo>
                  <a:pt x="648" y="455"/>
                  <a:pt x="645" y="518"/>
                  <a:pt x="664" y="576"/>
                </a:cubicBezTo>
                <a:cubicBezTo>
                  <a:pt x="666" y="594"/>
                  <a:pt x="667" y="612"/>
                  <a:pt x="670" y="630"/>
                </a:cubicBezTo>
                <a:cubicBezTo>
                  <a:pt x="671" y="639"/>
                  <a:pt x="668" y="657"/>
                  <a:pt x="677" y="657"/>
                </a:cubicBezTo>
                <a:cubicBezTo>
                  <a:pt x="687" y="657"/>
                  <a:pt x="686" y="639"/>
                  <a:pt x="691" y="630"/>
                </a:cubicBezTo>
                <a:cubicBezTo>
                  <a:pt x="686" y="465"/>
                  <a:pt x="705" y="441"/>
                  <a:pt x="636" y="338"/>
                </a:cubicBezTo>
                <a:cubicBezTo>
                  <a:pt x="627" y="307"/>
                  <a:pt x="619" y="266"/>
                  <a:pt x="603" y="237"/>
                </a:cubicBezTo>
                <a:cubicBezTo>
                  <a:pt x="579" y="194"/>
                  <a:pt x="551" y="162"/>
                  <a:pt x="535" y="115"/>
                </a:cubicBezTo>
                <a:cubicBezTo>
                  <a:pt x="537" y="95"/>
                  <a:pt x="531" y="71"/>
                  <a:pt x="542" y="54"/>
                </a:cubicBezTo>
                <a:cubicBezTo>
                  <a:pt x="547" y="46"/>
                  <a:pt x="563" y="54"/>
                  <a:pt x="569" y="61"/>
                </a:cubicBezTo>
                <a:cubicBezTo>
                  <a:pt x="581" y="75"/>
                  <a:pt x="573" y="99"/>
                  <a:pt x="582" y="115"/>
                </a:cubicBezTo>
                <a:cubicBezTo>
                  <a:pt x="593" y="134"/>
                  <a:pt x="608" y="147"/>
                  <a:pt x="623" y="162"/>
                </a:cubicBezTo>
                <a:cubicBezTo>
                  <a:pt x="635" y="197"/>
                  <a:pt x="671" y="211"/>
                  <a:pt x="697" y="237"/>
                </a:cubicBezTo>
                <a:cubicBezTo>
                  <a:pt x="725" y="265"/>
                  <a:pt x="751" y="297"/>
                  <a:pt x="786" y="318"/>
                </a:cubicBezTo>
                <a:cubicBezTo>
                  <a:pt x="805" y="356"/>
                  <a:pt x="823" y="398"/>
                  <a:pt x="846" y="433"/>
                </a:cubicBezTo>
                <a:cubicBezTo>
                  <a:pt x="851" y="474"/>
                  <a:pt x="853" y="516"/>
                  <a:pt x="867" y="555"/>
                </a:cubicBezTo>
                <a:cubicBezTo>
                  <a:pt x="869" y="582"/>
                  <a:pt x="867" y="663"/>
                  <a:pt x="874" y="637"/>
                </a:cubicBezTo>
                <a:cubicBezTo>
                  <a:pt x="885" y="596"/>
                  <a:pt x="880" y="551"/>
                  <a:pt x="880" y="508"/>
                </a:cubicBezTo>
                <a:cubicBezTo>
                  <a:pt x="880" y="395"/>
                  <a:pt x="858" y="355"/>
                  <a:pt x="799" y="271"/>
                </a:cubicBezTo>
                <a:cubicBezTo>
                  <a:pt x="783" y="223"/>
                  <a:pt x="805" y="275"/>
                  <a:pt x="772" y="237"/>
                </a:cubicBezTo>
                <a:cubicBezTo>
                  <a:pt x="735" y="194"/>
                  <a:pt x="716" y="134"/>
                  <a:pt x="677" y="95"/>
                </a:cubicBezTo>
                <a:cubicBezTo>
                  <a:pt x="668" y="68"/>
                  <a:pt x="658" y="47"/>
                  <a:pt x="697" y="61"/>
                </a:cubicBezTo>
                <a:cubicBezTo>
                  <a:pt x="710" y="97"/>
                  <a:pt x="742" y="169"/>
                  <a:pt x="772" y="189"/>
                </a:cubicBezTo>
                <a:cubicBezTo>
                  <a:pt x="808" y="243"/>
                  <a:pt x="759" y="177"/>
                  <a:pt x="813" y="223"/>
                </a:cubicBezTo>
                <a:cubicBezTo>
                  <a:pt x="819" y="228"/>
                  <a:pt x="821" y="238"/>
                  <a:pt x="826" y="244"/>
                </a:cubicBezTo>
                <a:cubicBezTo>
                  <a:pt x="843" y="264"/>
                  <a:pt x="878" y="303"/>
                  <a:pt x="901" y="318"/>
                </a:cubicBezTo>
                <a:cubicBezTo>
                  <a:pt x="923" y="352"/>
                  <a:pt x="935" y="370"/>
                  <a:pt x="968" y="393"/>
                </a:cubicBezTo>
                <a:cubicBezTo>
                  <a:pt x="985" y="441"/>
                  <a:pt x="974" y="421"/>
                  <a:pt x="996" y="454"/>
                </a:cubicBezTo>
                <a:cubicBezTo>
                  <a:pt x="998" y="465"/>
                  <a:pt x="999" y="477"/>
                  <a:pt x="1002" y="488"/>
                </a:cubicBezTo>
                <a:cubicBezTo>
                  <a:pt x="1006" y="502"/>
                  <a:pt x="1016" y="528"/>
                  <a:pt x="1016" y="528"/>
                </a:cubicBezTo>
                <a:cubicBezTo>
                  <a:pt x="1018" y="542"/>
                  <a:pt x="1027" y="556"/>
                  <a:pt x="1023" y="569"/>
                </a:cubicBezTo>
                <a:cubicBezTo>
                  <a:pt x="1020" y="577"/>
                  <a:pt x="1011" y="557"/>
                  <a:pt x="1009" y="549"/>
                </a:cubicBezTo>
                <a:cubicBezTo>
                  <a:pt x="996" y="482"/>
                  <a:pt x="1014" y="466"/>
                  <a:pt x="982" y="420"/>
                </a:cubicBezTo>
                <a:cubicBezTo>
                  <a:pt x="965" y="371"/>
                  <a:pt x="980" y="387"/>
                  <a:pt x="948" y="366"/>
                </a:cubicBezTo>
                <a:cubicBezTo>
                  <a:pt x="919" y="320"/>
                  <a:pt x="912" y="263"/>
                  <a:pt x="874" y="223"/>
                </a:cubicBezTo>
                <a:cubicBezTo>
                  <a:pt x="859" y="180"/>
                  <a:pt x="826" y="142"/>
                  <a:pt x="806" y="101"/>
                </a:cubicBezTo>
                <a:cubicBezTo>
                  <a:pt x="803" y="95"/>
                  <a:pt x="802" y="87"/>
                  <a:pt x="799" y="81"/>
                </a:cubicBezTo>
                <a:cubicBezTo>
                  <a:pt x="795" y="74"/>
                  <a:pt x="779" y="66"/>
                  <a:pt x="786" y="61"/>
                </a:cubicBezTo>
                <a:cubicBezTo>
                  <a:pt x="795" y="55"/>
                  <a:pt x="808" y="65"/>
                  <a:pt x="819" y="67"/>
                </a:cubicBezTo>
                <a:cubicBezTo>
                  <a:pt x="849" y="87"/>
                  <a:pt x="865" y="116"/>
                  <a:pt x="894" y="135"/>
                </a:cubicBezTo>
                <a:cubicBezTo>
                  <a:pt x="911" y="170"/>
                  <a:pt x="933" y="192"/>
                  <a:pt x="955" y="223"/>
                </a:cubicBezTo>
                <a:cubicBezTo>
                  <a:pt x="963" y="248"/>
                  <a:pt x="991" y="286"/>
                  <a:pt x="1009" y="305"/>
                </a:cubicBezTo>
                <a:cubicBezTo>
                  <a:pt x="1018" y="332"/>
                  <a:pt x="1030" y="346"/>
                  <a:pt x="1050" y="366"/>
                </a:cubicBezTo>
                <a:cubicBezTo>
                  <a:pt x="1061" y="399"/>
                  <a:pt x="1076" y="422"/>
                  <a:pt x="1104" y="440"/>
                </a:cubicBezTo>
                <a:cubicBezTo>
                  <a:pt x="1106" y="447"/>
                  <a:pt x="1107" y="454"/>
                  <a:pt x="1111" y="460"/>
                </a:cubicBezTo>
                <a:cubicBezTo>
                  <a:pt x="1116" y="466"/>
                  <a:pt x="1128" y="482"/>
                  <a:pt x="1131" y="474"/>
                </a:cubicBezTo>
                <a:cubicBezTo>
                  <a:pt x="1144" y="434"/>
                  <a:pt x="1124" y="426"/>
                  <a:pt x="1111" y="399"/>
                </a:cubicBezTo>
                <a:cubicBezTo>
                  <a:pt x="1098" y="372"/>
                  <a:pt x="1097" y="338"/>
                  <a:pt x="1084" y="311"/>
                </a:cubicBezTo>
                <a:cubicBezTo>
                  <a:pt x="1068" y="279"/>
                  <a:pt x="1038" y="256"/>
                  <a:pt x="1009" y="237"/>
                </a:cubicBezTo>
                <a:cubicBezTo>
                  <a:pt x="993" y="211"/>
                  <a:pt x="974" y="192"/>
                  <a:pt x="955" y="169"/>
                </a:cubicBezTo>
                <a:cubicBezTo>
                  <a:pt x="926" y="135"/>
                  <a:pt x="912" y="101"/>
                  <a:pt x="874" y="74"/>
                </a:cubicBezTo>
                <a:cubicBezTo>
                  <a:pt x="826" y="5"/>
                  <a:pt x="792" y="42"/>
                  <a:pt x="684" y="47"/>
                </a:cubicBezTo>
                <a:cubicBezTo>
                  <a:pt x="585" y="41"/>
                  <a:pt x="505" y="36"/>
                  <a:pt x="406" y="47"/>
                </a:cubicBezTo>
                <a:cubicBezTo>
                  <a:pt x="349" y="62"/>
                  <a:pt x="352" y="60"/>
                  <a:pt x="277" y="54"/>
                </a:cubicBezTo>
                <a:cubicBezTo>
                  <a:pt x="243" y="42"/>
                  <a:pt x="236" y="10"/>
                  <a:pt x="203" y="0"/>
                </a:cubicBezTo>
                <a:cubicBezTo>
                  <a:pt x="189" y="20"/>
                  <a:pt x="184" y="42"/>
                  <a:pt x="169" y="61"/>
                </a:cubicBezTo>
                <a:cubicBezTo>
                  <a:pt x="149" y="86"/>
                  <a:pt x="119" y="111"/>
                  <a:pt x="108" y="142"/>
                </a:cubicBezTo>
                <a:cubicBezTo>
                  <a:pt x="93" y="186"/>
                  <a:pt x="80" y="244"/>
                  <a:pt x="47" y="277"/>
                </a:cubicBezTo>
                <a:cubicBezTo>
                  <a:pt x="31" y="325"/>
                  <a:pt x="35" y="369"/>
                  <a:pt x="27" y="420"/>
                </a:cubicBezTo>
                <a:cubicBezTo>
                  <a:pt x="25" y="434"/>
                  <a:pt x="13" y="460"/>
                  <a:pt x="13" y="460"/>
                </a:cubicBezTo>
                <a:cubicBezTo>
                  <a:pt x="16" y="390"/>
                  <a:pt x="0" y="308"/>
                  <a:pt x="54" y="257"/>
                </a:cubicBezTo>
                <a:cubicBezTo>
                  <a:pt x="67" y="214"/>
                  <a:pt x="99" y="187"/>
                  <a:pt x="135" y="162"/>
                </a:cubicBezTo>
                <a:cubicBezTo>
                  <a:pt x="137" y="155"/>
                  <a:pt x="137" y="147"/>
                  <a:pt x="142" y="142"/>
                </a:cubicBezTo>
                <a:cubicBezTo>
                  <a:pt x="153" y="131"/>
                  <a:pt x="170" y="126"/>
                  <a:pt x="182" y="115"/>
                </a:cubicBezTo>
                <a:cubicBezTo>
                  <a:pt x="210" y="88"/>
                  <a:pt x="196" y="102"/>
                  <a:pt x="223" y="74"/>
                </a:cubicBezTo>
                <a:cubicBezTo>
                  <a:pt x="235" y="39"/>
                  <a:pt x="230" y="61"/>
                  <a:pt x="230" y="6"/>
                </a:cubicBezTo>
                <a:cubicBezTo>
                  <a:pt x="243" y="4"/>
                  <a:pt x="257" y="2"/>
                  <a:pt x="270" y="0"/>
                </a:cubicBezTo>
                <a:close/>
              </a:path>
            </a:pathLst>
          </a:custGeom>
          <a:solidFill>
            <a:srgbClr val="F0B5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87" name="Picture 5" descr="sta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4320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Freeform 20"/>
          <p:cNvSpPr>
            <a:spLocks/>
          </p:cNvSpPr>
          <p:nvPr/>
        </p:nvSpPr>
        <p:spPr bwMode="auto">
          <a:xfrm>
            <a:off x="5921375" y="1333500"/>
            <a:ext cx="801688" cy="1309688"/>
          </a:xfrm>
          <a:custGeom>
            <a:avLst/>
            <a:gdLst>
              <a:gd name="T0" fmla="*/ 2147483646 w 505"/>
              <a:gd name="T1" fmla="*/ 2147483646 h 825"/>
              <a:gd name="T2" fmla="*/ 2147483646 w 505"/>
              <a:gd name="T3" fmla="*/ 2147483646 h 825"/>
              <a:gd name="T4" fmla="*/ 2147483646 w 505"/>
              <a:gd name="T5" fmla="*/ 2147483646 h 825"/>
              <a:gd name="T6" fmla="*/ 2147483646 w 505"/>
              <a:gd name="T7" fmla="*/ 2147483646 h 825"/>
              <a:gd name="T8" fmla="*/ 2147483646 w 505"/>
              <a:gd name="T9" fmla="*/ 2147483646 h 825"/>
              <a:gd name="T10" fmla="*/ 2147483646 w 505"/>
              <a:gd name="T11" fmla="*/ 2147483646 h 825"/>
              <a:gd name="T12" fmla="*/ 2147483646 w 505"/>
              <a:gd name="T13" fmla="*/ 2147483646 h 825"/>
              <a:gd name="T14" fmla="*/ 2147483646 w 505"/>
              <a:gd name="T15" fmla="*/ 2147483646 h 825"/>
              <a:gd name="T16" fmla="*/ 2147483646 w 505"/>
              <a:gd name="T17" fmla="*/ 2147483646 h 825"/>
              <a:gd name="T18" fmla="*/ 2147483646 w 505"/>
              <a:gd name="T19" fmla="*/ 2147483646 h 825"/>
              <a:gd name="T20" fmla="*/ 2147483646 w 505"/>
              <a:gd name="T21" fmla="*/ 2147483646 h 825"/>
              <a:gd name="T22" fmla="*/ 2147483646 w 505"/>
              <a:gd name="T23" fmla="*/ 2147483646 h 825"/>
              <a:gd name="T24" fmla="*/ 2147483646 w 505"/>
              <a:gd name="T25" fmla="*/ 2147483646 h 825"/>
              <a:gd name="T26" fmla="*/ 2147483646 w 505"/>
              <a:gd name="T27" fmla="*/ 2147483646 h 825"/>
              <a:gd name="T28" fmla="*/ 2147483646 w 505"/>
              <a:gd name="T29" fmla="*/ 2147483646 h 825"/>
              <a:gd name="T30" fmla="*/ 2147483646 w 505"/>
              <a:gd name="T31" fmla="*/ 2147483646 h 825"/>
              <a:gd name="T32" fmla="*/ 2147483646 w 505"/>
              <a:gd name="T33" fmla="*/ 2147483646 h 825"/>
              <a:gd name="T34" fmla="*/ 2147483646 w 505"/>
              <a:gd name="T35" fmla="*/ 2147483646 h 825"/>
              <a:gd name="T36" fmla="*/ 2147483646 w 505"/>
              <a:gd name="T37" fmla="*/ 2147483646 h 825"/>
              <a:gd name="T38" fmla="*/ 2147483646 w 505"/>
              <a:gd name="T39" fmla="*/ 2147483646 h 825"/>
              <a:gd name="T40" fmla="*/ 2147483646 w 505"/>
              <a:gd name="T41" fmla="*/ 2147483646 h 825"/>
              <a:gd name="T42" fmla="*/ 2147483646 w 505"/>
              <a:gd name="T43" fmla="*/ 2147483646 h 825"/>
              <a:gd name="T44" fmla="*/ 2147483646 w 505"/>
              <a:gd name="T45" fmla="*/ 0 h 825"/>
              <a:gd name="T46" fmla="*/ 2147483646 w 505"/>
              <a:gd name="T47" fmla="*/ 2147483646 h 825"/>
              <a:gd name="T48" fmla="*/ 2147483646 w 505"/>
              <a:gd name="T49" fmla="*/ 2147483646 h 825"/>
              <a:gd name="T50" fmla="*/ 2147483646 w 505"/>
              <a:gd name="T51" fmla="*/ 2147483646 h 825"/>
              <a:gd name="T52" fmla="*/ 2147483646 w 505"/>
              <a:gd name="T53" fmla="*/ 2147483646 h 825"/>
              <a:gd name="T54" fmla="*/ 2147483646 w 505"/>
              <a:gd name="T55" fmla="*/ 2147483646 h 825"/>
              <a:gd name="T56" fmla="*/ 2147483646 w 505"/>
              <a:gd name="T57" fmla="*/ 2147483646 h 825"/>
              <a:gd name="T58" fmla="*/ 2147483646 w 505"/>
              <a:gd name="T59" fmla="*/ 2147483646 h 825"/>
              <a:gd name="T60" fmla="*/ 2147483646 w 505"/>
              <a:gd name="T61" fmla="*/ 2147483646 h 825"/>
              <a:gd name="T62" fmla="*/ 2147483646 w 505"/>
              <a:gd name="T63" fmla="*/ 2147483646 h 825"/>
              <a:gd name="T64" fmla="*/ 2147483646 w 505"/>
              <a:gd name="T65" fmla="*/ 2147483646 h 825"/>
              <a:gd name="T66" fmla="*/ 2147483646 w 505"/>
              <a:gd name="T67" fmla="*/ 2147483646 h 825"/>
              <a:gd name="T68" fmla="*/ 2147483646 w 505"/>
              <a:gd name="T69" fmla="*/ 2147483646 h 8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825">
                <a:moveTo>
                  <a:pt x="92" y="27"/>
                </a:moveTo>
                <a:cubicBezTo>
                  <a:pt x="98" y="28"/>
                  <a:pt x="162" y="32"/>
                  <a:pt x="180" y="41"/>
                </a:cubicBezTo>
                <a:cubicBezTo>
                  <a:pt x="195" y="48"/>
                  <a:pt x="221" y="68"/>
                  <a:pt x="221" y="68"/>
                </a:cubicBezTo>
                <a:cubicBezTo>
                  <a:pt x="297" y="183"/>
                  <a:pt x="256" y="316"/>
                  <a:pt x="349" y="414"/>
                </a:cubicBezTo>
                <a:cubicBezTo>
                  <a:pt x="358" y="439"/>
                  <a:pt x="376" y="452"/>
                  <a:pt x="390" y="475"/>
                </a:cubicBezTo>
                <a:cubicBezTo>
                  <a:pt x="346" y="543"/>
                  <a:pt x="227" y="531"/>
                  <a:pt x="160" y="536"/>
                </a:cubicBezTo>
                <a:cubicBezTo>
                  <a:pt x="105" y="544"/>
                  <a:pt x="92" y="529"/>
                  <a:pt x="105" y="590"/>
                </a:cubicBezTo>
                <a:cubicBezTo>
                  <a:pt x="106" y="597"/>
                  <a:pt x="110" y="603"/>
                  <a:pt x="112" y="610"/>
                </a:cubicBezTo>
                <a:cubicBezTo>
                  <a:pt x="124" y="680"/>
                  <a:pt x="127" y="750"/>
                  <a:pt x="139" y="820"/>
                </a:cubicBezTo>
                <a:cubicBezTo>
                  <a:pt x="195" y="805"/>
                  <a:pt x="139" y="825"/>
                  <a:pt x="187" y="793"/>
                </a:cubicBezTo>
                <a:cubicBezTo>
                  <a:pt x="198" y="786"/>
                  <a:pt x="232" y="782"/>
                  <a:pt x="241" y="780"/>
                </a:cubicBezTo>
                <a:cubicBezTo>
                  <a:pt x="309" y="732"/>
                  <a:pt x="434" y="749"/>
                  <a:pt x="505" y="746"/>
                </a:cubicBezTo>
                <a:cubicBezTo>
                  <a:pt x="497" y="701"/>
                  <a:pt x="463" y="622"/>
                  <a:pt x="424" y="597"/>
                </a:cubicBezTo>
                <a:cubicBezTo>
                  <a:pt x="417" y="559"/>
                  <a:pt x="411" y="548"/>
                  <a:pt x="397" y="515"/>
                </a:cubicBezTo>
                <a:cubicBezTo>
                  <a:pt x="391" y="502"/>
                  <a:pt x="383" y="475"/>
                  <a:pt x="383" y="475"/>
                </a:cubicBezTo>
                <a:cubicBezTo>
                  <a:pt x="378" y="420"/>
                  <a:pt x="382" y="372"/>
                  <a:pt x="343" y="332"/>
                </a:cubicBezTo>
                <a:cubicBezTo>
                  <a:pt x="334" y="306"/>
                  <a:pt x="327" y="270"/>
                  <a:pt x="316" y="244"/>
                </a:cubicBezTo>
                <a:cubicBezTo>
                  <a:pt x="294" y="193"/>
                  <a:pt x="308" y="254"/>
                  <a:pt x="295" y="204"/>
                </a:cubicBezTo>
                <a:cubicBezTo>
                  <a:pt x="290" y="186"/>
                  <a:pt x="292" y="165"/>
                  <a:pt x="282" y="149"/>
                </a:cubicBezTo>
                <a:cubicBezTo>
                  <a:pt x="277" y="141"/>
                  <a:pt x="267" y="137"/>
                  <a:pt x="261" y="129"/>
                </a:cubicBezTo>
                <a:cubicBezTo>
                  <a:pt x="234" y="95"/>
                  <a:pt x="222" y="59"/>
                  <a:pt x="187" y="34"/>
                </a:cubicBezTo>
                <a:cubicBezTo>
                  <a:pt x="182" y="27"/>
                  <a:pt x="180" y="18"/>
                  <a:pt x="173" y="14"/>
                </a:cubicBezTo>
                <a:cubicBezTo>
                  <a:pt x="161" y="6"/>
                  <a:pt x="133" y="0"/>
                  <a:pt x="133" y="0"/>
                </a:cubicBezTo>
                <a:cubicBezTo>
                  <a:pt x="62" y="7"/>
                  <a:pt x="62" y="3"/>
                  <a:pt x="17" y="48"/>
                </a:cubicBezTo>
                <a:cubicBezTo>
                  <a:pt x="0" y="104"/>
                  <a:pt x="15" y="167"/>
                  <a:pt x="24" y="224"/>
                </a:cubicBezTo>
                <a:cubicBezTo>
                  <a:pt x="26" y="238"/>
                  <a:pt x="27" y="252"/>
                  <a:pt x="31" y="265"/>
                </a:cubicBezTo>
                <a:cubicBezTo>
                  <a:pt x="36" y="283"/>
                  <a:pt x="61" y="335"/>
                  <a:pt x="51" y="319"/>
                </a:cubicBezTo>
                <a:cubicBezTo>
                  <a:pt x="38" y="298"/>
                  <a:pt x="25" y="281"/>
                  <a:pt x="17" y="258"/>
                </a:cubicBezTo>
                <a:cubicBezTo>
                  <a:pt x="22" y="196"/>
                  <a:pt x="14" y="93"/>
                  <a:pt x="72" y="54"/>
                </a:cubicBezTo>
                <a:cubicBezTo>
                  <a:pt x="85" y="98"/>
                  <a:pt x="79" y="54"/>
                  <a:pt x="58" y="88"/>
                </a:cubicBezTo>
                <a:cubicBezTo>
                  <a:pt x="50" y="100"/>
                  <a:pt x="49" y="115"/>
                  <a:pt x="44" y="129"/>
                </a:cubicBezTo>
                <a:cubicBezTo>
                  <a:pt x="41" y="137"/>
                  <a:pt x="35" y="142"/>
                  <a:pt x="31" y="149"/>
                </a:cubicBezTo>
                <a:cubicBezTo>
                  <a:pt x="33" y="192"/>
                  <a:pt x="33" y="235"/>
                  <a:pt x="38" y="278"/>
                </a:cubicBezTo>
                <a:cubicBezTo>
                  <a:pt x="40" y="292"/>
                  <a:pt x="51" y="319"/>
                  <a:pt x="51" y="319"/>
                </a:cubicBezTo>
                <a:lnTo>
                  <a:pt x="14" y="264"/>
                </a:lnTo>
              </a:path>
            </a:pathLst>
          </a:custGeom>
          <a:solidFill>
            <a:srgbClr val="B816C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89" name="Picture 25" descr="下一張(熱鍵:c)">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49580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5" descr="下一張(熱鍵:c)">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49580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5" descr="下一張(熱鍵:c)">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58140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5" descr="下一張(熱鍵:c)">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57200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5" descr="下一張(熱鍵:c)">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Freeform 18"/>
          <p:cNvSpPr>
            <a:spLocks/>
          </p:cNvSpPr>
          <p:nvPr/>
        </p:nvSpPr>
        <p:spPr bwMode="auto">
          <a:xfrm rot="1053020">
            <a:off x="4724400" y="381000"/>
            <a:ext cx="614363" cy="457200"/>
          </a:xfrm>
          <a:custGeom>
            <a:avLst/>
            <a:gdLst>
              <a:gd name="T0" fmla="*/ 2147483646 w 3401"/>
              <a:gd name="T1" fmla="*/ 2147483646 h 3450"/>
              <a:gd name="T2" fmla="*/ 2147483646 w 3401"/>
              <a:gd name="T3" fmla="*/ 2147483646 h 3450"/>
              <a:gd name="T4" fmla="*/ 2147483646 w 3401"/>
              <a:gd name="T5" fmla="*/ 2147483646 h 3450"/>
              <a:gd name="T6" fmla="*/ 2147483646 w 3401"/>
              <a:gd name="T7" fmla="*/ 2147483646 h 3450"/>
              <a:gd name="T8" fmla="*/ 2147483646 w 3401"/>
              <a:gd name="T9" fmla="*/ 2147483646 h 3450"/>
              <a:gd name="T10" fmla="*/ 2147483646 w 3401"/>
              <a:gd name="T11" fmla="*/ 2147483646 h 3450"/>
              <a:gd name="T12" fmla="*/ 2147483646 w 3401"/>
              <a:gd name="T13" fmla="*/ 2147483646 h 3450"/>
              <a:gd name="T14" fmla="*/ 2147483646 w 3401"/>
              <a:gd name="T15" fmla="*/ 2147483646 h 3450"/>
              <a:gd name="T16" fmla="*/ 2147483646 w 3401"/>
              <a:gd name="T17" fmla="*/ 2147483646 h 3450"/>
              <a:gd name="T18" fmla="*/ 2147483646 w 3401"/>
              <a:gd name="T19" fmla="*/ 2147483646 h 3450"/>
              <a:gd name="T20" fmla="*/ 2147483646 w 3401"/>
              <a:gd name="T21" fmla="*/ 2147483646 h 3450"/>
              <a:gd name="T22" fmla="*/ 2147483646 w 3401"/>
              <a:gd name="T23" fmla="*/ 2147483646 h 3450"/>
              <a:gd name="T24" fmla="*/ 2147483646 w 3401"/>
              <a:gd name="T25" fmla="*/ 2147483646 h 3450"/>
              <a:gd name="T26" fmla="*/ 2147483646 w 3401"/>
              <a:gd name="T27" fmla="*/ 2147483646 h 3450"/>
              <a:gd name="T28" fmla="*/ 2147483646 w 3401"/>
              <a:gd name="T29" fmla="*/ 2147483646 h 3450"/>
              <a:gd name="T30" fmla="*/ 2147483646 w 3401"/>
              <a:gd name="T31" fmla="*/ 2147483646 h 3450"/>
              <a:gd name="T32" fmla="*/ 2147483646 w 3401"/>
              <a:gd name="T33" fmla="*/ 2147483646 h 3450"/>
              <a:gd name="T34" fmla="*/ 2147483646 w 3401"/>
              <a:gd name="T35" fmla="*/ 2147483646 h 3450"/>
              <a:gd name="T36" fmla="*/ 2147483646 w 3401"/>
              <a:gd name="T37" fmla="*/ 2147483646 h 3450"/>
              <a:gd name="T38" fmla="*/ 2147483646 w 3401"/>
              <a:gd name="T39" fmla="*/ 2147483646 h 3450"/>
              <a:gd name="T40" fmla="*/ 2147483646 w 3401"/>
              <a:gd name="T41" fmla="*/ 2147483646 h 3450"/>
              <a:gd name="T42" fmla="*/ 2147483646 w 3401"/>
              <a:gd name="T43" fmla="*/ 2147483646 h 3450"/>
              <a:gd name="T44" fmla="*/ 2147483646 w 3401"/>
              <a:gd name="T45" fmla="*/ 2147483646 h 3450"/>
              <a:gd name="T46" fmla="*/ 2147483646 w 3401"/>
              <a:gd name="T47" fmla="*/ 2147483646 h 34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01"/>
              <a:gd name="T73" fmla="*/ 0 h 3450"/>
              <a:gd name="T74" fmla="*/ 3401 w 3401"/>
              <a:gd name="T75" fmla="*/ 3450 h 34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01" h="3450">
                <a:moveTo>
                  <a:pt x="1378" y="1350"/>
                </a:moveTo>
                <a:cubicBezTo>
                  <a:pt x="1350" y="1200"/>
                  <a:pt x="1017" y="480"/>
                  <a:pt x="1150" y="270"/>
                </a:cubicBezTo>
                <a:cubicBezTo>
                  <a:pt x="1283" y="60"/>
                  <a:pt x="1967" y="0"/>
                  <a:pt x="2176" y="90"/>
                </a:cubicBezTo>
                <a:cubicBezTo>
                  <a:pt x="2385" y="180"/>
                  <a:pt x="2432" y="600"/>
                  <a:pt x="2404" y="810"/>
                </a:cubicBezTo>
                <a:cubicBezTo>
                  <a:pt x="2376" y="1020"/>
                  <a:pt x="1920" y="1350"/>
                  <a:pt x="2005" y="1350"/>
                </a:cubicBezTo>
                <a:cubicBezTo>
                  <a:pt x="2090" y="1350"/>
                  <a:pt x="2689" y="810"/>
                  <a:pt x="2917" y="810"/>
                </a:cubicBezTo>
                <a:cubicBezTo>
                  <a:pt x="3145" y="810"/>
                  <a:pt x="3345" y="1140"/>
                  <a:pt x="3373" y="1350"/>
                </a:cubicBezTo>
                <a:cubicBezTo>
                  <a:pt x="3401" y="1560"/>
                  <a:pt x="3268" y="1950"/>
                  <a:pt x="3088" y="2070"/>
                </a:cubicBezTo>
                <a:cubicBezTo>
                  <a:pt x="2908" y="2190"/>
                  <a:pt x="2423" y="2100"/>
                  <a:pt x="2290" y="2070"/>
                </a:cubicBezTo>
                <a:cubicBezTo>
                  <a:pt x="2157" y="2040"/>
                  <a:pt x="2299" y="1890"/>
                  <a:pt x="2290" y="1890"/>
                </a:cubicBezTo>
                <a:cubicBezTo>
                  <a:pt x="2281" y="1890"/>
                  <a:pt x="2148" y="1980"/>
                  <a:pt x="2233" y="2070"/>
                </a:cubicBezTo>
                <a:cubicBezTo>
                  <a:pt x="2318" y="2160"/>
                  <a:pt x="2727" y="2250"/>
                  <a:pt x="2803" y="2430"/>
                </a:cubicBezTo>
                <a:cubicBezTo>
                  <a:pt x="2879" y="2610"/>
                  <a:pt x="2860" y="3000"/>
                  <a:pt x="2689" y="3150"/>
                </a:cubicBezTo>
                <a:cubicBezTo>
                  <a:pt x="2518" y="3300"/>
                  <a:pt x="1957" y="3450"/>
                  <a:pt x="1777" y="3330"/>
                </a:cubicBezTo>
                <a:cubicBezTo>
                  <a:pt x="1597" y="3210"/>
                  <a:pt x="1653" y="2460"/>
                  <a:pt x="1606" y="2430"/>
                </a:cubicBezTo>
                <a:cubicBezTo>
                  <a:pt x="1559" y="2400"/>
                  <a:pt x="1682" y="3030"/>
                  <a:pt x="1492" y="3150"/>
                </a:cubicBezTo>
                <a:cubicBezTo>
                  <a:pt x="1302" y="3270"/>
                  <a:pt x="646" y="3270"/>
                  <a:pt x="466" y="3150"/>
                </a:cubicBezTo>
                <a:cubicBezTo>
                  <a:pt x="286" y="3030"/>
                  <a:pt x="314" y="2610"/>
                  <a:pt x="409" y="2430"/>
                </a:cubicBezTo>
                <a:cubicBezTo>
                  <a:pt x="504" y="2250"/>
                  <a:pt x="1055" y="2160"/>
                  <a:pt x="1036" y="2070"/>
                </a:cubicBezTo>
                <a:cubicBezTo>
                  <a:pt x="1017" y="1980"/>
                  <a:pt x="456" y="2040"/>
                  <a:pt x="295" y="1890"/>
                </a:cubicBezTo>
                <a:cubicBezTo>
                  <a:pt x="134" y="1740"/>
                  <a:pt x="0" y="1350"/>
                  <a:pt x="67" y="1170"/>
                </a:cubicBezTo>
                <a:cubicBezTo>
                  <a:pt x="134" y="990"/>
                  <a:pt x="485" y="810"/>
                  <a:pt x="694" y="810"/>
                </a:cubicBezTo>
                <a:cubicBezTo>
                  <a:pt x="903" y="810"/>
                  <a:pt x="1207" y="1080"/>
                  <a:pt x="1321" y="1170"/>
                </a:cubicBezTo>
                <a:cubicBezTo>
                  <a:pt x="1435" y="1260"/>
                  <a:pt x="1406" y="1500"/>
                  <a:pt x="1378" y="1350"/>
                </a:cubicBezTo>
                <a:close/>
              </a:path>
            </a:pathLst>
          </a:custGeom>
          <a:solidFill>
            <a:srgbClr val="00FF00"/>
          </a:solidFill>
          <a:ln w="9525">
            <a:solidFill>
              <a:srgbClr val="000000"/>
            </a:solidFill>
            <a:round/>
            <a:headEnd/>
            <a:tailEnd/>
          </a:ln>
        </p:spPr>
        <p:txBody>
          <a:bodyPr/>
          <a:lstStyle/>
          <a:p>
            <a:endParaRPr lang="en-US"/>
          </a:p>
        </p:txBody>
      </p:sp>
      <p:sp>
        <p:nvSpPr>
          <p:cNvPr id="7195" name="Oval 27"/>
          <p:cNvSpPr>
            <a:spLocks noChangeArrowheads="1"/>
          </p:cNvSpPr>
          <p:nvPr/>
        </p:nvSpPr>
        <p:spPr bwMode="auto">
          <a:xfrm>
            <a:off x="4495800" y="1066800"/>
            <a:ext cx="304800" cy="1524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96" name="Oval 28"/>
          <p:cNvSpPr>
            <a:spLocks noChangeArrowheads="1"/>
          </p:cNvSpPr>
          <p:nvPr/>
        </p:nvSpPr>
        <p:spPr bwMode="auto">
          <a:xfrm>
            <a:off x="3962400" y="1066800"/>
            <a:ext cx="304800" cy="1524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97" name="Oval 29"/>
          <p:cNvSpPr>
            <a:spLocks noChangeArrowheads="1"/>
          </p:cNvSpPr>
          <p:nvPr/>
        </p:nvSpPr>
        <p:spPr bwMode="auto">
          <a:xfrm>
            <a:off x="4038600" y="1066800"/>
            <a:ext cx="762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98" name="Oval 30"/>
          <p:cNvSpPr>
            <a:spLocks noChangeArrowheads="1"/>
          </p:cNvSpPr>
          <p:nvPr/>
        </p:nvSpPr>
        <p:spPr bwMode="auto">
          <a:xfrm>
            <a:off x="4572000" y="1066800"/>
            <a:ext cx="762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99" name="Freeform 31"/>
          <p:cNvSpPr>
            <a:spLocks/>
          </p:cNvSpPr>
          <p:nvPr/>
        </p:nvSpPr>
        <p:spPr bwMode="auto">
          <a:xfrm>
            <a:off x="3948113" y="949325"/>
            <a:ext cx="504825" cy="442913"/>
          </a:xfrm>
          <a:custGeom>
            <a:avLst/>
            <a:gdLst>
              <a:gd name="T0" fmla="*/ 0 w 318"/>
              <a:gd name="T1" fmla="*/ 2147483646 h 279"/>
              <a:gd name="T2" fmla="*/ 2147483646 w 318"/>
              <a:gd name="T3" fmla="*/ 2147483646 h 279"/>
              <a:gd name="T4" fmla="*/ 2147483646 w 318"/>
              <a:gd name="T5" fmla="*/ 2147483646 h 279"/>
              <a:gd name="T6" fmla="*/ 2147483646 w 318"/>
              <a:gd name="T7" fmla="*/ 2147483646 h 279"/>
              <a:gd name="T8" fmla="*/ 2147483646 w 318"/>
              <a:gd name="T9" fmla="*/ 2147483646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279">
                <a:moveTo>
                  <a:pt x="0" y="19"/>
                </a:moveTo>
                <a:cubicBezTo>
                  <a:pt x="75" y="22"/>
                  <a:pt x="145" y="0"/>
                  <a:pt x="196" y="53"/>
                </a:cubicBezTo>
                <a:cubicBezTo>
                  <a:pt x="204" y="76"/>
                  <a:pt x="217" y="93"/>
                  <a:pt x="230" y="114"/>
                </a:cubicBezTo>
                <a:cubicBezTo>
                  <a:pt x="233" y="155"/>
                  <a:pt x="222" y="249"/>
                  <a:pt x="264" y="276"/>
                </a:cubicBezTo>
                <a:cubicBezTo>
                  <a:pt x="311" y="268"/>
                  <a:pt x="295" y="279"/>
                  <a:pt x="318" y="2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0" name="Freeform 32"/>
          <p:cNvSpPr>
            <a:spLocks/>
          </p:cNvSpPr>
          <p:nvPr/>
        </p:nvSpPr>
        <p:spPr bwMode="auto">
          <a:xfrm>
            <a:off x="4346575" y="1419225"/>
            <a:ext cx="239713" cy="104775"/>
          </a:xfrm>
          <a:custGeom>
            <a:avLst/>
            <a:gdLst>
              <a:gd name="T0" fmla="*/ 0 w 151"/>
              <a:gd name="T1" fmla="*/ 2147483646 h 55"/>
              <a:gd name="T2" fmla="*/ 2147483646 w 151"/>
              <a:gd name="T3" fmla="*/ 2147483646 h 55"/>
              <a:gd name="T4" fmla="*/ 2147483646 w 151"/>
              <a:gd name="T5" fmla="*/ 2147483646 h 55"/>
              <a:gd name="T6" fmla="*/ 2147483646 w 151"/>
              <a:gd name="T7" fmla="*/ 2147483646 h 55"/>
              <a:gd name="T8" fmla="*/ 2147483646 w 151"/>
              <a:gd name="T9" fmla="*/ 2147483646 h 55"/>
              <a:gd name="T10" fmla="*/ 0 w 151"/>
              <a:gd name="T11" fmla="*/ 2147483646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1" h="55">
                <a:moveTo>
                  <a:pt x="0" y="7"/>
                </a:moveTo>
                <a:cubicBezTo>
                  <a:pt x="49" y="24"/>
                  <a:pt x="26" y="17"/>
                  <a:pt x="67" y="28"/>
                </a:cubicBezTo>
                <a:cubicBezTo>
                  <a:pt x="83" y="26"/>
                  <a:pt x="100" y="26"/>
                  <a:pt x="115" y="21"/>
                </a:cubicBezTo>
                <a:cubicBezTo>
                  <a:pt x="123" y="19"/>
                  <a:pt x="131" y="0"/>
                  <a:pt x="135" y="7"/>
                </a:cubicBezTo>
                <a:cubicBezTo>
                  <a:pt x="151" y="32"/>
                  <a:pt x="120" y="47"/>
                  <a:pt x="108" y="55"/>
                </a:cubicBezTo>
                <a:cubicBezTo>
                  <a:pt x="57" y="47"/>
                  <a:pt x="39" y="34"/>
                  <a:pt x="0" y="7"/>
                </a:cubicBezTo>
                <a:close/>
              </a:path>
            </a:pathLst>
          </a:custGeom>
          <a:solidFill>
            <a:srgbClr val="FD2B2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Freeform 33"/>
          <p:cNvSpPr>
            <a:spLocks/>
          </p:cNvSpPr>
          <p:nvPr/>
        </p:nvSpPr>
        <p:spPr bwMode="auto">
          <a:xfrm>
            <a:off x="4464050" y="984250"/>
            <a:ext cx="333375" cy="52388"/>
          </a:xfrm>
          <a:custGeom>
            <a:avLst/>
            <a:gdLst>
              <a:gd name="T0" fmla="*/ 0 w 210"/>
              <a:gd name="T1" fmla="*/ 2147483646 h 33"/>
              <a:gd name="T2" fmla="*/ 2147483646 w 210"/>
              <a:gd name="T3" fmla="*/ 2147483646 h 33"/>
              <a:gd name="T4" fmla="*/ 2147483646 w 210"/>
              <a:gd name="T5" fmla="*/ 2147483646 h 33"/>
              <a:gd name="T6" fmla="*/ 0 60000 65536"/>
              <a:gd name="T7" fmla="*/ 0 60000 65536"/>
              <a:gd name="T8" fmla="*/ 0 60000 65536"/>
            </a:gdLst>
            <a:ahLst/>
            <a:cxnLst>
              <a:cxn ang="T6">
                <a:pos x="T0" y="T1"/>
              </a:cxn>
              <a:cxn ang="T7">
                <a:pos x="T2" y="T3"/>
              </a:cxn>
              <a:cxn ang="T8">
                <a:pos x="T4" y="T5"/>
              </a:cxn>
            </a:cxnLst>
            <a:rect l="0" t="0" r="r" b="b"/>
            <a:pathLst>
              <a:path w="210" h="33">
                <a:moveTo>
                  <a:pt x="0" y="31"/>
                </a:moveTo>
                <a:cubicBezTo>
                  <a:pt x="46" y="0"/>
                  <a:pt x="97" y="11"/>
                  <a:pt x="149" y="17"/>
                </a:cubicBezTo>
                <a:cubicBezTo>
                  <a:pt x="196" y="33"/>
                  <a:pt x="176" y="31"/>
                  <a:pt x="210" y="3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204" name="Object 14"/>
          <p:cNvGraphicFramePr>
            <a:graphicFrameLocks noChangeAspect="1"/>
          </p:cNvGraphicFramePr>
          <p:nvPr/>
        </p:nvGraphicFramePr>
        <p:xfrm>
          <a:off x="4114800" y="2286000"/>
          <a:ext cx="762000" cy="533400"/>
        </p:xfrm>
        <a:graphic>
          <a:graphicData uri="http://schemas.openxmlformats.org/presentationml/2006/ole">
            <mc:AlternateContent xmlns:mc="http://schemas.openxmlformats.org/markup-compatibility/2006">
              <mc:Choice xmlns:v="urn:schemas-microsoft-com:vml" Requires="v">
                <p:oleObj spid="_x0000_s14363" name="Clip" r:id="rId6" imgW="701558" imgH="738097" progId="MS_ClipArt_Gallery.2">
                  <p:embed/>
                </p:oleObj>
              </mc:Choice>
              <mc:Fallback>
                <p:oleObj name="Clip" r:id="rId6" imgW="701558" imgH="738097" progId="MS_ClipArt_Gallery.2">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2286000"/>
                        <a:ext cx="762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in)">
                                      <p:cBhvr>
                                        <p:cTn id="7" dur="500"/>
                                        <p:tgtEl>
                                          <p:spTgt spid="717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ox(in)">
                                      <p:cBhvr>
                                        <p:cTn id="10" dur="500"/>
                                        <p:tgtEl>
                                          <p:spTgt spid="717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180"/>
                                        </p:tgtEl>
                                        <p:attrNameLst>
                                          <p:attrName>style.visibility</p:attrName>
                                        </p:attrNameLst>
                                      </p:cBhvr>
                                      <p:to>
                                        <p:strVal val="visible"/>
                                      </p:to>
                                    </p:set>
                                    <p:animEffect transition="in" filter="box(in)">
                                      <p:cBhvr>
                                        <p:cTn id="13" dur="500"/>
                                        <p:tgtEl>
                                          <p:spTgt spid="718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181"/>
                                        </p:tgtEl>
                                        <p:attrNameLst>
                                          <p:attrName>style.visibility</p:attrName>
                                        </p:attrNameLst>
                                      </p:cBhvr>
                                      <p:to>
                                        <p:strVal val="visible"/>
                                      </p:to>
                                    </p:set>
                                    <p:animEffect transition="in" filter="box(in)">
                                      <p:cBhvr>
                                        <p:cTn id="16" dur="500"/>
                                        <p:tgtEl>
                                          <p:spTgt spid="718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182"/>
                                        </p:tgtEl>
                                        <p:attrNameLst>
                                          <p:attrName>style.visibility</p:attrName>
                                        </p:attrNameLst>
                                      </p:cBhvr>
                                      <p:to>
                                        <p:strVal val="visible"/>
                                      </p:to>
                                    </p:set>
                                    <p:animEffect transition="in" filter="box(in)">
                                      <p:cBhvr>
                                        <p:cTn id="19" dur="500"/>
                                        <p:tgtEl>
                                          <p:spTgt spid="718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183"/>
                                        </p:tgtEl>
                                        <p:attrNameLst>
                                          <p:attrName>style.visibility</p:attrName>
                                        </p:attrNameLst>
                                      </p:cBhvr>
                                      <p:to>
                                        <p:strVal val="visible"/>
                                      </p:to>
                                    </p:set>
                                    <p:animEffect transition="in" filter="box(in)">
                                      <p:cBhvr>
                                        <p:cTn id="22" dur="500"/>
                                        <p:tgtEl>
                                          <p:spTgt spid="718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184"/>
                                        </p:tgtEl>
                                        <p:attrNameLst>
                                          <p:attrName>style.visibility</p:attrName>
                                        </p:attrNameLst>
                                      </p:cBhvr>
                                      <p:to>
                                        <p:strVal val="visible"/>
                                      </p:to>
                                    </p:set>
                                    <p:animEffect transition="in" filter="box(in)">
                                      <p:cBhvr>
                                        <p:cTn id="25" dur="500"/>
                                        <p:tgtEl>
                                          <p:spTgt spid="718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7185"/>
                                        </p:tgtEl>
                                        <p:attrNameLst>
                                          <p:attrName>style.visibility</p:attrName>
                                        </p:attrNameLst>
                                      </p:cBhvr>
                                      <p:to>
                                        <p:strVal val="visible"/>
                                      </p:to>
                                    </p:set>
                                    <p:animEffect transition="in" filter="box(in)">
                                      <p:cBhvr>
                                        <p:cTn id="28" dur="500"/>
                                        <p:tgtEl>
                                          <p:spTgt spid="718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7186"/>
                                        </p:tgtEl>
                                        <p:attrNameLst>
                                          <p:attrName>style.visibility</p:attrName>
                                        </p:attrNameLst>
                                      </p:cBhvr>
                                      <p:to>
                                        <p:strVal val="visible"/>
                                      </p:to>
                                    </p:set>
                                    <p:animEffect transition="in" filter="box(in)">
                                      <p:cBhvr>
                                        <p:cTn id="31" dur="500"/>
                                        <p:tgtEl>
                                          <p:spTgt spid="7186"/>
                                        </p:tgtEl>
                                      </p:cBhvr>
                                    </p:animEffect>
                                  </p:childTnLst>
                                </p:cTn>
                              </p:par>
                              <p:par>
                                <p:cTn id="32" presetID="4" presetClass="entr" presetSubtype="16" fill="hold" nodeType="withEffect">
                                  <p:stCondLst>
                                    <p:cond delay="0"/>
                                  </p:stCondLst>
                                  <p:childTnLst>
                                    <p:set>
                                      <p:cBhvr>
                                        <p:cTn id="33" dur="1" fill="hold">
                                          <p:stCondLst>
                                            <p:cond delay="0"/>
                                          </p:stCondLst>
                                        </p:cTn>
                                        <p:tgtEl>
                                          <p:spTgt spid="7187"/>
                                        </p:tgtEl>
                                        <p:attrNameLst>
                                          <p:attrName>style.visibility</p:attrName>
                                        </p:attrNameLst>
                                      </p:cBhvr>
                                      <p:to>
                                        <p:strVal val="visible"/>
                                      </p:to>
                                    </p:set>
                                    <p:animEffect transition="in" filter="box(in)">
                                      <p:cBhvr>
                                        <p:cTn id="34" dur="500"/>
                                        <p:tgtEl>
                                          <p:spTgt spid="718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7188"/>
                                        </p:tgtEl>
                                        <p:attrNameLst>
                                          <p:attrName>style.visibility</p:attrName>
                                        </p:attrNameLst>
                                      </p:cBhvr>
                                      <p:to>
                                        <p:strVal val="visible"/>
                                      </p:to>
                                    </p:set>
                                    <p:animEffect transition="in" filter="box(in)">
                                      <p:cBhvr>
                                        <p:cTn id="37" dur="500"/>
                                        <p:tgtEl>
                                          <p:spTgt spid="7188"/>
                                        </p:tgtEl>
                                      </p:cBhvr>
                                    </p:animEffect>
                                  </p:childTnLst>
                                </p:cTn>
                              </p:par>
                              <p:par>
                                <p:cTn id="38" presetID="4" presetClass="entr" presetSubtype="16" fill="hold" nodeType="withEffect">
                                  <p:stCondLst>
                                    <p:cond delay="0"/>
                                  </p:stCondLst>
                                  <p:childTnLst>
                                    <p:set>
                                      <p:cBhvr>
                                        <p:cTn id="39" dur="1" fill="hold">
                                          <p:stCondLst>
                                            <p:cond delay="0"/>
                                          </p:stCondLst>
                                        </p:cTn>
                                        <p:tgtEl>
                                          <p:spTgt spid="7189"/>
                                        </p:tgtEl>
                                        <p:attrNameLst>
                                          <p:attrName>style.visibility</p:attrName>
                                        </p:attrNameLst>
                                      </p:cBhvr>
                                      <p:to>
                                        <p:strVal val="visible"/>
                                      </p:to>
                                    </p:set>
                                    <p:animEffect transition="in" filter="box(in)">
                                      <p:cBhvr>
                                        <p:cTn id="40" dur="500"/>
                                        <p:tgtEl>
                                          <p:spTgt spid="7189"/>
                                        </p:tgtEl>
                                      </p:cBhvr>
                                    </p:animEffect>
                                  </p:childTnLst>
                                </p:cTn>
                              </p:par>
                              <p:par>
                                <p:cTn id="41" presetID="4" presetClass="entr" presetSubtype="16" fill="hold" nodeType="withEffect">
                                  <p:stCondLst>
                                    <p:cond delay="0"/>
                                  </p:stCondLst>
                                  <p:childTnLst>
                                    <p:set>
                                      <p:cBhvr>
                                        <p:cTn id="42" dur="1" fill="hold">
                                          <p:stCondLst>
                                            <p:cond delay="0"/>
                                          </p:stCondLst>
                                        </p:cTn>
                                        <p:tgtEl>
                                          <p:spTgt spid="7190"/>
                                        </p:tgtEl>
                                        <p:attrNameLst>
                                          <p:attrName>style.visibility</p:attrName>
                                        </p:attrNameLst>
                                      </p:cBhvr>
                                      <p:to>
                                        <p:strVal val="visible"/>
                                      </p:to>
                                    </p:set>
                                    <p:animEffect transition="in" filter="box(in)">
                                      <p:cBhvr>
                                        <p:cTn id="43" dur="500"/>
                                        <p:tgtEl>
                                          <p:spTgt spid="7190"/>
                                        </p:tgtEl>
                                      </p:cBhvr>
                                    </p:animEffect>
                                  </p:childTnLst>
                                </p:cTn>
                              </p:par>
                              <p:par>
                                <p:cTn id="44" presetID="4" presetClass="entr" presetSubtype="16" fill="hold" nodeType="withEffect">
                                  <p:stCondLst>
                                    <p:cond delay="0"/>
                                  </p:stCondLst>
                                  <p:childTnLst>
                                    <p:set>
                                      <p:cBhvr>
                                        <p:cTn id="45" dur="1" fill="hold">
                                          <p:stCondLst>
                                            <p:cond delay="0"/>
                                          </p:stCondLst>
                                        </p:cTn>
                                        <p:tgtEl>
                                          <p:spTgt spid="7191"/>
                                        </p:tgtEl>
                                        <p:attrNameLst>
                                          <p:attrName>style.visibility</p:attrName>
                                        </p:attrNameLst>
                                      </p:cBhvr>
                                      <p:to>
                                        <p:strVal val="visible"/>
                                      </p:to>
                                    </p:set>
                                    <p:animEffect transition="in" filter="box(in)">
                                      <p:cBhvr>
                                        <p:cTn id="46" dur="500"/>
                                        <p:tgtEl>
                                          <p:spTgt spid="7191"/>
                                        </p:tgtEl>
                                      </p:cBhvr>
                                    </p:animEffect>
                                  </p:childTnLst>
                                </p:cTn>
                              </p:par>
                              <p:par>
                                <p:cTn id="47" presetID="4" presetClass="entr" presetSubtype="16" fill="hold" nodeType="withEffect">
                                  <p:stCondLst>
                                    <p:cond delay="0"/>
                                  </p:stCondLst>
                                  <p:childTnLst>
                                    <p:set>
                                      <p:cBhvr>
                                        <p:cTn id="48" dur="1" fill="hold">
                                          <p:stCondLst>
                                            <p:cond delay="0"/>
                                          </p:stCondLst>
                                        </p:cTn>
                                        <p:tgtEl>
                                          <p:spTgt spid="7192"/>
                                        </p:tgtEl>
                                        <p:attrNameLst>
                                          <p:attrName>style.visibility</p:attrName>
                                        </p:attrNameLst>
                                      </p:cBhvr>
                                      <p:to>
                                        <p:strVal val="visible"/>
                                      </p:to>
                                    </p:set>
                                    <p:animEffect transition="in" filter="box(in)">
                                      <p:cBhvr>
                                        <p:cTn id="49" dur="500"/>
                                        <p:tgtEl>
                                          <p:spTgt spid="7192"/>
                                        </p:tgtEl>
                                      </p:cBhvr>
                                    </p:animEffect>
                                  </p:childTnLst>
                                </p:cTn>
                              </p:par>
                              <p:par>
                                <p:cTn id="50" presetID="4" presetClass="entr" presetSubtype="16" fill="hold" nodeType="withEffect">
                                  <p:stCondLst>
                                    <p:cond delay="0"/>
                                  </p:stCondLst>
                                  <p:childTnLst>
                                    <p:set>
                                      <p:cBhvr>
                                        <p:cTn id="51" dur="1" fill="hold">
                                          <p:stCondLst>
                                            <p:cond delay="0"/>
                                          </p:stCondLst>
                                        </p:cTn>
                                        <p:tgtEl>
                                          <p:spTgt spid="7193"/>
                                        </p:tgtEl>
                                        <p:attrNameLst>
                                          <p:attrName>style.visibility</p:attrName>
                                        </p:attrNameLst>
                                      </p:cBhvr>
                                      <p:to>
                                        <p:strVal val="visible"/>
                                      </p:to>
                                    </p:set>
                                    <p:animEffect transition="in" filter="box(in)">
                                      <p:cBhvr>
                                        <p:cTn id="52" dur="500"/>
                                        <p:tgtEl>
                                          <p:spTgt spid="719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4114"/>
                                        </p:tgtEl>
                                        <p:attrNameLst>
                                          <p:attrName>style.visibility</p:attrName>
                                        </p:attrNameLst>
                                      </p:cBhvr>
                                      <p:to>
                                        <p:strVal val="visible"/>
                                      </p:to>
                                    </p:set>
                                    <p:animEffect transition="in" filter="box(in)">
                                      <p:cBhvr>
                                        <p:cTn id="55" dur="500"/>
                                        <p:tgtEl>
                                          <p:spTgt spid="4114"/>
                                        </p:tgtEl>
                                      </p:cBhvr>
                                    </p:animEffect>
                                  </p:childTnLst>
                                </p:cTn>
                              </p:par>
                              <p:par>
                                <p:cTn id="56" presetID="4" presetClass="entr" presetSubtype="16" fill="hold" nodeType="withEffect">
                                  <p:stCondLst>
                                    <p:cond delay="0"/>
                                  </p:stCondLst>
                                  <p:childTnLst>
                                    <p:set>
                                      <p:cBhvr>
                                        <p:cTn id="57" dur="1" fill="hold">
                                          <p:stCondLst>
                                            <p:cond delay="0"/>
                                          </p:stCondLst>
                                        </p:cTn>
                                        <p:tgtEl>
                                          <p:spTgt spid="7195"/>
                                        </p:tgtEl>
                                        <p:attrNameLst>
                                          <p:attrName>style.visibility</p:attrName>
                                        </p:attrNameLst>
                                      </p:cBhvr>
                                      <p:to>
                                        <p:strVal val="visible"/>
                                      </p:to>
                                    </p:set>
                                    <p:animEffect transition="in" filter="box(in)">
                                      <p:cBhvr>
                                        <p:cTn id="58" dur="500"/>
                                        <p:tgtEl>
                                          <p:spTgt spid="7195"/>
                                        </p:tgtEl>
                                      </p:cBhvr>
                                    </p:animEffect>
                                  </p:childTnLst>
                                </p:cTn>
                              </p:par>
                              <p:par>
                                <p:cTn id="59" presetID="4" presetClass="entr" presetSubtype="16" fill="hold" nodeType="withEffect">
                                  <p:stCondLst>
                                    <p:cond delay="0"/>
                                  </p:stCondLst>
                                  <p:childTnLst>
                                    <p:set>
                                      <p:cBhvr>
                                        <p:cTn id="60" dur="1" fill="hold">
                                          <p:stCondLst>
                                            <p:cond delay="0"/>
                                          </p:stCondLst>
                                        </p:cTn>
                                        <p:tgtEl>
                                          <p:spTgt spid="7196"/>
                                        </p:tgtEl>
                                        <p:attrNameLst>
                                          <p:attrName>style.visibility</p:attrName>
                                        </p:attrNameLst>
                                      </p:cBhvr>
                                      <p:to>
                                        <p:strVal val="visible"/>
                                      </p:to>
                                    </p:set>
                                    <p:animEffect transition="in" filter="box(in)">
                                      <p:cBhvr>
                                        <p:cTn id="61" dur="500"/>
                                        <p:tgtEl>
                                          <p:spTgt spid="7196"/>
                                        </p:tgtEl>
                                      </p:cBhvr>
                                    </p:animEffect>
                                  </p:childTnLst>
                                </p:cTn>
                              </p:par>
                              <p:par>
                                <p:cTn id="62" presetID="4" presetClass="entr" presetSubtype="16" fill="hold" nodeType="withEffect">
                                  <p:stCondLst>
                                    <p:cond delay="0"/>
                                  </p:stCondLst>
                                  <p:childTnLst>
                                    <p:set>
                                      <p:cBhvr>
                                        <p:cTn id="63" dur="1" fill="hold">
                                          <p:stCondLst>
                                            <p:cond delay="0"/>
                                          </p:stCondLst>
                                        </p:cTn>
                                        <p:tgtEl>
                                          <p:spTgt spid="7197"/>
                                        </p:tgtEl>
                                        <p:attrNameLst>
                                          <p:attrName>style.visibility</p:attrName>
                                        </p:attrNameLst>
                                      </p:cBhvr>
                                      <p:to>
                                        <p:strVal val="visible"/>
                                      </p:to>
                                    </p:set>
                                    <p:animEffect transition="in" filter="box(in)">
                                      <p:cBhvr>
                                        <p:cTn id="64" dur="500"/>
                                        <p:tgtEl>
                                          <p:spTgt spid="7197"/>
                                        </p:tgtEl>
                                      </p:cBhvr>
                                    </p:animEffect>
                                  </p:childTnLst>
                                </p:cTn>
                              </p:par>
                              <p:par>
                                <p:cTn id="65" presetID="4" presetClass="entr" presetSubtype="16" fill="hold" nodeType="withEffect">
                                  <p:stCondLst>
                                    <p:cond delay="0"/>
                                  </p:stCondLst>
                                  <p:childTnLst>
                                    <p:set>
                                      <p:cBhvr>
                                        <p:cTn id="66" dur="1" fill="hold">
                                          <p:stCondLst>
                                            <p:cond delay="0"/>
                                          </p:stCondLst>
                                        </p:cTn>
                                        <p:tgtEl>
                                          <p:spTgt spid="7198"/>
                                        </p:tgtEl>
                                        <p:attrNameLst>
                                          <p:attrName>style.visibility</p:attrName>
                                        </p:attrNameLst>
                                      </p:cBhvr>
                                      <p:to>
                                        <p:strVal val="visible"/>
                                      </p:to>
                                    </p:set>
                                    <p:animEffect transition="in" filter="box(in)">
                                      <p:cBhvr>
                                        <p:cTn id="67" dur="500"/>
                                        <p:tgtEl>
                                          <p:spTgt spid="7198"/>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7199"/>
                                        </p:tgtEl>
                                        <p:attrNameLst>
                                          <p:attrName>style.visibility</p:attrName>
                                        </p:attrNameLst>
                                      </p:cBhvr>
                                      <p:to>
                                        <p:strVal val="visible"/>
                                      </p:to>
                                    </p:set>
                                    <p:animEffect transition="in" filter="box(in)">
                                      <p:cBhvr>
                                        <p:cTn id="70" dur="500"/>
                                        <p:tgtEl>
                                          <p:spTgt spid="7199"/>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7200"/>
                                        </p:tgtEl>
                                        <p:attrNameLst>
                                          <p:attrName>style.visibility</p:attrName>
                                        </p:attrNameLst>
                                      </p:cBhvr>
                                      <p:to>
                                        <p:strVal val="visible"/>
                                      </p:to>
                                    </p:set>
                                    <p:animEffect transition="in" filter="box(in)">
                                      <p:cBhvr>
                                        <p:cTn id="73" dur="500"/>
                                        <p:tgtEl>
                                          <p:spTgt spid="7200"/>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7201"/>
                                        </p:tgtEl>
                                        <p:attrNameLst>
                                          <p:attrName>style.visibility</p:attrName>
                                        </p:attrNameLst>
                                      </p:cBhvr>
                                      <p:to>
                                        <p:strVal val="visible"/>
                                      </p:to>
                                    </p:set>
                                    <p:animEffect transition="in" filter="box(in)">
                                      <p:cBhvr>
                                        <p:cTn id="76" dur="500"/>
                                        <p:tgtEl>
                                          <p:spTgt spid="7201"/>
                                        </p:tgtEl>
                                      </p:cBhvr>
                                    </p:animEffect>
                                  </p:childTnLst>
                                </p:cTn>
                              </p:par>
                              <p:par>
                                <p:cTn id="77" presetID="4" presetClass="entr" presetSubtype="16" fill="hold" nodeType="withEffect">
                                  <p:stCondLst>
                                    <p:cond delay="0"/>
                                  </p:stCondLst>
                                  <p:childTnLst>
                                    <p:set>
                                      <p:cBhvr>
                                        <p:cTn id="78" dur="1" fill="hold">
                                          <p:stCondLst>
                                            <p:cond delay="0"/>
                                          </p:stCondLst>
                                        </p:cTn>
                                        <p:tgtEl>
                                          <p:spTgt spid="7204"/>
                                        </p:tgtEl>
                                        <p:attrNameLst>
                                          <p:attrName>style.visibility</p:attrName>
                                        </p:attrNameLst>
                                      </p:cBhvr>
                                      <p:to>
                                        <p:strVal val="visible"/>
                                      </p:to>
                                    </p:set>
                                    <p:animEffect transition="in" filter="box(in)">
                                      <p:cBhvr>
                                        <p:cTn id="79" dur="500"/>
                                        <p:tgtEl>
                                          <p:spTgt spid="7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80" grpId="0" animBg="1"/>
      <p:bldP spid="7181" grpId="0" animBg="1"/>
      <p:bldP spid="7182" grpId="0" animBg="1"/>
      <p:bldP spid="7183" grpId="0" animBg="1"/>
      <p:bldP spid="7184" grpId="0" animBg="1"/>
      <p:bldP spid="7185" grpId="0" animBg="1"/>
      <p:bldP spid="7186" grpId="0" animBg="1"/>
      <p:bldP spid="7188" grpId="0" animBg="1"/>
      <p:bldP spid="4114" grpId="0" animBg="1"/>
      <p:bldP spid="7195" grpId="0" animBg="1"/>
      <p:bldP spid="7196" grpId="0" animBg="1"/>
      <p:bldP spid="7197" grpId="0" animBg="1"/>
      <p:bldP spid="7198" grpId="0" animBg="1"/>
      <p:bldP spid="7199" grpId="0" animBg="1"/>
      <p:bldP spid="7200" grpId="0" animBg="1"/>
      <p:bldP spid="72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828800" y="0"/>
            <a:ext cx="5181600" cy="6858000"/>
          </a:xfrm>
          <a:prstGeom prst="rect">
            <a:avLst/>
          </a:prstGeom>
          <a:solidFill>
            <a:srgbClr val="FFCC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7" name="Freeform 5"/>
          <p:cNvSpPr>
            <a:spLocks/>
          </p:cNvSpPr>
          <p:nvPr/>
        </p:nvSpPr>
        <p:spPr bwMode="auto">
          <a:xfrm>
            <a:off x="3746500" y="196850"/>
            <a:ext cx="1609725" cy="1571625"/>
          </a:xfrm>
          <a:custGeom>
            <a:avLst/>
            <a:gdLst>
              <a:gd name="T0" fmla="*/ 2147483646 w 1014"/>
              <a:gd name="T1" fmla="*/ 2147483646 h 990"/>
              <a:gd name="T2" fmla="*/ 2147483646 w 1014"/>
              <a:gd name="T3" fmla="*/ 2147483646 h 990"/>
              <a:gd name="T4" fmla="*/ 2147483646 w 1014"/>
              <a:gd name="T5" fmla="*/ 2147483646 h 990"/>
              <a:gd name="T6" fmla="*/ 2147483646 w 1014"/>
              <a:gd name="T7" fmla="*/ 2147483646 h 990"/>
              <a:gd name="T8" fmla="*/ 2147483646 w 1014"/>
              <a:gd name="T9" fmla="*/ 2147483646 h 990"/>
              <a:gd name="T10" fmla="*/ 2147483646 w 1014"/>
              <a:gd name="T11" fmla="*/ 2147483646 h 990"/>
              <a:gd name="T12" fmla="*/ 2147483646 w 1014"/>
              <a:gd name="T13" fmla="*/ 2147483646 h 990"/>
              <a:gd name="T14" fmla="*/ 2147483646 w 1014"/>
              <a:gd name="T15" fmla="*/ 2147483646 h 990"/>
              <a:gd name="T16" fmla="*/ 2147483646 w 1014"/>
              <a:gd name="T17" fmla="*/ 2147483646 h 990"/>
              <a:gd name="T18" fmla="*/ 2147483646 w 1014"/>
              <a:gd name="T19" fmla="*/ 2147483646 h 990"/>
              <a:gd name="T20" fmla="*/ 2147483646 w 1014"/>
              <a:gd name="T21" fmla="*/ 2147483646 h 990"/>
              <a:gd name="T22" fmla="*/ 2147483646 w 1014"/>
              <a:gd name="T23" fmla="*/ 2147483646 h 990"/>
              <a:gd name="T24" fmla="*/ 2147483646 w 1014"/>
              <a:gd name="T25" fmla="*/ 2147483646 h 990"/>
              <a:gd name="T26" fmla="*/ 2147483646 w 1014"/>
              <a:gd name="T27" fmla="*/ 2147483646 h 990"/>
              <a:gd name="T28" fmla="*/ 2147483646 w 1014"/>
              <a:gd name="T29" fmla="*/ 2147483646 h 990"/>
              <a:gd name="T30" fmla="*/ 2147483646 w 1014"/>
              <a:gd name="T31" fmla="*/ 2147483646 h 990"/>
              <a:gd name="T32" fmla="*/ 2147483646 w 1014"/>
              <a:gd name="T33" fmla="*/ 2147483646 h 990"/>
              <a:gd name="T34" fmla="*/ 2147483646 w 1014"/>
              <a:gd name="T35" fmla="*/ 2147483646 h 990"/>
              <a:gd name="T36" fmla="*/ 2147483646 w 1014"/>
              <a:gd name="T37" fmla="*/ 2147483646 h 990"/>
              <a:gd name="T38" fmla="*/ 2147483646 w 1014"/>
              <a:gd name="T39" fmla="*/ 2147483646 h 990"/>
              <a:gd name="T40" fmla="*/ 2147483646 w 1014"/>
              <a:gd name="T41" fmla="*/ 2147483646 h 990"/>
              <a:gd name="T42" fmla="*/ 2147483646 w 1014"/>
              <a:gd name="T43" fmla="*/ 2147483646 h 990"/>
              <a:gd name="T44" fmla="*/ 2147483646 w 1014"/>
              <a:gd name="T45" fmla="*/ 2147483646 h 990"/>
              <a:gd name="T46" fmla="*/ 2147483646 w 1014"/>
              <a:gd name="T47" fmla="*/ 2147483646 h 990"/>
              <a:gd name="T48" fmla="*/ 2147483646 w 1014"/>
              <a:gd name="T49" fmla="*/ 2147483646 h 990"/>
              <a:gd name="T50" fmla="*/ 2147483646 w 1014"/>
              <a:gd name="T51" fmla="*/ 2147483646 h 9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14" h="990">
                <a:moveTo>
                  <a:pt x="506" y="45"/>
                </a:moveTo>
                <a:cubicBezTo>
                  <a:pt x="459" y="31"/>
                  <a:pt x="391" y="48"/>
                  <a:pt x="344" y="52"/>
                </a:cubicBezTo>
                <a:cubicBezTo>
                  <a:pt x="318" y="61"/>
                  <a:pt x="286" y="59"/>
                  <a:pt x="262" y="73"/>
                </a:cubicBezTo>
                <a:cubicBezTo>
                  <a:pt x="248" y="81"/>
                  <a:pt x="235" y="91"/>
                  <a:pt x="222" y="100"/>
                </a:cubicBezTo>
                <a:cubicBezTo>
                  <a:pt x="215" y="104"/>
                  <a:pt x="202" y="113"/>
                  <a:pt x="202" y="113"/>
                </a:cubicBezTo>
                <a:cubicBezTo>
                  <a:pt x="177" y="151"/>
                  <a:pt x="148" y="187"/>
                  <a:pt x="120" y="222"/>
                </a:cubicBezTo>
                <a:cubicBezTo>
                  <a:pt x="95" y="254"/>
                  <a:pt x="82" y="290"/>
                  <a:pt x="59" y="323"/>
                </a:cubicBezTo>
                <a:cubicBezTo>
                  <a:pt x="50" y="349"/>
                  <a:pt x="42" y="373"/>
                  <a:pt x="32" y="398"/>
                </a:cubicBezTo>
                <a:cubicBezTo>
                  <a:pt x="33" y="449"/>
                  <a:pt x="0" y="719"/>
                  <a:pt x="93" y="784"/>
                </a:cubicBezTo>
                <a:cubicBezTo>
                  <a:pt x="104" y="816"/>
                  <a:pt x="129" y="837"/>
                  <a:pt x="154" y="859"/>
                </a:cubicBezTo>
                <a:cubicBezTo>
                  <a:pt x="195" y="895"/>
                  <a:pt x="229" y="926"/>
                  <a:pt x="283" y="940"/>
                </a:cubicBezTo>
                <a:cubicBezTo>
                  <a:pt x="355" y="986"/>
                  <a:pt x="443" y="983"/>
                  <a:pt x="527" y="987"/>
                </a:cubicBezTo>
                <a:cubicBezTo>
                  <a:pt x="577" y="985"/>
                  <a:pt x="627" y="990"/>
                  <a:pt x="676" y="981"/>
                </a:cubicBezTo>
                <a:cubicBezTo>
                  <a:pt x="707" y="975"/>
                  <a:pt x="728" y="936"/>
                  <a:pt x="757" y="926"/>
                </a:cubicBezTo>
                <a:cubicBezTo>
                  <a:pt x="784" y="900"/>
                  <a:pt x="807" y="872"/>
                  <a:pt x="838" y="852"/>
                </a:cubicBezTo>
                <a:cubicBezTo>
                  <a:pt x="873" y="800"/>
                  <a:pt x="921" y="767"/>
                  <a:pt x="933" y="703"/>
                </a:cubicBezTo>
                <a:cubicBezTo>
                  <a:pt x="936" y="689"/>
                  <a:pt x="937" y="676"/>
                  <a:pt x="940" y="662"/>
                </a:cubicBezTo>
                <a:cubicBezTo>
                  <a:pt x="944" y="644"/>
                  <a:pt x="954" y="608"/>
                  <a:pt x="954" y="608"/>
                </a:cubicBezTo>
                <a:cubicBezTo>
                  <a:pt x="962" y="504"/>
                  <a:pt x="1014" y="307"/>
                  <a:pt x="906" y="235"/>
                </a:cubicBezTo>
                <a:cubicBezTo>
                  <a:pt x="881" y="197"/>
                  <a:pt x="873" y="181"/>
                  <a:pt x="832" y="161"/>
                </a:cubicBezTo>
                <a:cubicBezTo>
                  <a:pt x="779" y="108"/>
                  <a:pt x="732" y="89"/>
                  <a:pt x="662" y="66"/>
                </a:cubicBezTo>
                <a:cubicBezTo>
                  <a:pt x="616" y="35"/>
                  <a:pt x="637" y="44"/>
                  <a:pt x="601" y="32"/>
                </a:cubicBezTo>
                <a:cubicBezTo>
                  <a:pt x="555" y="0"/>
                  <a:pt x="541" y="13"/>
                  <a:pt x="473" y="18"/>
                </a:cubicBezTo>
                <a:cubicBezTo>
                  <a:pt x="466" y="20"/>
                  <a:pt x="458" y="20"/>
                  <a:pt x="452" y="25"/>
                </a:cubicBezTo>
                <a:cubicBezTo>
                  <a:pt x="424" y="47"/>
                  <a:pt x="451" y="45"/>
                  <a:pt x="432" y="45"/>
                </a:cubicBezTo>
                <a:lnTo>
                  <a:pt x="472" y="20"/>
                </a:lnTo>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Freeform 9"/>
          <p:cNvSpPr>
            <a:spLocks/>
          </p:cNvSpPr>
          <p:nvPr/>
        </p:nvSpPr>
        <p:spPr bwMode="auto">
          <a:xfrm>
            <a:off x="2754313" y="1720850"/>
            <a:ext cx="4087812" cy="5006975"/>
          </a:xfrm>
          <a:custGeom>
            <a:avLst/>
            <a:gdLst>
              <a:gd name="T0" fmla="*/ 2147483646 w 2575"/>
              <a:gd name="T1" fmla="*/ 2147483646 h 3154"/>
              <a:gd name="T2" fmla="*/ 2147483646 w 2575"/>
              <a:gd name="T3" fmla="*/ 2147483646 h 3154"/>
              <a:gd name="T4" fmla="*/ 2147483646 w 2575"/>
              <a:gd name="T5" fmla="*/ 2147483646 h 3154"/>
              <a:gd name="T6" fmla="*/ 2147483646 w 2575"/>
              <a:gd name="T7" fmla="*/ 2147483646 h 3154"/>
              <a:gd name="T8" fmla="*/ 2147483646 w 2575"/>
              <a:gd name="T9" fmla="*/ 2147483646 h 3154"/>
              <a:gd name="T10" fmla="*/ 2147483646 w 2575"/>
              <a:gd name="T11" fmla="*/ 2147483646 h 3154"/>
              <a:gd name="T12" fmla="*/ 2147483646 w 2575"/>
              <a:gd name="T13" fmla="*/ 2147483646 h 3154"/>
              <a:gd name="T14" fmla="*/ 2147483646 w 2575"/>
              <a:gd name="T15" fmla="*/ 2147483646 h 3154"/>
              <a:gd name="T16" fmla="*/ 2147483646 w 2575"/>
              <a:gd name="T17" fmla="*/ 2147483646 h 3154"/>
              <a:gd name="T18" fmla="*/ 2147483646 w 2575"/>
              <a:gd name="T19" fmla="*/ 2147483646 h 3154"/>
              <a:gd name="T20" fmla="*/ 2147483646 w 2575"/>
              <a:gd name="T21" fmla="*/ 2147483646 h 3154"/>
              <a:gd name="T22" fmla="*/ 2147483646 w 2575"/>
              <a:gd name="T23" fmla="*/ 2147483646 h 3154"/>
              <a:gd name="T24" fmla="*/ 2147483646 w 2575"/>
              <a:gd name="T25" fmla="*/ 2147483646 h 3154"/>
              <a:gd name="T26" fmla="*/ 2147483646 w 2575"/>
              <a:gd name="T27" fmla="*/ 2147483646 h 3154"/>
              <a:gd name="T28" fmla="*/ 2147483646 w 2575"/>
              <a:gd name="T29" fmla="*/ 2147483646 h 3154"/>
              <a:gd name="T30" fmla="*/ 2147483646 w 2575"/>
              <a:gd name="T31" fmla="*/ 2147483646 h 3154"/>
              <a:gd name="T32" fmla="*/ 2147483646 w 2575"/>
              <a:gd name="T33" fmla="*/ 2147483646 h 3154"/>
              <a:gd name="T34" fmla="*/ 2147483646 w 2575"/>
              <a:gd name="T35" fmla="*/ 2147483646 h 3154"/>
              <a:gd name="T36" fmla="*/ 2147483646 w 2575"/>
              <a:gd name="T37" fmla="*/ 2147483646 h 3154"/>
              <a:gd name="T38" fmla="*/ 2147483646 w 2575"/>
              <a:gd name="T39" fmla="*/ 2147483646 h 3154"/>
              <a:gd name="T40" fmla="*/ 2147483646 w 2575"/>
              <a:gd name="T41" fmla="*/ 2147483646 h 3154"/>
              <a:gd name="T42" fmla="*/ 2147483646 w 2575"/>
              <a:gd name="T43" fmla="*/ 2147483646 h 3154"/>
              <a:gd name="T44" fmla="*/ 2147483646 w 2575"/>
              <a:gd name="T45" fmla="*/ 2147483646 h 3154"/>
              <a:gd name="T46" fmla="*/ 2147483646 w 2575"/>
              <a:gd name="T47" fmla="*/ 2147483646 h 3154"/>
              <a:gd name="T48" fmla="*/ 2147483646 w 2575"/>
              <a:gd name="T49" fmla="*/ 2147483646 h 3154"/>
              <a:gd name="T50" fmla="*/ 2147483646 w 2575"/>
              <a:gd name="T51" fmla="*/ 2147483646 h 3154"/>
              <a:gd name="T52" fmla="*/ 2147483646 w 2575"/>
              <a:gd name="T53" fmla="*/ 2147483646 h 3154"/>
              <a:gd name="T54" fmla="*/ 2147483646 w 2575"/>
              <a:gd name="T55" fmla="*/ 2147483646 h 3154"/>
              <a:gd name="T56" fmla="*/ 2147483646 w 2575"/>
              <a:gd name="T57" fmla="*/ 2147483646 h 3154"/>
              <a:gd name="T58" fmla="*/ 2147483646 w 2575"/>
              <a:gd name="T59" fmla="*/ 2147483646 h 3154"/>
              <a:gd name="T60" fmla="*/ 2147483646 w 2575"/>
              <a:gd name="T61" fmla="*/ 2147483646 h 3154"/>
              <a:gd name="T62" fmla="*/ 2147483646 w 2575"/>
              <a:gd name="T63" fmla="*/ 2147483646 h 3154"/>
              <a:gd name="T64" fmla="*/ 2147483646 w 2575"/>
              <a:gd name="T65" fmla="*/ 2147483646 h 3154"/>
              <a:gd name="T66" fmla="*/ 2147483646 w 2575"/>
              <a:gd name="T67" fmla="*/ 2147483646 h 3154"/>
              <a:gd name="T68" fmla="*/ 2147483646 w 2575"/>
              <a:gd name="T69" fmla="*/ 2147483646 h 3154"/>
              <a:gd name="T70" fmla="*/ 2147483646 w 2575"/>
              <a:gd name="T71" fmla="*/ 2147483646 h 3154"/>
              <a:gd name="T72" fmla="*/ 2147483646 w 2575"/>
              <a:gd name="T73" fmla="*/ 2147483646 h 3154"/>
              <a:gd name="T74" fmla="*/ 2147483646 w 2575"/>
              <a:gd name="T75" fmla="*/ 2147483646 h 3154"/>
              <a:gd name="T76" fmla="*/ 2147483646 w 2575"/>
              <a:gd name="T77" fmla="*/ 2147483646 h 3154"/>
              <a:gd name="T78" fmla="*/ 2147483646 w 2575"/>
              <a:gd name="T79" fmla="*/ 2147483646 h 3154"/>
              <a:gd name="T80" fmla="*/ 2147483646 w 2575"/>
              <a:gd name="T81" fmla="*/ 2147483646 h 3154"/>
              <a:gd name="T82" fmla="*/ 2147483646 w 2575"/>
              <a:gd name="T83" fmla="*/ 2147483646 h 3154"/>
              <a:gd name="T84" fmla="*/ 2147483646 w 2575"/>
              <a:gd name="T85" fmla="*/ 2147483646 h 3154"/>
              <a:gd name="T86" fmla="*/ 2147483646 w 2575"/>
              <a:gd name="T87" fmla="*/ 2147483646 h 3154"/>
              <a:gd name="T88" fmla="*/ 2147483646 w 2575"/>
              <a:gd name="T89" fmla="*/ 2147483646 h 3154"/>
              <a:gd name="T90" fmla="*/ 2147483646 w 2575"/>
              <a:gd name="T91" fmla="*/ 2147483646 h 3154"/>
              <a:gd name="T92" fmla="*/ 2147483646 w 2575"/>
              <a:gd name="T93" fmla="*/ 2147483646 h 3154"/>
              <a:gd name="T94" fmla="*/ 2147483646 w 2575"/>
              <a:gd name="T95" fmla="*/ 2147483646 h 3154"/>
              <a:gd name="T96" fmla="*/ 2147483646 w 2575"/>
              <a:gd name="T97" fmla="*/ 2147483646 h 3154"/>
              <a:gd name="T98" fmla="*/ 2147483646 w 2575"/>
              <a:gd name="T99" fmla="*/ 2147483646 h 3154"/>
              <a:gd name="T100" fmla="*/ 2147483646 w 2575"/>
              <a:gd name="T101" fmla="*/ 2147483646 h 3154"/>
              <a:gd name="T102" fmla="*/ 2147483646 w 2575"/>
              <a:gd name="T103" fmla="*/ 2147483646 h 3154"/>
              <a:gd name="T104" fmla="*/ 2147483646 w 2575"/>
              <a:gd name="T105" fmla="*/ 2147483646 h 3154"/>
              <a:gd name="T106" fmla="*/ 2147483646 w 2575"/>
              <a:gd name="T107" fmla="*/ 2147483646 h 3154"/>
              <a:gd name="T108" fmla="*/ 2147483646 w 2575"/>
              <a:gd name="T109" fmla="*/ 2147483646 h 3154"/>
              <a:gd name="T110" fmla="*/ 2147483646 w 2575"/>
              <a:gd name="T111" fmla="*/ 0 h 31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75" h="3154">
                <a:moveTo>
                  <a:pt x="982" y="0"/>
                </a:moveTo>
                <a:cubicBezTo>
                  <a:pt x="947" y="159"/>
                  <a:pt x="665" y="66"/>
                  <a:pt x="576" y="68"/>
                </a:cubicBezTo>
                <a:cubicBezTo>
                  <a:pt x="527" y="85"/>
                  <a:pt x="547" y="74"/>
                  <a:pt x="515" y="95"/>
                </a:cubicBezTo>
                <a:cubicBezTo>
                  <a:pt x="499" y="118"/>
                  <a:pt x="484" y="134"/>
                  <a:pt x="461" y="149"/>
                </a:cubicBezTo>
                <a:cubicBezTo>
                  <a:pt x="428" y="198"/>
                  <a:pt x="394" y="259"/>
                  <a:pt x="345" y="292"/>
                </a:cubicBezTo>
                <a:cubicBezTo>
                  <a:pt x="320" y="330"/>
                  <a:pt x="283" y="361"/>
                  <a:pt x="251" y="393"/>
                </a:cubicBezTo>
                <a:cubicBezTo>
                  <a:pt x="232" y="412"/>
                  <a:pt x="219" y="433"/>
                  <a:pt x="196" y="447"/>
                </a:cubicBezTo>
                <a:cubicBezTo>
                  <a:pt x="163" y="500"/>
                  <a:pt x="206" y="438"/>
                  <a:pt x="162" y="481"/>
                </a:cubicBezTo>
                <a:cubicBezTo>
                  <a:pt x="135" y="507"/>
                  <a:pt x="119" y="541"/>
                  <a:pt x="88" y="563"/>
                </a:cubicBezTo>
                <a:cubicBezTo>
                  <a:pt x="67" y="595"/>
                  <a:pt x="46" y="638"/>
                  <a:pt x="20" y="664"/>
                </a:cubicBezTo>
                <a:cubicBezTo>
                  <a:pt x="13" y="684"/>
                  <a:pt x="7" y="705"/>
                  <a:pt x="0" y="725"/>
                </a:cubicBezTo>
                <a:cubicBezTo>
                  <a:pt x="5" y="825"/>
                  <a:pt x="14" y="916"/>
                  <a:pt x="47" y="1010"/>
                </a:cubicBezTo>
                <a:cubicBezTo>
                  <a:pt x="59" y="1100"/>
                  <a:pt x="66" y="1190"/>
                  <a:pt x="74" y="1281"/>
                </a:cubicBezTo>
                <a:cubicBezTo>
                  <a:pt x="79" y="1337"/>
                  <a:pt x="87" y="1365"/>
                  <a:pt x="101" y="1417"/>
                </a:cubicBezTo>
                <a:cubicBezTo>
                  <a:pt x="105" y="1431"/>
                  <a:pt x="115" y="1457"/>
                  <a:pt x="115" y="1457"/>
                </a:cubicBezTo>
                <a:cubicBezTo>
                  <a:pt x="190" y="1408"/>
                  <a:pt x="72" y="1482"/>
                  <a:pt x="162" y="1437"/>
                </a:cubicBezTo>
                <a:cubicBezTo>
                  <a:pt x="242" y="1397"/>
                  <a:pt x="160" y="1416"/>
                  <a:pt x="257" y="1403"/>
                </a:cubicBezTo>
                <a:cubicBezTo>
                  <a:pt x="288" y="1314"/>
                  <a:pt x="279" y="1178"/>
                  <a:pt x="284" y="1084"/>
                </a:cubicBezTo>
                <a:cubicBezTo>
                  <a:pt x="286" y="964"/>
                  <a:pt x="282" y="844"/>
                  <a:pt x="291" y="725"/>
                </a:cubicBezTo>
                <a:cubicBezTo>
                  <a:pt x="292" y="716"/>
                  <a:pt x="326" y="695"/>
                  <a:pt x="332" y="691"/>
                </a:cubicBezTo>
                <a:cubicBezTo>
                  <a:pt x="370" y="664"/>
                  <a:pt x="409" y="642"/>
                  <a:pt x="447" y="617"/>
                </a:cubicBezTo>
                <a:cubicBezTo>
                  <a:pt x="468" y="587"/>
                  <a:pt x="492" y="582"/>
                  <a:pt x="522" y="563"/>
                </a:cubicBezTo>
                <a:cubicBezTo>
                  <a:pt x="535" y="554"/>
                  <a:pt x="549" y="545"/>
                  <a:pt x="562" y="536"/>
                </a:cubicBezTo>
                <a:cubicBezTo>
                  <a:pt x="569" y="531"/>
                  <a:pt x="583" y="522"/>
                  <a:pt x="583" y="522"/>
                </a:cubicBezTo>
                <a:cubicBezTo>
                  <a:pt x="606" y="486"/>
                  <a:pt x="583" y="514"/>
                  <a:pt x="616" y="495"/>
                </a:cubicBezTo>
                <a:cubicBezTo>
                  <a:pt x="630" y="487"/>
                  <a:pt x="657" y="468"/>
                  <a:pt x="657" y="468"/>
                </a:cubicBezTo>
                <a:cubicBezTo>
                  <a:pt x="662" y="461"/>
                  <a:pt x="677" y="441"/>
                  <a:pt x="671" y="447"/>
                </a:cubicBezTo>
                <a:cubicBezTo>
                  <a:pt x="663" y="455"/>
                  <a:pt x="655" y="465"/>
                  <a:pt x="650" y="475"/>
                </a:cubicBezTo>
                <a:cubicBezTo>
                  <a:pt x="646" y="483"/>
                  <a:pt x="646" y="493"/>
                  <a:pt x="644" y="502"/>
                </a:cubicBezTo>
                <a:cubicBezTo>
                  <a:pt x="648" y="645"/>
                  <a:pt x="651" y="787"/>
                  <a:pt x="664" y="929"/>
                </a:cubicBezTo>
                <a:cubicBezTo>
                  <a:pt x="660" y="999"/>
                  <a:pt x="667" y="1050"/>
                  <a:pt x="630" y="1105"/>
                </a:cubicBezTo>
                <a:cubicBezTo>
                  <a:pt x="620" y="1152"/>
                  <a:pt x="615" y="1201"/>
                  <a:pt x="603" y="1247"/>
                </a:cubicBezTo>
                <a:cubicBezTo>
                  <a:pt x="599" y="1261"/>
                  <a:pt x="589" y="1288"/>
                  <a:pt x="589" y="1288"/>
                </a:cubicBezTo>
                <a:cubicBezTo>
                  <a:pt x="583" y="1329"/>
                  <a:pt x="575" y="1371"/>
                  <a:pt x="562" y="1410"/>
                </a:cubicBezTo>
                <a:cubicBezTo>
                  <a:pt x="568" y="1748"/>
                  <a:pt x="564" y="1709"/>
                  <a:pt x="583" y="1911"/>
                </a:cubicBezTo>
                <a:cubicBezTo>
                  <a:pt x="590" y="2076"/>
                  <a:pt x="569" y="2283"/>
                  <a:pt x="610" y="2440"/>
                </a:cubicBezTo>
                <a:cubicBezTo>
                  <a:pt x="615" y="2502"/>
                  <a:pt x="617" y="2586"/>
                  <a:pt x="637" y="2643"/>
                </a:cubicBezTo>
                <a:cubicBezTo>
                  <a:pt x="649" y="2735"/>
                  <a:pt x="634" y="2848"/>
                  <a:pt x="664" y="2934"/>
                </a:cubicBezTo>
                <a:cubicBezTo>
                  <a:pt x="659" y="2945"/>
                  <a:pt x="661" y="2964"/>
                  <a:pt x="650" y="2968"/>
                </a:cubicBezTo>
                <a:cubicBezTo>
                  <a:pt x="638" y="2972"/>
                  <a:pt x="519" y="2950"/>
                  <a:pt x="508" y="2948"/>
                </a:cubicBezTo>
                <a:cubicBezTo>
                  <a:pt x="465" y="2950"/>
                  <a:pt x="421" y="2947"/>
                  <a:pt x="379" y="2955"/>
                </a:cubicBezTo>
                <a:cubicBezTo>
                  <a:pt x="357" y="2959"/>
                  <a:pt x="352" y="3016"/>
                  <a:pt x="352" y="3016"/>
                </a:cubicBezTo>
                <a:cubicBezTo>
                  <a:pt x="354" y="3032"/>
                  <a:pt x="349" y="3051"/>
                  <a:pt x="359" y="3063"/>
                </a:cubicBezTo>
                <a:cubicBezTo>
                  <a:pt x="368" y="3074"/>
                  <a:pt x="388" y="3069"/>
                  <a:pt x="400" y="3077"/>
                </a:cubicBezTo>
                <a:cubicBezTo>
                  <a:pt x="459" y="3116"/>
                  <a:pt x="640" y="3103"/>
                  <a:pt x="677" y="3104"/>
                </a:cubicBezTo>
                <a:cubicBezTo>
                  <a:pt x="982" y="3095"/>
                  <a:pt x="868" y="3154"/>
                  <a:pt x="962" y="3056"/>
                </a:cubicBezTo>
                <a:cubicBezTo>
                  <a:pt x="976" y="3016"/>
                  <a:pt x="1016" y="2946"/>
                  <a:pt x="955" y="2928"/>
                </a:cubicBezTo>
                <a:cubicBezTo>
                  <a:pt x="941" y="2899"/>
                  <a:pt x="934" y="2877"/>
                  <a:pt x="928" y="2846"/>
                </a:cubicBezTo>
                <a:cubicBezTo>
                  <a:pt x="934" y="2765"/>
                  <a:pt x="928" y="2674"/>
                  <a:pt x="955" y="2596"/>
                </a:cubicBezTo>
                <a:cubicBezTo>
                  <a:pt x="957" y="2578"/>
                  <a:pt x="959" y="2559"/>
                  <a:pt x="962" y="2541"/>
                </a:cubicBezTo>
                <a:cubicBezTo>
                  <a:pt x="966" y="2523"/>
                  <a:pt x="976" y="2487"/>
                  <a:pt x="976" y="2487"/>
                </a:cubicBezTo>
                <a:cubicBezTo>
                  <a:pt x="989" y="2368"/>
                  <a:pt x="978" y="2227"/>
                  <a:pt x="1016" y="2114"/>
                </a:cubicBezTo>
                <a:cubicBezTo>
                  <a:pt x="1026" y="2009"/>
                  <a:pt x="1051" y="1908"/>
                  <a:pt x="1064" y="1803"/>
                </a:cubicBezTo>
                <a:cubicBezTo>
                  <a:pt x="1070" y="1757"/>
                  <a:pt x="1063" y="1702"/>
                  <a:pt x="1104" y="1674"/>
                </a:cubicBezTo>
                <a:cubicBezTo>
                  <a:pt x="1125" y="1703"/>
                  <a:pt x="1123" y="1719"/>
                  <a:pt x="1131" y="1755"/>
                </a:cubicBezTo>
                <a:cubicBezTo>
                  <a:pt x="1137" y="1781"/>
                  <a:pt x="1171" y="1841"/>
                  <a:pt x="1186" y="1864"/>
                </a:cubicBezTo>
                <a:cubicBezTo>
                  <a:pt x="1193" y="1913"/>
                  <a:pt x="1225" y="2017"/>
                  <a:pt x="1260" y="2054"/>
                </a:cubicBezTo>
                <a:cubicBezTo>
                  <a:pt x="1270" y="2094"/>
                  <a:pt x="1281" y="2128"/>
                  <a:pt x="1287" y="2169"/>
                </a:cubicBezTo>
                <a:cubicBezTo>
                  <a:pt x="1282" y="2276"/>
                  <a:pt x="1305" y="2415"/>
                  <a:pt x="1240" y="2514"/>
                </a:cubicBezTo>
                <a:cubicBezTo>
                  <a:pt x="1233" y="2541"/>
                  <a:pt x="1224" y="2558"/>
                  <a:pt x="1213" y="2582"/>
                </a:cubicBezTo>
                <a:cubicBezTo>
                  <a:pt x="1199" y="2613"/>
                  <a:pt x="1197" y="2642"/>
                  <a:pt x="1179" y="2670"/>
                </a:cubicBezTo>
                <a:cubicBezTo>
                  <a:pt x="1167" y="2715"/>
                  <a:pt x="1164" y="2775"/>
                  <a:pt x="1138" y="2812"/>
                </a:cubicBezTo>
                <a:cubicBezTo>
                  <a:pt x="1134" y="2844"/>
                  <a:pt x="1119" y="2947"/>
                  <a:pt x="1138" y="2968"/>
                </a:cubicBezTo>
                <a:cubicBezTo>
                  <a:pt x="1155" y="2986"/>
                  <a:pt x="1188" y="2964"/>
                  <a:pt x="1213" y="2962"/>
                </a:cubicBezTo>
                <a:cubicBezTo>
                  <a:pt x="1300" y="2932"/>
                  <a:pt x="1348" y="2996"/>
                  <a:pt x="1416" y="2928"/>
                </a:cubicBezTo>
                <a:cubicBezTo>
                  <a:pt x="1423" y="2906"/>
                  <a:pt x="1450" y="2867"/>
                  <a:pt x="1450" y="2867"/>
                </a:cubicBezTo>
                <a:cubicBezTo>
                  <a:pt x="1460" y="2838"/>
                  <a:pt x="1474" y="2815"/>
                  <a:pt x="1484" y="2785"/>
                </a:cubicBezTo>
                <a:cubicBezTo>
                  <a:pt x="1498" y="2744"/>
                  <a:pt x="1503" y="2699"/>
                  <a:pt x="1511" y="2657"/>
                </a:cubicBezTo>
                <a:cubicBezTo>
                  <a:pt x="1520" y="2609"/>
                  <a:pt x="1513" y="2649"/>
                  <a:pt x="1531" y="2609"/>
                </a:cubicBezTo>
                <a:cubicBezTo>
                  <a:pt x="1542" y="2584"/>
                  <a:pt x="1546" y="2553"/>
                  <a:pt x="1558" y="2528"/>
                </a:cubicBezTo>
                <a:cubicBezTo>
                  <a:pt x="1590" y="2464"/>
                  <a:pt x="1650" y="2413"/>
                  <a:pt x="1674" y="2345"/>
                </a:cubicBezTo>
                <a:cubicBezTo>
                  <a:pt x="1690" y="2203"/>
                  <a:pt x="1657" y="2141"/>
                  <a:pt x="1626" y="2020"/>
                </a:cubicBezTo>
                <a:cubicBezTo>
                  <a:pt x="1619" y="1944"/>
                  <a:pt x="1615" y="1903"/>
                  <a:pt x="1572" y="1843"/>
                </a:cubicBezTo>
                <a:cubicBezTo>
                  <a:pt x="1557" y="1799"/>
                  <a:pt x="1536" y="1760"/>
                  <a:pt x="1524" y="1715"/>
                </a:cubicBezTo>
                <a:cubicBezTo>
                  <a:pt x="1515" y="1646"/>
                  <a:pt x="1507" y="1567"/>
                  <a:pt x="1463" y="1511"/>
                </a:cubicBezTo>
                <a:cubicBezTo>
                  <a:pt x="1455" y="1483"/>
                  <a:pt x="1451" y="1472"/>
                  <a:pt x="1430" y="1450"/>
                </a:cubicBezTo>
                <a:cubicBezTo>
                  <a:pt x="1423" y="1422"/>
                  <a:pt x="1420" y="1389"/>
                  <a:pt x="1409" y="1362"/>
                </a:cubicBezTo>
                <a:cubicBezTo>
                  <a:pt x="1390" y="1318"/>
                  <a:pt x="1400" y="1366"/>
                  <a:pt x="1389" y="1322"/>
                </a:cubicBezTo>
                <a:cubicBezTo>
                  <a:pt x="1380" y="1288"/>
                  <a:pt x="1374" y="1253"/>
                  <a:pt x="1362" y="1220"/>
                </a:cubicBezTo>
                <a:cubicBezTo>
                  <a:pt x="1372" y="1071"/>
                  <a:pt x="1381" y="921"/>
                  <a:pt x="1403" y="773"/>
                </a:cubicBezTo>
                <a:cubicBezTo>
                  <a:pt x="1411" y="722"/>
                  <a:pt x="1390" y="647"/>
                  <a:pt x="1436" y="617"/>
                </a:cubicBezTo>
                <a:cubicBezTo>
                  <a:pt x="1495" y="632"/>
                  <a:pt x="1562" y="630"/>
                  <a:pt x="1619" y="651"/>
                </a:cubicBezTo>
                <a:cubicBezTo>
                  <a:pt x="1672" y="671"/>
                  <a:pt x="1725" y="710"/>
                  <a:pt x="1782" y="719"/>
                </a:cubicBezTo>
                <a:cubicBezTo>
                  <a:pt x="1847" y="729"/>
                  <a:pt x="1913" y="731"/>
                  <a:pt x="1979" y="739"/>
                </a:cubicBezTo>
                <a:cubicBezTo>
                  <a:pt x="2019" y="725"/>
                  <a:pt x="2023" y="705"/>
                  <a:pt x="2060" y="678"/>
                </a:cubicBezTo>
                <a:cubicBezTo>
                  <a:pt x="2076" y="667"/>
                  <a:pt x="2107" y="644"/>
                  <a:pt x="2107" y="644"/>
                </a:cubicBezTo>
                <a:cubicBezTo>
                  <a:pt x="2124" y="619"/>
                  <a:pt x="2146" y="609"/>
                  <a:pt x="2168" y="590"/>
                </a:cubicBezTo>
                <a:cubicBezTo>
                  <a:pt x="2215" y="548"/>
                  <a:pt x="2257" y="501"/>
                  <a:pt x="2311" y="468"/>
                </a:cubicBezTo>
                <a:cubicBezTo>
                  <a:pt x="2319" y="441"/>
                  <a:pt x="2327" y="430"/>
                  <a:pt x="2351" y="414"/>
                </a:cubicBezTo>
                <a:cubicBezTo>
                  <a:pt x="2369" y="360"/>
                  <a:pt x="2343" y="425"/>
                  <a:pt x="2378" y="380"/>
                </a:cubicBezTo>
                <a:cubicBezTo>
                  <a:pt x="2383" y="374"/>
                  <a:pt x="2381" y="365"/>
                  <a:pt x="2385" y="359"/>
                </a:cubicBezTo>
                <a:cubicBezTo>
                  <a:pt x="2398" y="339"/>
                  <a:pt x="2420" y="318"/>
                  <a:pt x="2439" y="305"/>
                </a:cubicBezTo>
                <a:cubicBezTo>
                  <a:pt x="2465" y="268"/>
                  <a:pt x="2510" y="216"/>
                  <a:pt x="2548" y="190"/>
                </a:cubicBezTo>
                <a:cubicBezTo>
                  <a:pt x="2556" y="168"/>
                  <a:pt x="2567" y="151"/>
                  <a:pt x="2575" y="129"/>
                </a:cubicBezTo>
                <a:cubicBezTo>
                  <a:pt x="2560" y="86"/>
                  <a:pt x="2515" y="93"/>
                  <a:pt x="2480" y="75"/>
                </a:cubicBezTo>
                <a:cubicBezTo>
                  <a:pt x="2430" y="49"/>
                  <a:pt x="2489" y="71"/>
                  <a:pt x="2439" y="54"/>
                </a:cubicBezTo>
                <a:cubicBezTo>
                  <a:pt x="2423" y="38"/>
                  <a:pt x="2417" y="21"/>
                  <a:pt x="2392" y="41"/>
                </a:cubicBezTo>
                <a:cubicBezTo>
                  <a:pt x="2386" y="45"/>
                  <a:pt x="2388" y="55"/>
                  <a:pt x="2385" y="61"/>
                </a:cubicBezTo>
                <a:cubicBezTo>
                  <a:pt x="2375" y="82"/>
                  <a:pt x="2354" y="106"/>
                  <a:pt x="2338" y="122"/>
                </a:cubicBezTo>
                <a:cubicBezTo>
                  <a:pt x="2302" y="158"/>
                  <a:pt x="2250" y="202"/>
                  <a:pt x="2202" y="224"/>
                </a:cubicBezTo>
                <a:cubicBezTo>
                  <a:pt x="2182" y="233"/>
                  <a:pt x="2155" y="237"/>
                  <a:pt x="2134" y="244"/>
                </a:cubicBezTo>
                <a:cubicBezTo>
                  <a:pt x="2112" y="259"/>
                  <a:pt x="2092" y="263"/>
                  <a:pt x="2067" y="271"/>
                </a:cubicBezTo>
                <a:cubicBezTo>
                  <a:pt x="2030" y="296"/>
                  <a:pt x="1992" y="307"/>
                  <a:pt x="1958" y="339"/>
                </a:cubicBezTo>
                <a:cubicBezTo>
                  <a:pt x="1945" y="377"/>
                  <a:pt x="1924" y="411"/>
                  <a:pt x="1890" y="434"/>
                </a:cubicBezTo>
                <a:cubicBezTo>
                  <a:pt x="1872" y="428"/>
                  <a:pt x="1853" y="426"/>
                  <a:pt x="1836" y="420"/>
                </a:cubicBezTo>
                <a:cubicBezTo>
                  <a:pt x="1811" y="411"/>
                  <a:pt x="1789" y="381"/>
                  <a:pt x="1768" y="366"/>
                </a:cubicBezTo>
                <a:cubicBezTo>
                  <a:pt x="1736" y="319"/>
                  <a:pt x="1754" y="335"/>
                  <a:pt x="1721" y="312"/>
                </a:cubicBezTo>
                <a:cubicBezTo>
                  <a:pt x="1705" y="290"/>
                  <a:pt x="1697" y="273"/>
                  <a:pt x="1674" y="258"/>
                </a:cubicBezTo>
                <a:cubicBezTo>
                  <a:pt x="1631" y="195"/>
                  <a:pt x="1617" y="157"/>
                  <a:pt x="1538" y="143"/>
                </a:cubicBezTo>
                <a:cubicBezTo>
                  <a:pt x="1480" y="102"/>
                  <a:pt x="1440" y="119"/>
                  <a:pt x="1355" y="115"/>
                </a:cubicBezTo>
                <a:cubicBezTo>
                  <a:pt x="1303" y="100"/>
                  <a:pt x="1277" y="50"/>
                  <a:pt x="1240" y="14"/>
                </a:cubicBezTo>
                <a:cubicBezTo>
                  <a:pt x="1230" y="4"/>
                  <a:pt x="1199" y="0"/>
                  <a:pt x="1199" y="0"/>
                </a:cubicBezTo>
                <a:cubicBezTo>
                  <a:pt x="1103" y="34"/>
                  <a:pt x="1173" y="15"/>
                  <a:pt x="982" y="0"/>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Freeform 12"/>
          <p:cNvSpPr>
            <a:spLocks/>
          </p:cNvSpPr>
          <p:nvPr/>
        </p:nvSpPr>
        <p:spPr bwMode="auto">
          <a:xfrm>
            <a:off x="3562350" y="246063"/>
            <a:ext cx="1862138" cy="1522412"/>
          </a:xfrm>
          <a:custGeom>
            <a:avLst/>
            <a:gdLst>
              <a:gd name="T0" fmla="*/ 2147483646 w 1173"/>
              <a:gd name="T1" fmla="*/ 2147483646 h 959"/>
              <a:gd name="T2" fmla="*/ 2147483646 w 1173"/>
              <a:gd name="T3" fmla="*/ 2147483646 h 959"/>
              <a:gd name="T4" fmla="*/ 2147483646 w 1173"/>
              <a:gd name="T5" fmla="*/ 2147483646 h 959"/>
              <a:gd name="T6" fmla="*/ 2147483646 w 1173"/>
              <a:gd name="T7" fmla="*/ 2147483646 h 959"/>
              <a:gd name="T8" fmla="*/ 2147483646 w 1173"/>
              <a:gd name="T9" fmla="*/ 2147483646 h 959"/>
              <a:gd name="T10" fmla="*/ 2147483646 w 1173"/>
              <a:gd name="T11" fmla="*/ 2147483646 h 959"/>
              <a:gd name="T12" fmla="*/ 2147483646 w 1173"/>
              <a:gd name="T13" fmla="*/ 2147483646 h 959"/>
              <a:gd name="T14" fmla="*/ 2147483646 w 1173"/>
              <a:gd name="T15" fmla="*/ 2147483646 h 959"/>
              <a:gd name="T16" fmla="*/ 2147483646 w 1173"/>
              <a:gd name="T17" fmla="*/ 2147483646 h 959"/>
              <a:gd name="T18" fmla="*/ 2147483646 w 1173"/>
              <a:gd name="T19" fmla="*/ 2147483646 h 959"/>
              <a:gd name="T20" fmla="*/ 2147483646 w 1173"/>
              <a:gd name="T21" fmla="*/ 2147483646 h 959"/>
              <a:gd name="T22" fmla="*/ 2147483646 w 1173"/>
              <a:gd name="T23" fmla="*/ 2147483646 h 959"/>
              <a:gd name="T24" fmla="*/ 2147483646 w 1173"/>
              <a:gd name="T25" fmla="*/ 2147483646 h 959"/>
              <a:gd name="T26" fmla="*/ 2147483646 w 1173"/>
              <a:gd name="T27" fmla="*/ 2147483646 h 959"/>
              <a:gd name="T28" fmla="*/ 2147483646 w 1173"/>
              <a:gd name="T29" fmla="*/ 2147483646 h 959"/>
              <a:gd name="T30" fmla="*/ 2147483646 w 1173"/>
              <a:gd name="T31" fmla="*/ 2147483646 h 959"/>
              <a:gd name="T32" fmla="*/ 2147483646 w 1173"/>
              <a:gd name="T33" fmla="*/ 2147483646 h 959"/>
              <a:gd name="T34" fmla="*/ 2147483646 w 1173"/>
              <a:gd name="T35" fmla="*/ 2147483646 h 959"/>
              <a:gd name="T36" fmla="*/ 2147483646 w 1173"/>
              <a:gd name="T37" fmla="*/ 2147483646 h 959"/>
              <a:gd name="T38" fmla="*/ 2147483646 w 1173"/>
              <a:gd name="T39" fmla="*/ 2147483646 h 959"/>
              <a:gd name="T40" fmla="*/ 2147483646 w 1173"/>
              <a:gd name="T41" fmla="*/ 2147483646 h 959"/>
              <a:gd name="T42" fmla="*/ 2147483646 w 1173"/>
              <a:gd name="T43" fmla="*/ 2147483646 h 959"/>
              <a:gd name="T44" fmla="*/ 2147483646 w 1173"/>
              <a:gd name="T45" fmla="*/ 2147483646 h 959"/>
              <a:gd name="T46" fmla="*/ 2147483646 w 1173"/>
              <a:gd name="T47" fmla="*/ 2147483646 h 959"/>
              <a:gd name="T48" fmla="*/ 2147483646 w 1173"/>
              <a:gd name="T49" fmla="*/ 2147483646 h 959"/>
              <a:gd name="T50" fmla="*/ 2147483646 w 1173"/>
              <a:gd name="T51" fmla="*/ 2147483646 h 959"/>
              <a:gd name="T52" fmla="*/ 2147483646 w 1173"/>
              <a:gd name="T53" fmla="*/ 2147483646 h 959"/>
              <a:gd name="T54" fmla="*/ 2147483646 w 1173"/>
              <a:gd name="T55" fmla="*/ 2147483646 h 959"/>
              <a:gd name="T56" fmla="*/ 2147483646 w 1173"/>
              <a:gd name="T57" fmla="*/ 2147483646 h 959"/>
              <a:gd name="T58" fmla="*/ 2147483646 w 1173"/>
              <a:gd name="T59" fmla="*/ 2147483646 h 959"/>
              <a:gd name="T60" fmla="*/ 2147483646 w 1173"/>
              <a:gd name="T61" fmla="*/ 2147483646 h 959"/>
              <a:gd name="T62" fmla="*/ 2147483646 w 1173"/>
              <a:gd name="T63" fmla="*/ 2147483646 h 959"/>
              <a:gd name="T64" fmla="*/ 2147483646 w 1173"/>
              <a:gd name="T65" fmla="*/ 2147483646 h 959"/>
              <a:gd name="T66" fmla="*/ 2147483646 w 1173"/>
              <a:gd name="T67" fmla="*/ 2147483646 h 959"/>
              <a:gd name="T68" fmla="*/ 2147483646 w 1173"/>
              <a:gd name="T69" fmla="*/ 2147483646 h 959"/>
              <a:gd name="T70" fmla="*/ 2147483646 w 1173"/>
              <a:gd name="T71" fmla="*/ 2147483646 h 959"/>
              <a:gd name="T72" fmla="*/ 2147483646 w 1173"/>
              <a:gd name="T73" fmla="*/ 2147483646 h 959"/>
              <a:gd name="T74" fmla="*/ 2147483646 w 1173"/>
              <a:gd name="T75" fmla="*/ 2147483646 h 959"/>
              <a:gd name="T76" fmla="*/ 2147483646 w 1173"/>
              <a:gd name="T77" fmla="*/ 2147483646 h 959"/>
              <a:gd name="T78" fmla="*/ 2147483646 w 1173"/>
              <a:gd name="T79" fmla="*/ 2147483646 h 959"/>
              <a:gd name="T80" fmla="*/ 2147483646 w 1173"/>
              <a:gd name="T81" fmla="*/ 2147483646 h 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73" h="959">
                <a:moveTo>
                  <a:pt x="927" y="69"/>
                </a:moveTo>
                <a:cubicBezTo>
                  <a:pt x="963" y="83"/>
                  <a:pt x="979" y="101"/>
                  <a:pt x="1009" y="123"/>
                </a:cubicBezTo>
                <a:cubicBezTo>
                  <a:pt x="1031" y="156"/>
                  <a:pt x="1048" y="192"/>
                  <a:pt x="1070" y="224"/>
                </a:cubicBezTo>
                <a:cubicBezTo>
                  <a:pt x="1081" y="312"/>
                  <a:pt x="1115" y="457"/>
                  <a:pt x="1043" y="529"/>
                </a:cubicBezTo>
                <a:cubicBezTo>
                  <a:pt x="987" y="527"/>
                  <a:pt x="868" y="532"/>
                  <a:pt x="792" y="516"/>
                </a:cubicBezTo>
                <a:cubicBezTo>
                  <a:pt x="752" y="508"/>
                  <a:pt x="714" y="482"/>
                  <a:pt x="677" y="468"/>
                </a:cubicBezTo>
                <a:cubicBezTo>
                  <a:pt x="652" y="459"/>
                  <a:pt x="621" y="457"/>
                  <a:pt x="595" y="448"/>
                </a:cubicBezTo>
                <a:cubicBezTo>
                  <a:pt x="554" y="476"/>
                  <a:pt x="515" y="491"/>
                  <a:pt x="467" y="502"/>
                </a:cubicBezTo>
                <a:cubicBezTo>
                  <a:pt x="413" y="500"/>
                  <a:pt x="358" y="500"/>
                  <a:pt x="304" y="496"/>
                </a:cubicBezTo>
                <a:cubicBezTo>
                  <a:pt x="297" y="495"/>
                  <a:pt x="290" y="485"/>
                  <a:pt x="284" y="489"/>
                </a:cubicBezTo>
                <a:cubicBezTo>
                  <a:pt x="261" y="505"/>
                  <a:pt x="252" y="548"/>
                  <a:pt x="236" y="570"/>
                </a:cubicBezTo>
                <a:cubicBezTo>
                  <a:pt x="213" y="653"/>
                  <a:pt x="200" y="754"/>
                  <a:pt x="250" y="828"/>
                </a:cubicBezTo>
                <a:cubicBezTo>
                  <a:pt x="258" y="874"/>
                  <a:pt x="270" y="884"/>
                  <a:pt x="223" y="895"/>
                </a:cubicBezTo>
                <a:cubicBezTo>
                  <a:pt x="112" y="889"/>
                  <a:pt x="110" y="888"/>
                  <a:pt x="26" y="848"/>
                </a:cubicBezTo>
                <a:cubicBezTo>
                  <a:pt x="0" y="808"/>
                  <a:pt x="14" y="839"/>
                  <a:pt x="19" y="760"/>
                </a:cubicBezTo>
                <a:cubicBezTo>
                  <a:pt x="25" y="657"/>
                  <a:pt x="12" y="543"/>
                  <a:pt x="74" y="455"/>
                </a:cubicBezTo>
                <a:cubicBezTo>
                  <a:pt x="78" y="441"/>
                  <a:pt x="85" y="428"/>
                  <a:pt x="87" y="414"/>
                </a:cubicBezTo>
                <a:cubicBezTo>
                  <a:pt x="89" y="398"/>
                  <a:pt x="90" y="382"/>
                  <a:pt x="94" y="367"/>
                </a:cubicBezTo>
                <a:cubicBezTo>
                  <a:pt x="97" y="358"/>
                  <a:pt x="117" y="334"/>
                  <a:pt x="121" y="326"/>
                </a:cubicBezTo>
                <a:cubicBezTo>
                  <a:pt x="157" y="257"/>
                  <a:pt x="203" y="200"/>
                  <a:pt x="270" y="157"/>
                </a:cubicBezTo>
                <a:cubicBezTo>
                  <a:pt x="302" y="109"/>
                  <a:pt x="363" y="81"/>
                  <a:pt x="419" y="69"/>
                </a:cubicBezTo>
                <a:cubicBezTo>
                  <a:pt x="518" y="0"/>
                  <a:pt x="661" y="54"/>
                  <a:pt x="772" y="82"/>
                </a:cubicBezTo>
                <a:cubicBezTo>
                  <a:pt x="798" y="110"/>
                  <a:pt x="815" y="110"/>
                  <a:pt x="853" y="123"/>
                </a:cubicBezTo>
                <a:cubicBezTo>
                  <a:pt x="860" y="125"/>
                  <a:pt x="873" y="130"/>
                  <a:pt x="873" y="130"/>
                </a:cubicBezTo>
                <a:cubicBezTo>
                  <a:pt x="895" y="151"/>
                  <a:pt x="906" y="155"/>
                  <a:pt x="934" y="163"/>
                </a:cubicBezTo>
                <a:cubicBezTo>
                  <a:pt x="952" y="182"/>
                  <a:pt x="977" y="193"/>
                  <a:pt x="988" y="218"/>
                </a:cubicBezTo>
                <a:cubicBezTo>
                  <a:pt x="994" y="231"/>
                  <a:pt x="1002" y="258"/>
                  <a:pt x="1002" y="258"/>
                </a:cubicBezTo>
                <a:cubicBezTo>
                  <a:pt x="1010" y="237"/>
                  <a:pt x="1000" y="208"/>
                  <a:pt x="1015" y="191"/>
                </a:cubicBezTo>
                <a:cubicBezTo>
                  <a:pt x="1023" y="183"/>
                  <a:pt x="1017" y="214"/>
                  <a:pt x="1022" y="224"/>
                </a:cubicBezTo>
                <a:cubicBezTo>
                  <a:pt x="1027" y="233"/>
                  <a:pt x="1036" y="238"/>
                  <a:pt x="1043" y="245"/>
                </a:cubicBezTo>
                <a:cubicBezTo>
                  <a:pt x="1056" y="330"/>
                  <a:pt x="1089" y="411"/>
                  <a:pt x="1104" y="496"/>
                </a:cubicBezTo>
                <a:cubicBezTo>
                  <a:pt x="1108" y="599"/>
                  <a:pt x="1080" y="804"/>
                  <a:pt x="1158" y="882"/>
                </a:cubicBezTo>
                <a:cubicBezTo>
                  <a:pt x="1160" y="893"/>
                  <a:pt x="1173" y="930"/>
                  <a:pt x="1158" y="943"/>
                </a:cubicBezTo>
                <a:cubicBezTo>
                  <a:pt x="1147" y="952"/>
                  <a:pt x="1117" y="956"/>
                  <a:pt x="1117" y="956"/>
                </a:cubicBezTo>
                <a:cubicBezTo>
                  <a:pt x="1013" y="954"/>
                  <a:pt x="909" y="959"/>
                  <a:pt x="805" y="950"/>
                </a:cubicBezTo>
                <a:cubicBezTo>
                  <a:pt x="797" y="949"/>
                  <a:pt x="813" y="935"/>
                  <a:pt x="819" y="929"/>
                </a:cubicBezTo>
                <a:cubicBezTo>
                  <a:pt x="837" y="913"/>
                  <a:pt x="880" y="889"/>
                  <a:pt x="880" y="889"/>
                </a:cubicBezTo>
                <a:cubicBezTo>
                  <a:pt x="888" y="855"/>
                  <a:pt x="927" y="784"/>
                  <a:pt x="948" y="753"/>
                </a:cubicBezTo>
                <a:cubicBezTo>
                  <a:pt x="954" y="726"/>
                  <a:pt x="962" y="700"/>
                  <a:pt x="968" y="672"/>
                </a:cubicBezTo>
                <a:cubicBezTo>
                  <a:pt x="966" y="634"/>
                  <a:pt x="965" y="595"/>
                  <a:pt x="961" y="557"/>
                </a:cubicBezTo>
                <a:cubicBezTo>
                  <a:pt x="960" y="543"/>
                  <a:pt x="948" y="516"/>
                  <a:pt x="948" y="516"/>
                </a:cubicBezTo>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Freeform 13"/>
          <p:cNvSpPr>
            <a:spLocks/>
          </p:cNvSpPr>
          <p:nvPr/>
        </p:nvSpPr>
        <p:spPr bwMode="auto">
          <a:xfrm>
            <a:off x="2736850" y="1763713"/>
            <a:ext cx="4062413" cy="2238375"/>
          </a:xfrm>
          <a:custGeom>
            <a:avLst/>
            <a:gdLst>
              <a:gd name="T0" fmla="*/ 2147483646 w 2559"/>
              <a:gd name="T1" fmla="*/ 2147483646 h 1410"/>
              <a:gd name="T2" fmla="*/ 2147483646 w 2559"/>
              <a:gd name="T3" fmla="*/ 2147483646 h 1410"/>
              <a:gd name="T4" fmla="*/ 2147483646 w 2559"/>
              <a:gd name="T5" fmla="*/ 2147483646 h 1410"/>
              <a:gd name="T6" fmla="*/ 2147483646 w 2559"/>
              <a:gd name="T7" fmla="*/ 2147483646 h 1410"/>
              <a:gd name="T8" fmla="*/ 2147483646 w 2559"/>
              <a:gd name="T9" fmla="*/ 2147483646 h 1410"/>
              <a:gd name="T10" fmla="*/ 2147483646 w 2559"/>
              <a:gd name="T11" fmla="*/ 2147483646 h 1410"/>
              <a:gd name="T12" fmla="*/ 2147483646 w 2559"/>
              <a:gd name="T13" fmla="*/ 2147483646 h 1410"/>
              <a:gd name="T14" fmla="*/ 2147483646 w 2559"/>
              <a:gd name="T15" fmla="*/ 2147483646 h 1410"/>
              <a:gd name="T16" fmla="*/ 2147483646 w 2559"/>
              <a:gd name="T17" fmla="*/ 2147483646 h 1410"/>
              <a:gd name="T18" fmla="*/ 2147483646 w 2559"/>
              <a:gd name="T19" fmla="*/ 2147483646 h 1410"/>
              <a:gd name="T20" fmla="*/ 2147483646 w 2559"/>
              <a:gd name="T21" fmla="*/ 2147483646 h 1410"/>
              <a:gd name="T22" fmla="*/ 2147483646 w 2559"/>
              <a:gd name="T23" fmla="*/ 2147483646 h 1410"/>
              <a:gd name="T24" fmla="*/ 2147483646 w 2559"/>
              <a:gd name="T25" fmla="*/ 2147483646 h 1410"/>
              <a:gd name="T26" fmla="*/ 2147483646 w 2559"/>
              <a:gd name="T27" fmla="*/ 2147483646 h 1410"/>
              <a:gd name="T28" fmla="*/ 2147483646 w 2559"/>
              <a:gd name="T29" fmla="*/ 2147483646 h 1410"/>
              <a:gd name="T30" fmla="*/ 2147483646 w 2559"/>
              <a:gd name="T31" fmla="*/ 2147483646 h 1410"/>
              <a:gd name="T32" fmla="*/ 2147483646 w 2559"/>
              <a:gd name="T33" fmla="*/ 2147483646 h 1410"/>
              <a:gd name="T34" fmla="*/ 2147483646 w 2559"/>
              <a:gd name="T35" fmla="*/ 2147483646 h 1410"/>
              <a:gd name="T36" fmla="*/ 2147483646 w 2559"/>
              <a:gd name="T37" fmla="*/ 2147483646 h 1410"/>
              <a:gd name="T38" fmla="*/ 2147483646 w 2559"/>
              <a:gd name="T39" fmla="*/ 2147483646 h 1410"/>
              <a:gd name="T40" fmla="*/ 2147483646 w 2559"/>
              <a:gd name="T41" fmla="*/ 2147483646 h 1410"/>
              <a:gd name="T42" fmla="*/ 2147483646 w 2559"/>
              <a:gd name="T43" fmla="*/ 2147483646 h 1410"/>
              <a:gd name="T44" fmla="*/ 2147483646 w 2559"/>
              <a:gd name="T45" fmla="*/ 2147483646 h 1410"/>
              <a:gd name="T46" fmla="*/ 2147483646 w 2559"/>
              <a:gd name="T47" fmla="*/ 2147483646 h 1410"/>
              <a:gd name="T48" fmla="*/ 2147483646 w 2559"/>
              <a:gd name="T49" fmla="*/ 2147483646 h 1410"/>
              <a:gd name="T50" fmla="*/ 2147483646 w 2559"/>
              <a:gd name="T51" fmla="*/ 2147483646 h 1410"/>
              <a:gd name="T52" fmla="*/ 2147483646 w 2559"/>
              <a:gd name="T53" fmla="*/ 2147483646 h 1410"/>
              <a:gd name="T54" fmla="*/ 2147483646 w 2559"/>
              <a:gd name="T55" fmla="*/ 2147483646 h 1410"/>
              <a:gd name="T56" fmla="*/ 2147483646 w 2559"/>
              <a:gd name="T57" fmla="*/ 2147483646 h 1410"/>
              <a:gd name="T58" fmla="*/ 2147483646 w 2559"/>
              <a:gd name="T59" fmla="*/ 2147483646 h 1410"/>
              <a:gd name="T60" fmla="*/ 2147483646 w 2559"/>
              <a:gd name="T61" fmla="*/ 2147483646 h 1410"/>
              <a:gd name="T62" fmla="*/ 2147483646 w 2559"/>
              <a:gd name="T63" fmla="*/ 2147483646 h 1410"/>
              <a:gd name="T64" fmla="*/ 2147483646 w 2559"/>
              <a:gd name="T65" fmla="*/ 2147483646 h 1410"/>
              <a:gd name="T66" fmla="*/ 2147483646 w 2559"/>
              <a:gd name="T67" fmla="*/ 2147483646 h 1410"/>
              <a:gd name="T68" fmla="*/ 2147483646 w 2559"/>
              <a:gd name="T69" fmla="*/ 2147483646 h 1410"/>
              <a:gd name="T70" fmla="*/ 2147483646 w 2559"/>
              <a:gd name="T71" fmla="*/ 2147483646 h 1410"/>
              <a:gd name="T72" fmla="*/ 2147483646 w 2559"/>
              <a:gd name="T73" fmla="*/ 2147483646 h 1410"/>
              <a:gd name="T74" fmla="*/ 2147483646 w 2559"/>
              <a:gd name="T75" fmla="*/ 2147483646 h 1410"/>
              <a:gd name="T76" fmla="*/ 2147483646 w 2559"/>
              <a:gd name="T77" fmla="*/ 2147483646 h 14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59" h="1410">
                <a:moveTo>
                  <a:pt x="980" y="0"/>
                </a:moveTo>
                <a:cubicBezTo>
                  <a:pt x="968" y="35"/>
                  <a:pt x="969" y="10"/>
                  <a:pt x="993" y="34"/>
                </a:cubicBezTo>
                <a:cubicBezTo>
                  <a:pt x="999" y="40"/>
                  <a:pt x="1000" y="51"/>
                  <a:pt x="1007" y="55"/>
                </a:cubicBezTo>
                <a:cubicBezTo>
                  <a:pt x="1037" y="72"/>
                  <a:pt x="1075" y="64"/>
                  <a:pt x="1109" y="68"/>
                </a:cubicBezTo>
                <a:cubicBezTo>
                  <a:pt x="1262" y="61"/>
                  <a:pt x="1222" y="77"/>
                  <a:pt x="1305" y="34"/>
                </a:cubicBezTo>
                <a:cubicBezTo>
                  <a:pt x="1349" y="49"/>
                  <a:pt x="1379" y="89"/>
                  <a:pt x="1427" y="95"/>
                </a:cubicBezTo>
                <a:cubicBezTo>
                  <a:pt x="1456" y="99"/>
                  <a:pt x="1486" y="100"/>
                  <a:pt x="1515" y="102"/>
                </a:cubicBezTo>
                <a:cubicBezTo>
                  <a:pt x="1568" y="116"/>
                  <a:pt x="1616" y="123"/>
                  <a:pt x="1671" y="129"/>
                </a:cubicBezTo>
                <a:cubicBezTo>
                  <a:pt x="1700" y="170"/>
                  <a:pt x="1719" y="213"/>
                  <a:pt x="1752" y="251"/>
                </a:cubicBezTo>
                <a:cubicBezTo>
                  <a:pt x="1765" y="267"/>
                  <a:pt x="1776" y="301"/>
                  <a:pt x="1793" y="312"/>
                </a:cubicBezTo>
                <a:cubicBezTo>
                  <a:pt x="1814" y="326"/>
                  <a:pt x="1856" y="330"/>
                  <a:pt x="1881" y="339"/>
                </a:cubicBezTo>
                <a:cubicBezTo>
                  <a:pt x="1917" y="334"/>
                  <a:pt x="1949" y="330"/>
                  <a:pt x="1983" y="319"/>
                </a:cubicBezTo>
                <a:cubicBezTo>
                  <a:pt x="2006" y="303"/>
                  <a:pt x="2037" y="297"/>
                  <a:pt x="2057" y="278"/>
                </a:cubicBezTo>
                <a:cubicBezTo>
                  <a:pt x="2084" y="252"/>
                  <a:pt x="2070" y="264"/>
                  <a:pt x="2098" y="244"/>
                </a:cubicBezTo>
                <a:cubicBezTo>
                  <a:pt x="2113" y="220"/>
                  <a:pt x="2125" y="212"/>
                  <a:pt x="2152" y="204"/>
                </a:cubicBezTo>
                <a:cubicBezTo>
                  <a:pt x="2195" y="174"/>
                  <a:pt x="2254" y="162"/>
                  <a:pt x="2301" y="136"/>
                </a:cubicBezTo>
                <a:cubicBezTo>
                  <a:pt x="2355" y="106"/>
                  <a:pt x="2366" y="60"/>
                  <a:pt x="2416" y="34"/>
                </a:cubicBezTo>
                <a:cubicBezTo>
                  <a:pt x="2436" y="54"/>
                  <a:pt x="2455" y="65"/>
                  <a:pt x="2471" y="88"/>
                </a:cubicBezTo>
                <a:cubicBezTo>
                  <a:pt x="2473" y="95"/>
                  <a:pt x="2472" y="103"/>
                  <a:pt x="2477" y="109"/>
                </a:cubicBezTo>
                <a:cubicBezTo>
                  <a:pt x="2482" y="115"/>
                  <a:pt x="2547" y="149"/>
                  <a:pt x="2559" y="156"/>
                </a:cubicBezTo>
                <a:cubicBezTo>
                  <a:pt x="2551" y="185"/>
                  <a:pt x="2516" y="241"/>
                  <a:pt x="2491" y="258"/>
                </a:cubicBezTo>
                <a:cubicBezTo>
                  <a:pt x="2479" y="292"/>
                  <a:pt x="2453" y="308"/>
                  <a:pt x="2437" y="339"/>
                </a:cubicBezTo>
                <a:cubicBezTo>
                  <a:pt x="2397" y="419"/>
                  <a:pt x="2337" y="499"/>
                  <a:pt x="2261" y="549"/>
                </a:cubicBezTo>
                <a:cubicBezTo>
                  <a:pt x="2229" y="596"/>
                  <a:pt x="2249" y="585"/>
                  <a:pt x="2213" y="597"/>
                </a:cubicBezTo>
                <a:cubicBezTo>
                  <a:pt x="2197" y="613"/>
                  <a:pt x="2173" y="640"/>
                  <a:pt x="2152" y="644"/>
                </a:cubicBezTo>
                <a:cubicBezTo>
                  <a:pt x="2137" y="647"/>
                  <a:pt x="2113" y="650"/>
                  <a:pt x="2098" y="658"/>
                </a:cubicBezTo>
                <a:cubicBezTo>
                  <a:pt x="2069" y="673"/>
                  <a:pt x="2085" y="670"/>
                  <a:pt x="2057" y="692"/>
                </a:cubicBezTo>
                <a:cubicBezTo>
                  <a:pt x="2025" y="717"/>
                  <a:pt x="2011" y="720"/>
                  <a:pt x="1976" y="732"/>
                </a:cubicBezTo>
                <a:cubicBezTo>
                  <a:pt x="1877" y="728"/>
                  <a:pt x="1777" y="725"/>
                  <a:pt x="1678" y="719"/>
                </a:cubicBezTo>
                <a:cubicBezTo>
                  <a:pt x="1656" y="718"/>
                  <a:pt x="1655" y="707"/>
                  <a:pt x="1637" y="698"/>
                </a:cubicBezTo>
                <a:cubicBezTo>
                  <a:pt x="1605" y="682"/>
                  <a:pt x="1564" y="673"/>
                  <a:pt x="1529" y="664"/>
                </a:cubicBezTo>
                <a:cubicBezTo>
                  <a:pt x="1418" y="693"/>
                  <a:pt x="1490" y="995"/>
                  <a:pt x="1488" y="1037"/>
                </a:cubicBezTo>
                <a:cubicBezTo>
                  <a:pt x="1487" y="1066"/>
                  <a:pt x="1427" y="1159"/>
                  <a:pt x="1407" y="1179"/>
                </a:cubicBezTo>
                <a:cubicBezTo>
                  <a:pt x="1401" y="1206"/>
                  <a:pt x="1408" y="1237"/>
                  <a:pt x="1393" y="1261"/>
                </a:cubicBezTo>
                <a:cubicBezTo>
                  <a:pt x="1388" y="1269"/>
                  <a:pt x="1375" y="1267"/>
                  <a:pt x="1366" y="1268"/>
                </a:cubicBezTo>
                <a:cubicBezTo>
                  <a:pt x="1323" y="1272"/>
                  <a:pt x="1280" y="1272"/>
                  <a:pt x="1237" y="1274"/>
                </a:cubicBezTo>
                <a:cubicBezTo>
                  <a:pt x="1167" y="1277"/>
                  <a:pt x="1097" y="1279"/>
                  <a:pt x="1027" y="1281"/>
                </a:cubicBezTo>
                <a:cubicBezTo>
                  <a:pt x="912" y="1279"/>
                  <a:pt x="797" y="1278"/>
                  <a:pt x="682" y="1274"/>
                </a:cubicBezTo>
                <a:cubicBezTo>
                  <a:pt x="651" y="1273"/>
                  <a:pt x="630" y="1243"/>
                  <a:pt x="600" y="1234"/>
                </a:cubicBezTo>
                <a:cubicBezTo>
                  <a:pt x="593" y="1227"/>
                  <a:pt x="587" y="1219"/>
                  <a:pt x="580" y="1213"/>
                </a:cubicBezTo>
                <a:cubicBezTo>
                  <a:pt x="574" y="1208"/>
                  <a:pt x="560" y="1208"/>
                  <a:pt x="560" y="1200"/>
                </a:cubicBezTo>
                <a:cubicBezTo>
                  <a:pt x="560" y="1190"/>
                  <a:pt x="574" y="1186"/>
                  <a:pt x="580" y="1179"/>
                </a:cubicBezTo>
                <a:cubicBezTo>
                  <a:pt x="585" y="1173"/>
                  <a:pt x="589" y="1166"/>
                  <a:pt x="594" y="1159"/>
                </a:cubicBezTo>
                <a:cubicBezTo>
                  <a:pt x="609" y="1109"/>
                  <a:pt x="618" y="1099"/>
                  <a:pt x="573" y="1064"/>
                </a:cubicBezTo>
                <a:cubicBezTo>
                  <a:pt x="565" y="1041"/>
                  <a:pt x="560" y="1024"/>
                  <a:pt x="546" y="1003"/>
                </a:cubicBezTo>
                <a:cubicBezTo>
                  <a:pt x="553" y="949"/>
                  <a:pt x="549" y="893"/>
                  <a:pt x="580" y="847"/>
                </a:cubicBezTo>
                <a:cubicBezTo>
                  <a:pt x="582" y="836"/>
                  <a:pt x="583" y="825"/>
                  <a:pt x="587" y="814"/>
                </a:cubicBezTo>
                <a:cubicBezTo>
                  <a:pt x="590" y="806"/>
                  <a:pt x="597" y="801"/>
                  <a:pt x="600" y="793"/>
                </a:cubicBezTo>
                <a:cubicBezTo>
                  <a:pt x="604" y="780"/>
                  <a:pt x="604" y="766"/>
                  <a:pt x="607" y="753"/>
                </a:cubicBezTo>
                <a:cubicBezTo>
                  <a:pt x="609" y="746"/>
                  <a:pt x="612" y="739"/>
                  <a:pt x="614" y="732"/>
                </a:cubicBezTo>
                <a:cubicBezTo>
                  <a:pt x="616" y="709"/>
                  <a:pt x="658" y="476"/>
                  <a:pt x="600" y="563"/>
                </a:cubicBezTo>
                <a:cubicBezTo>
                  <a:pt x="573" y="651"/>
                  <a:pt x="470" y="646"/>
                  <a:pt x="397" y="651"/>
                </a:cubicBezTo>
                <a:cubicBezTo>
                  <a:pt x="390" y="653"/>
                  <a:pt x="382" y="653"/>
                  <a:pt x="377" y="658"/>
                </a:cubicBezTo>
                <a:cubicBezTo>
                  <a:pt x="372" y="663"/>
                  <a:pt x="374" y="672"/>
                  <a:pt x="370" y="678"/>
                </a:cubicBezTo>
                <a:cubicBezTo>
                  <a:pt x="353" y="702"/>
                  <a:pt x="336" y="719"/>
                  <a:pt x="322" y="746"/>
                </a:cubicBezTo>
                <a:cubicBezTo>
                  <a:pt x="325" y="815"/>
                  <a:pt x="355" y="1293"/>
                  <a:pt x="329" y="1356"/>
                </a:cubicBezTo>
                <a:cubicBezTo>
                  <a:pt x="314" y="1394"/>
                  <a:pt x="248" y="1360"/>
                  <a:pt x="207" y="1362"/>
                </a:cubicBezTo>
                <a:cubicBezTo>
                  <a:pt x="170" y="1375"/>
                  <a:pt x="142" y="1397"/>
                  <a:pt x="106" y="1410"/>
                </a:cubicBezTo>
                <a:cubicBezTo>
                  <a:pt x="79" y="1376"/>
                  <a:pt x="62" y="1337"/>
                  <a:pt x="51" y="1295"/>
                </a:cubicBezTo>
                <a:cubicBezTo>
                  <a:pt x="49" y="1279"/>
                  <a:pt x="49" y="1263"/>
                  <a:pt x="45" y="1247"/>
                </a:cubicBezTo>
                <a:cubicBezTo>
                  <a:pt x="42" y="1233"/>
                  <a:pt x="31" y="1207"/>
                  <a:pt x="31" y="1207"/>
                </a:cubicBezTo>
                <a:cubicBezTo>
                  <a:pt x="29" y="1040"/>
                  <a:pt x="28" y="872"/>
                  <a:pt x="24" y="705"/>
                </a:cubicBezTo>
                <a:cubicBezTo>
                  <a:pt x="23" y="650"/>
                  <a:pt x="0" y="578"/>
                  <a:pt x="51" y="542"/>
                </a:cubicBezTo>
                <a:cubicBezTo>
                  <a:pt x="72" y="512"/>
                  <a:pt x="90" y="475"/>
                  <a:pt x="119" y="454"/>
                </a:cubicBezTo>
                <a:cubicBezTo>
                  <a:pt x="132" y="416"/>
                  <a:pt x="151" y="382"/>
                  <a:pt x="180" y="353"/>
                </a:cubicBezTo>
                <a:cubicBezTo>
                  <a:pt x="182" y="346"/>
                  <a:pt x="182" y="337"/>
                  <a:pt x="187" y="332"/>
                </a:cubicBezTo>
                <a:cubicBezTo>
                  <a:pt x="199" y="320"/>
                  <a:pt x="228" y="305"/>
                  <a:pt x="228" y="305"/>
                </a:cubicBezTo>
                <a:cubicBezTo>
                  <a:pt x="238" y="270"/>
                  <a:pt x="226" y="297"/>
                  <a:pt x="255" y="271"/>
                </a:cubicBezTo>
                <a:cubicBezTo>
                  <a:pt x="277" y="252"/>
                  <a:pt x="296" y="230"/>
                  <a:pt x="316" y="210"/>
                </a:cubicBezTo>
                <a:cubicBezTo>
                  <a:pt x="333" y="193"/>
                  <a:pt x="362" y="183"/>
                  <a:pt x="383" y="170"/>
                </a:cubicBezTo>
                <a:cubicBezTo>
                  <a:pt x="412" y="126"/>
                  <a:pt x="399" y="121"/>
                  <a:pt x="458" y="109"/>
                </a:cubicBezTo>
                <a:cubicBezTo>
                  <a:pt x="465" y="104"/>
                  <a:pt x="473" y="101"/>
                  <a:pt x="478" y="95"/>
                </a:cubicBezTo>
                <a:cubicBezTo>
                  <a:pt x="489" y="81"/>
                  <a:pt x="480" y="65"/>
                  <a:pt x="499" y="55"/>
                </a:cubicBezTo>
                <a:cubicBezTo>
                  <a:pt x="519" y="45"/>
                  <a:pt x="544" y="48"/>
                  <a:pt x="566" y="41"/>
                </a:cubicBezTo>
                <a:cubicBezTo>
                  <a:pt x="580" y="37"/>
                  <a:pt x="607" y="27"/>
                  <a:pt x="607" y="27"/>
                </a:cubicBezTo>
                <a:cubicBezTo>
                  <a:pt x="694" y="31"/>
                  <a:pt x="767" y="40"/>
                  <a:pt x="851" y="21"/>
                </a:cubicBezTo>
                <a:cubicBezTo>
                  <a:pt x="886" y="31"/>
                  <a:pt x="908" y="45"/>
                  <a:pt x="946" y="55"/>
                </a:cubicBezTo>
                <a:cubicBezTo>
                  <a:pt x="971" y="72"/>
                  <a:pt x="984" y="85"/>
                  <a:pt x="1014" y="75"/>
                </a:cubicBezTo>
                <a:cubicBezTo>
                  <a:pt x="989" y="67"/>
                  <a:pt x="1000" y="68"/>
                  <a:pt x="980" y="68"/>
                </a:cubicBezTo>
              </a:path>
            </a:pathLst>
          </a:custGeom>
          <a:solidFill>
            <a:srgbClr val="FD2B2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Freeform 16"/>
          <p:cNvSpPr>
            <a:spLocks/>
          </p:cNvSpPr>
          <p:nvPr/>
        </p:nvSpPr>
        <p:spPr bwMode="auto">
          <a:xfrm>
            <a:off x="3267075" y="6378575"/>
            <a:ext cx="1122363" cy="290513"/>
          </a:xfrm>
          <a:custGeom>
            <a:avLst/>
            <a:gdLst>
              <a:gd name="T0" fmla="*/ 2147483646 w 707"/>
              <a:gd name="T1" fmla="*/ 0 h 183"/>
              <a:gd name="T2" fmla="*/ 2147483646 w 707"/>
              <a:gd name="T3" fmla="*/ 2147483646 h 183"/>
              <a:gd name="T4" fmla="*/ 2147483646 w 707"/>
              <a:gd name="T5" fmla="*/ 2147483646 h 183"/>
              <a:gd name="T6" fmla="*/ 2147483646 w 707"/>
              <a:gd name="T7" fmla="*/ 2147483646 h 183"/>
              <a:gd name="T8" fmla="*/ 2147483646 w 707"/>
              <a:gd name="T9" fmla="*/ 2147483646 h 183"/>
              <a:gd name="T10" fmla="*/ 2147483646 w 707"/>
              <a:gd name="T11" fmla="*/ 2147483646 h 183"/>
              <a:gd name="T12" fmla="*/ 2147483646 w 707"/>
              <a:gd name="T13" fmla="*/ 2147483646 h 183"/>
              <a:gd name="T14" fmla="*/ 2147483646 w 707"/>
              <a:gd name="T15" fmla="*/ 2147483646 h 183"/>
              <a:gd name="T16" fmla="*/ 2147483646 w 707"/>
              <a:gd name="T17" fmla="*/ 2147483646 h 183"/>
              <a:gd name="T18" fmla="*/ 2147483646 w 707"/>
              <a:gd name="T19" fmla="*/ 0 h 183"/>
              <a:gd name="T20" fmla="*/ 2147483646 w 707"/>
              <a:gd name="T21" fmla="*/ 2147483646 h 183"/>
              <a:gd name="T22" fmla="*/ 2147483646 w 707"/>
              <a:gd name="T23" fmla="*/ 2147483646 h 183"/>
              <a:gd name="T24" fmla="*/ 2147483646 w 707"/>
              <a:gd name="T25" fmla="*/ 2147483646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7" h="183">
                <a:moveTo>
                  <a:pt x="266" y="0"/>
                </a:moveTo>
                <a:cubicBezTo>
                  <a:pt x="259" y="5"/>
                  <a:pt x="254" y="13"/>
                  <a:pt x="246" y="14"/>
                </a:cubicBezTo>
                <a:cubicBezTo>
                  <a:pt x="230" y="16"/>
                  <a:pt x="215" y="7"/>
                  <a:pt x="199" y="7"/>
                </a:cubicBezTo>
                <a:cubicBezTo>
                  <a:pt x="163" y="7"/>
                  <a:pt x="126" y="12"/>
                  <a:pt x="90" y="14"/>
                </a:cubicBezTo>
                <a:cubicBezTo>
                  <a:pt x="40" y="20"/>
                  <a:pt x="28" y="16"/>
                  <a:pt x="2" y="55"/>
                </a:cubicBezTo>
                <a:cubicBezTo>
                  <a:pt x="6" y="82"/>
                  <a:pt x="0" y="114"/>
                  <a:pt x="16" y="136"/>
                </a:cubicBezTo>
                <a:cubicBezTo>
                  <a:pt x="23" y="146"/>
                  <a:pt x="58" y="155"/>
                  <a:pt x="70" y="156"/>
                </a:cubicBezTo>
                <a:cubicBezTo>
                  <a:pt x="196" y="168"/>
                  <a:pt x="323" y="175"/>
                  <a:pt x="449" y="183"/>
                </a:cubicBezTo>
                <a:cubicBezTo>
                  <a:pt x="531" y="179"/>
                  <a:pt x="596" y="173"/>
                  <a:pt x="673" y="150"/>
                </a:cubicBezTo>
                <a:cubicBezTo>
                  <a:pt x="690" y="99"/>
                  <a:pt x="707" y="21"/>
                  <a:pt x="646" y="0"/>
                </a:cubicBezTo>
                <a:cubicBezTo>
                  <a:pt x="632" y="2"/>
                  <a:pt x="618" y="1"/>
                  <a:pt x="605" y="7"/>
                </a:cubicBezTo>
                <a:cubicBezTo>
                  <a:pt x="596" y="11"/>
                  <a:pt x="595" y="27"/>
                  <a:pt x="585" y="28"/>
                </a:cubicBezTo>
                <a:cubicBezTo>
                  <a:pt x="524" y="35"/>
                  <a:pt x="316" y="34"/>
                  <a:pt x="239" y="34"/>
                </a:cubicBezTo>
              </a:path>
            </a:pathLst>
          </a:custGeom>
          <a:solidFill>
            <a:srgbClr val="9B3143"/>
          </a:solidFill>
          <a:ln w="9525">
            <a:solidFill>
              <a:srgbClr val="9B31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Freeform 17"/>
          <p:cNvSpPr>
            <a:spLocks/>
          </p:cNvSpPr>
          <p:nvPr/>
        </p:nvSpPr>
        <p:spPr bwMode="auto">
          <a:xfrm>
            <a:off x="4524375" y="6265863"/>
            <a:ext cx="1027113" cy="396875"/>
          </a:xfrm>
          <a:custGeom>
            <a:avLst/>
            <a:gdLst>
              <a:gd name="T0" fmla="*/ 2147483646 w 647"/>
              <a:gd name="T1" fmla="*/ 2147483646 h 250"/>
              <a:gd name="T2" fmla="*/ 2147483646 w 647"/>
              <a:gd name="T3" fmla="*/ 2147483646 h 250"/>
              <a:gd name="T4" fmla="*/ 2147483646 w 647"/>
              <a:gd name="T5" fmla="*/ 2147483646 h 250"/>
              <a:gd name="T6" fmla="*/ 2147483646 w 647"/>
              <a:gd name="T7" fmla="*/ 2147483646 h 250"/>
              <a:gd name="T8" fmla="*/ 2147483646 w 647"/>
              <a:gd name="T9" fmla="*/ 2147483646 h 250"/>
              <a:gd name="T10" fmla="*/ 2147483646 w 647"/>
              <a:gd name="T11" fmla="*/ 2147483646 h 250"/>
              <a:gd name="T12" fmla="*/ 2147483646 w 647"/>
              <a:gd name="T13" fmla="*/ 2147483646 h 250"/>
              <a:gd name="T14" fmla="*/ 2147483646 w 647"/>
              <a:gd name="T15" fmla="*/ 2147483646 h 250"/>
              <a:gd name="T16" fmla="*/ 2147483646 w 647"/>
              <a:gd name="T17" fmla="*/ 2147483646 h 250"/>
              <a:gd name="T18" fmla="*/ 2147483646 w 647"/>
              <a:gd name="T19" fmla="*/ 2147483646 h 250"/>
              <a:gd name="T20" fmla="*/ 2147483646 w 647"/>
              <a:gd name="T21" fmla="*/ 2147483646 h 250"/>
              <a:gd name="T22" fmla="*/ 2147483646 w 647"/>
              <a:gd name="T23" fmla="*/ 2147483646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7" h="250">
                <a:moveTo>
                  <a:pt x="362" y="92"/>
                </a:moveTo>
                <a:cubicBezTo>
                  <a:pt x="412" y="75"/>
                  <a:pt x="389" y="82"/>
                  <a:pt x="430" y="71"/>
                </a:cubicBezTo>
                <a:cubicBezTo>
                  <a:pt x="495" y="73"/>
                  <a:pt x="626" y="31"/>
                  <a:pt x="647" y="112"/>
                </a:cubicBezTo>
                <a:cubicBezTo>
                  <a:pt x="637" y="136"/>
                  <a:pt x="628" y="172"/>
                  <a:pt x="613" y="193"/>
                </a:cubicBezTo>
                <a:cubicBezTo>
                  <a:pt x="574" y="248"/>
                  <a:pt x="495" y="242"/>
                  <a:pt x="437" y="248"/>
                </a:cubicBezTo>
                <a:cubicBezTo>
                  <a:pt x="315" y="246"/>
                  <a:pt x="193" y="250"/>
                  <a:pt x="71" y="241"/>
                </a:cubicBezTo>
                <a:cubicBezTo>
                  <a:pt x="63" y="240"/>
                  <a:pt x="63" y="227"/>
                  <a:pt x="57" y="221"/>
                </a:cubicBezTo>
                <a:cubicBezTo>
                  <a:pt x="51" y="215"/>
                  <a:pt x="44" y="212"/>
                  <a:pt x="37" y="207"/>
                </a:cubicBezTo>
                <a:cubicBezTo>
                  <a:pt x="23" y="187"/>
                  <a:pt x="17" y="170"/>
                  <a:pt x="10" y="146"/>
                </a:cubicBezTo>
                <a:cubicBezTo>
                  <a:pt x="31" y="0"/>
                  <a:pt x="0" y="118"/>
                  <a:pt x="328" y="99"/>
                </a:cubicBezTo>
                <a:cubicBezTo>
                  <a:pt x="331" y="99"/>
                  <a:pt x="375" y="71"/>
                  <a:pt x="382" y="78"/>
                </a:cubicBezTo>
                <a:cubicBezTo>
                  <a:pt x="388" y="84"/>
                  <a:pt x="369" y="87"/>
                  <a:pt x="362" y="92"/>
                </a:cubicBezTo>
                <a:close/>
              </a:path>
            </a:pathLst>
          </a:custGeom>
          <a:solidFill>
            <a:srgbClr val="9B31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Freeform 18"/>
          <p:cNvSpPr>
            <a:spLocks/>
          </p:cNvSpPr>
          <p:nvPr/>
        </p:nvSpPr>
        <p:spPr bwMode="auto">
          <a:xfrm>
            <a:off x="6545263" y="1400175"/>
            <a:ext cx="406400" cy="493713"/>
          </a:xfrm>
          <a:custGeom>
            <a:avLst/>
            <a:gdLst>
              <a:gd name="T0" fmla="*/ 2147483646 w 256"/>
              <a:gd name="T1" fmla="*/ 2147483646 h 311"/>
              <a:gd name="T2" fmla="*/ 2147483646 w 256"/>
              <a:gd name="T3" fmla="*/ 2147483646 h 311"/>
              <a:gd name="T4" fmla="*/ 2147483646 w 256"/>
              <a:gd name="T5" fmla="*/ 2147483646 h 311"/>
              <a:gd name="T6" fmla="*/ 2147483646 w 256"/>
              <a:gd name="T7" fmla="*/ 2147483646 h 311"/>
              <a:gd name="T8" fmla="*/ 2147483646 w 256"/>
              <a:gd name="T9" fmla="*/ 2147483646 h 311"/>
              <a:gd name="T10" fmla="*/ 2147483646 w 256"/>
              <a:gd name="T11" fmla="*/ 2147483646 h 311"/>
              <a:gd name="T12" fmla="*/ 2147483646 w 256"/>
              <a:gd name="T13" fmla="*/ 2147483646 h 311"/>
              <a:gd name="T14" fmla="*/ 2147483646 w 256"/>
              <a:gd name="T15" fmla="*/ 2147483646 h 311"/>
              <a:gd name="T16" fmla="*/ 2147483646 w 256"/>
              <a:gd name="T17" fmla="*/ 2147483646 h 311"/>
              <a:gd name="T18" fmla="*/ 2147483646 w 256"/>
              <a:gd name="T19" fmla="*/ 2147483646 h 311"/>
              <a:gd name="T20" fmla="*/ 2147483646 w 256"/>
              <a:gd name="T21" fmla="*/ 2147483646 h 311"/>
              <a:gd name="T22" fmla="*/ 2147483646 w 256"/>
              <a:gd name="T23" fmla="*/ 2147483646 h 3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6" h="311">
                <a:moveTo>
                  <a:pt x="24" y="229"/>
                </a:moveTo>
                <a:cubicBezTo>
                  <a:pt x="80" y="149"/>
                  <a:pt x="0" y="59"/>
                  <a:pt x="99" y="26"/>
                </a:cubicBezTo>
                <a:cubicBezTo>
                  <a:pt x="120" y="85"/>
                  <a:pt x="97" y="0"/>
                  <a:pt x="85" y="67"/>
                </a:cubicBezTo>
                <a:cubicBezTo>
                  <a:pt x="82" y="87"/>
                  <a:pt x="90" y="108"/>
                  <a:pt x="92" y="128"/>
                </a:cubicBezTo>
                <a:cubicBezTo>
                  <a:pt x="115" y="93"/>
                  <a:pt x="124" y="47"/>
                  <a:pt x="133" y="6"/>
                </a:cubicBezTo>
                <a:cubicBezTo>
                  <a:pt x="191" y="19"/>
                  <a:pt x="162" y="58"/>
                  <a:pt x="173" y="107"/>
                </a:cubicBezTo>
                <a:cubicBezTo>
                  <a:pt x="186" y="70"/>
                  <a:pt x="157" y="14"/>
                  <a:pt x="207" y="46"/>
                </a:cubicBezTo>
                <a:cubicBezTo>
                  <a:pt x="219" y="238"/>
                  <a:pt x="208" y="151"/>
                  <a:pt x="227" y="87"/>
                </a:cubicBezTo>
                <a:cubicBezTo>
                  <a:pt x="239" y="148"/>
                  <a:pt x="256" y="233"/>
                  <a:pt x="200" y="270"/>
                </a:cubicBezTo>
                <a:cubicBezTo>
                  <a:pt x="184" y="294"/>
                  <a:pt x="170" y="295"/>
                  <a:pt x="146" y="311"/>
                </a:cubicBezTo>
                <a:cubicBezTo>
                  <a:pt x="128" y="298"/>
                  <a:pt x="106" y="286"/>
                  <a:pt x="85" y="277"/>
                </a:cubicBezTo>
                <a:cubicBezTo>
                  <a:pt x="53" y="263"/>
                  <a:pt x="24" y="270"/>
                  <a:pt x="24" y="229"/>
                </a:cubicBezTo>
                <a:close/>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Freeform 19"/>
          <p:cNvSpPr>
            <a:spLocks/>
          </p:cNvSpPr>
          <p:nvPr/>
        </p:nvSpPr>
        <p:spPr bwMode="auto">
          <a:xfrm>
            <a:off x="2976563" y="3916363"/>
            <a:ext cx="406400" cy="544512"/>
          </a:xfrm>
          <a:custGeom>
            <a:avLst/>
            <a:gdLst>
              <a:gd name="T0" fmla="*/ 2147483646 w 256"/>
              <a:gd name="T1" fmla="*/ 0 h 343"/>
              <a:gd name="T2" fmla="*/ 2147483646 w 256"/>
              <a:gd name="T3" fmla="*/ 2147483646 h 343"/>
              <a:gd name="T4" fmla="*/ 2147483646 w 256"/>
              <a:gd name="T5" fmla="*/ 2147483646 h 343"/>
              <a:gd name="T6" fmla="*/ 2147483646 w 256"/>
              <a:gd name="T7" fmla="*/ 2147483646 h 343"/>
              <a:gd name="T8" fmla="*/ 2147483646 w 256"/>
              <a:gd name="T9" fmla="*/ 2147483646 h 343"/>
              <a:gd name="T10" fmla="*/ 2147483646 w 256"/>
              <a:gd name="T11" fmla="*/ 2147483646 h 343"/>
              <a:gd name="T12" fmla="*/ 2147483646 w 256"/>
              <a:gd name="T13" fmla="*/ 2147483646 h 343"/>
              <a:gd name="T14" fmla="*/ 2147483646 w 256"/>
              <a:gd name="T15" fmla="*/ 2147483646 h 343"/>
              <a:gd name="T16" fmla="*/ 2147483646 w 256"/>
              <a:gd name="T17" fmla="*/ 2147483646 h 343"/>
              <a:gd name="T18" fmla="*/ 2147483646 w 256"/>
              <a:gd name="T19" fmla="*/ 2147483646 h 343"/>
              <a:gd name="T20" fmla="*/ 2147483646 w 256"/>
              <a:gd name="T21" fmla="*/ 2147483646 h 343"/>
              <a:gd name="T22" fmla="*/ 2147483646 w 256"/>
              <a:gd name="T23" fmla="*/ 2147483646 h 343"/>
              <a:gd name="T24" fmla="*/ 2147483646 w 256"/>
              <a:gd name="T25" fmla="*/ 2147483646 h 343"/>
              <a:gd name="T26" fmla="*/ 2147483646 w 256"/>
              <a:gd name="T27" fmla="*/ 2147483646 h 343"/>
              <a:gd name="T28" fmla="*/ 2147483646 w 256"/>
              <a:gd name="T29" fmla="*/ 2147483646 h 343"/>
              <a:gd name="T30" fmla="*/ 2147483646 w 256"/>
              <a:gd name="T31" fmla="*/ 2147483646 h 343"/>
              <a:gd name="T32" fmla="*/ 2147483646 w 256"/>
              <a:gd name="T33" fmla="*/ 2147483646 h 343"/>
              <a:gd name="T34" fmla="*/ 2147483646 w 256"/>
              <a:gd name="T35" fmla="*/ 2147483646 h 343"/>
              <a:gd name="T36" fmla="*/ 2147483646 w 256"/>
              <a:gd name="T37" fmla="*/ 2147483646 h 343"/>
              <a:gd name="T38" fmla="*/ 2147483646 w 256"/>
              <a:gd name="T39" fmla="*/ 0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6" h="343">
                <a:moveTo>
                  <a:pt x="138" y="0"/>
                </a:moveTo>
                <a:cubicBezTo>
                  <a:pt x="185" y="32"/>
                  <a:pt x="164" y="19"/>
                  <a:pt x="199" y="40"/>
                </a:cubicBezTo>
                <a:cubicBezTo>
                  <a:pt x="207" y="67"/>
                  <a:pt x="235" y="116"/>
                  <a:pt x="253" y="142"/>
                </a:cubicBezTo>
                <a:cubicBezTo>
                  <a:pt x="251" y="156"/>
                  <a:pt x="256" y="173"/>
                  <a:pt x="246" y="183"/>
                </a:cubicBezTo>
                <a:cubicBezTo>
                  <a:pt x="240" y="189"/>
                  <a:pt x="238" y="168"/>
                  <a:pt x="232" y="162"/>
                </a:cubicBezTo>
                <a:cubicBezTo>
                  <a:pt x="220" y="150"/>
                  <a:pt x="207" y="147"/>
                  <a:pt x="192" y="142"/>
                </a:cubicBezTo>
                <a:cubicBezTo>
                  <a:pt x="202" y="181"/>
                  <a:pt x="207" y="208"/>
                  <a:pt x="212" y="250"/>
                </a:cubicBezTo>
                <a:cubicBezTo>
                  <a:pt x="210" y="261"/>
                  <a:pt x="214" y="277"/>
                  <a:pt x="205" y="284"/>
                </a:cubicBezTo>
                <a:cubicBezTo>
                  <a:pt x="199" y="289"/>
                  <a:pt x="188" y="278"/>
                  <a:pt x="185" y="271"/>
                </a:cubicBezTo>
                <a:cubicBezTo>
                  <a:pt x="178" y="254"/>
                  <a:pt x="180" y="234"/>
                  <a:pt x="178" y="216"/>
                </a:cubicBezTo>
                <a:cubicBezTo>
                  <a:pt x="171" y="238"/>
                  <a:pt x="173" y="307"/>
                  <a:pt x="171" y="325"/>
                </a:cubicBezTo>
                <a:cubicBezTo>
                  <a:pt x="145" y="299"/>
                  <a:pt x="143" y="271"/>
                  <a:pt x="131" y="237"/>
                </a:cubicBezTo>
                <a:cubicBezTo>
                  <a:pt x="129" y="264"/>
                  <a:pt x="134" y="293"/>
                  <a:pt x="124" y="318"/>
                </a:cubicBezTo>
                <a:cubicBezTo>
                  <a:pt x="114" y="343"/>
                  <a:pt x="101" y="296"/>
                  <a:pt x="97" y="284"/>
                </a:cubicBezTo>
                <a:cubicBezTo>
                  <a:pt x="95" y="298"/>
                  <a:pt x="100" y="315"/>
                  <a:pt x="90" y="325"/>
                </a:cubicBezTo>
                <a:cubicBezTo>
                  <a:pt x="85" y="331"/>
                  <a:pt x="80" y="312"/>
                  <a:pt x="77" y="305"/>
                </a:cubicBezTo>
                <a:cubicBezTo>
                  <a:pt x="58" y="266"/>
                  <a:pt x="87" y="301"/>
                  <a:pt x="50" y="264"/>
                </a:cubicBezTo>
                <a:cubicBezTo>
                  <a:pt x="32" y="212"/>
                  <a:pt x="45" y="235"/>
                  <a:pt x="16" y="196"/>
                </a:cubicBezTo>
                <a:cubicBezTo>
                  <a:pt x="18" y="144"/>
                  <a:pt x="0" y="87"/>
                  <a:pt x="22" y="40"/>
                </a:cubicBezTo>
                <a:cubicBezTo>
                  <a:pt x="36" y="9"/>
                  <a:pt x="222" y="62"/>
                  <a:pt x="138" y="0"/>
                </a:cubicBezTo>
                <a:close/>
              </a:path>
            </a:pathLst>
          </a:cu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Freeform 20"/>
          <p:cNvSpPr>
            <a:spLocks/>
          </p:cNvSpPr>
          <p:nvPr/>
        </p:nvSpPr>
        <p:spPr bwMode="auto">
          <a:xfrm>
            <a:off x="3967163" y="233363"/>
            <a:ext cx="1393825" cy="993775"/>
          </a:xfrm>
          <a:custGeom>
            <a:avLst/>
            <a:gdLst>
              <a:gd name="T0" fmla="*/ 2147483646 w 878"/>
              <a:gd name="T1" fmla="*/ 2147483646 h 626"/>
              <a:gd name="T2" fmla="*/ 2147483646 w 878"/>
              <a:gd name="T3" fmla="*/ 2147483646 h 626"/>
              <a:gd name="T4" fmla="*/ 2147483646 w 878"/>
              <a:gd name="T5" fmla="*/ 2147483646 h 626"/>
              <a:gd name="T6" fmla="*/ 2147483646 w 878"/>
              <a:gd name="T7" fmla="*/ 2147483646 h 626"/>
              <a:gd name="T8" fmla="*/ 2147483646 w 878"/>
              <a:gd name="T9" fmla="*/ 2147483646 h 626"/>
              <a:gd name="T10" fmla="*/ 2147483646 w 878"/>
              <a:gd name="T11" fmla="*/ 2147483646 h 626"/>
              <a:gd name="T12" fmla="*/ 2147483646 w 878"/>
              <a:gd name="T13" fmla="*/ 2147483646 h 626"/>
              <a:gd name="T14" fmla="*/ 2147483646 w 878"/>
              <a:gd name="T15" fmla="*/ 2147483646 h 626"/>
              <a:gd name="T16" fmla="*/ 2147483646 w 878"/>
              <a:gd name="T17" fmla="*/ 2147483646 h 626"/>
              <a:gd name="T18" fmla="*/ 2147483646 w 878"/>
              <a:gd name="T19" fmla="*/ 2147483646 h 626"/>
              <a:gd name="T20" fmla="*/ 2147483646 w 878"/>
              <a:gd name="T21" fmla="*/ 2147483646 h 626"/>
              <a:gd name="T22" fmla="*/ 2147483646 w 878"/>
              <a:gd name="T23" fmla="*/ 2147483646 h 626"/>
              <a:gd name="T24" fmla="*/ 2147483646 w 878"/>
              <a:gd name="T25" fmla="*/ 2147483646 h 626"/>
              <a:gd name="T26" fmla="*/ 2147483646 w 878"/>
              <a:gd name="T27" fmla="*/ 2147483646 h 626"/>
              <a:gd name="T28" fmla="*/ 2147483646 w 878"/>
              <a:gd name="T29" fmla="*/ 2147483646 h 626"/>
              <a:gd name="T30" fmla="*/ 2147483646 w 878"/>
              <a:gd name="T31" fmla="*/ 2147483646 h 626"/>
              <a:gd name="T32" fmla="*/ 2147483646 w 878"/>
              <a:gd name="T33" fmla="*/ 2147483646 h 626"/>
              <a:gd name="T34" fmla="*/ 2147483646 w 878"/>
              <a:gd name="T35" fmla="*/ 2147483646 h 6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8" h="626">
                <a:moveTo>
                  <a:pt x="35" y="131"/>
                </a:moveTo>
                <a:cubicBezTo>
                  <a:pt x="95" y="46"/>
                  <a:pt x="216" y="19"/>
                  <a:pt x="313" y="2"/>
                </a:cubicBezTo>
                <a:cubicBezTo>
                  <a:pt x="423" y="7"/>
                  <a:pt x="558" y="0"/>
                  <a:pt x="666" y="36"/>
                </a:cubicBezTo>
                <a:cubicBezTo>
                  <a:pt x="718" y="72"/>
                  <a:pt x="744" y="130"/>
                  <a:pt x="794" y="165"/>
                </a:cubicBezTo>
                <a:cubicBezTo>
                  <a:pt x="803" y="191"/>
                  <a:pt x="822" y="194"/>
                  <a:pt x="835" y="219"/>
                </a:cubicBezTo>
                <a:cubicBezTo>
                  <a:pt x="853" y="253"/>
                  <a:pt x="856" y="297"/>
                  <a:pt x="862" y="334"/>
                </a:cubicBezTo>
                <a:cubicBezTo>
                  <a:pt x="859" y="434"/>
                  <a:pt x="878" y="540"/>
                  <a:pt x="821" y="626"/>
                </a:cubicBezTo>
                <a:cubicBezTo>
                  <a:pt x="811" y="592"/>
                  <a:pt x="787" y="566"/>
                  <a:pt x="767" y="537"/>
                </a:cubicBezTo>
                <a:cubicBezTo>
                  <a:pt x="765" y="548"/>
                  <a:pt x="763" y="560"/>
                  <a:pt x="760" y="571"/>
                </a:cubicBezTo>
                <a:cubicBezTo>
                  <a:pt x="758" y="578"/>
                  <a:pt x="761" y="590"/>
                  <a:pt x="754" y="592"/>
                </a:cubicBezTo>
                <a:cubicBezTo>
                  <a:pt x="746" y="594"/>
                  <a:pt x="715" y="560"/>
                  <a:pt x="713" y="558"/>
                </a:cubicBezTo>
                <a:cubicBezTo>
                  <a:pt x="696" y="509"/>
                  <a:pt x="707" y="529"/>
                  <a:pt x="686" y="497"/>
                </a:cubicBezTo>
                <a:cubicBezTo>
                  <a:pt x="683" y="474"/>
                  <a:pt x="675" y="452"/>
                  <a:pt x="672" y="429"/>
                </a:cubicBezTo>
                <a:cubicBezTo>
                  <a:pt x="668" y="392"/>
                  <a:pt x="671" y="257"/>
                  <a:pt x="639" y="199"/>
                </a:cubicBezTo>
                <a:cubicBezTo>
                  <a:pt x="616" y="157"/>
                  <a:pt x="561" y="122"/>
                  <a:pt x="523" y="97"/>
                </a:cubicBezTo>
                <a:cubicBezTo>
                  <a:pt x="507" y="87"/>
                  <a:pt x="487" y="89"/>
                  <a:pt x="469" y="83"/>
                </a:cubicBezTo>
                <a:cubicBezTo>
                  <a:pt x="325" y="87"/>
                  <a:pt x="169" y="75"/>
                  <a:pt x="29" y="117"/>
                </a:cubicBezTo>
                <a:cubicBezTo>
                  <a:pt x="1" y="136"/>
                  <a:pt x="0" y="131"/>
                  <a:pt x="35" y="131"/>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Oval 21"/>
          <p:cNvSpPr>
            <a:spLocks noChangeArrowheads="1"/>
          </p:cNvSpPr>
          <p:nvPr/>
        </p:nvSpPr>
        <p:spPr bwMode="auto">
          <a:xfrm>
            <a:off x="4724400" y="1295400"/>
            <a:ext cx="3048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14" name="Oval 22"/>
          <p:cNvSpPr>
            <a:spLocks noChangeArrowheads="1"/>
          </p:cNvSpPr>
          <p:nvPr/>
        </p:nvSpPr>
        <p:spPr bwMode="auto">
          <a:xfrm>
            <a:off x="4114800" y="1295400"/>
            <a:ext cx="3048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15" name="Oval 23"/>
          <p:cNvSpPr>
            <a:spLocks noChangeArrowheads="1"/>
          </p:cNvSpPr>
          <p:nvPr/>
        </p:nvSpPr>
        <p:spPr bwMode="auto">
          <a:xfrm>
            <a:off x="4800600" y="129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16" name="Oval 24"/>
          <p:cNvSpPr>
            <a:spLocks noChangeArrowheads="1"/>
          </p:cNvSpPr>
          <p:nvPr/>
        </p:nvSpPr>
        <p:spPr bwMode="auto">
          <a:xfrm>
            <a:off x="4267200" y="129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17" name="Freeform 25"/>
          <p:cNvSpPr>
            <a:spLocks/>
          </p:cNvSpPr>
          <p:nvPr/>
        </p:nvSpPr>
        <p:spPr bwMode="auto">
          <a:xfrm>
            <a:off x="4525963" y="1165225"/>
            <a:ext cx="508000" cy="376238"/>
          </a:xfrm>
          <a:custGeom>
            <a:avLst/>
            <a:gdLst>
              <a:gd name="T0" fmla="*/ 2147483646 w 320"/>
              <a:gd name="T1" fmla="*/ 2147483646 h 237"/>
              <a:gd name="T2" fmla="*/ 2147483646 w 320"/>
              <a:gd name="T3" fmla="*/ 2147483646 h 237"/>
              <a:gd name="T4" fmla="*/ 2147483646 w 320"/>
              <a:gd name="T5" fmla="*/ 2147483646 h 237"/>
              <a:gd name="T6" fmla="*/ 2147483646 w 320"/>
              <a:gd name="T7" fmla="*/ 2147483646 h 237"/>
              <a:gd name="T8" fmla="*/ 2147483646 w 320"/>
              <a:gd name="T9" fmla="*/ 2147483646 h 237"/>
              <a:gd name="T10" fmla="*/ 2147483646 w 320"/>
              <a:gd name="T11" fmla="*/ 2147483646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0" h="237">
                <a:moveTo>
                  <a:pt x="320" y="39"/>
                </a:moveTo>
                <a:cubicBezTo>
                  <a:pt x="265" y="0"/>
                  <a:pt x="193" y="26"/>
                  <a:pt x="131" y="39"/>
                </a:cubicBezTo>
                <a:cubicBezTo>
                  <a:pt x="113" y="65"/>
                  <a:pt x="102" y="94"/>
                  <a:pt x="83" y="120"/>
                </a:cubicBezTo>
                <a:cubicBezTo>
                  <a:pt x="81" y="154"/>
                  <a:pt x="92" y="191"/>
                  <a:pt x="76" y="221"/>
                </a:cubicBezTo>
                <a:cubicBezTo>
                  <a:pt x="67" y="237"/>
                  <a:pt x="22" y="235"/>
                  <a:pt x="22" y="235"/>
                </a:cubicBezTo>
                <a:cubicBezTo>
                  <a:pt x="0" y="220"/>
                  <a:pt x="2" y="229"/>
                  <a:pt x="2" y="21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8" name="Freeform 26"/>
          <p:cNvSpPr>
            <a:spLocks/>
          </p:cNvSpPr>
          <p:nvPr/>
        </p:nvSpPr>
        <p:spPr bwMode="auto">
          <a:xfrm>
            <a:off x="4056063" y="1227138"/>
            <a:ext cx="441325" cy="31750"/>
          </a:xfrm>
          <a:custGeom>
            <a:avLst/>
            <a:gdLst>
              <a:gd name="T0" fmla="*/ 2147483646 w 278"/>
              <a:gd name="T1" fmla="*/ 2147483646 h 20"/>
              <a:gd name="T2" fmla="*/ 2147483646 w 278"/>
              <a:gd name="T3" fmla="*/ 0 h 20"/>
              <a:gd name="T4" fmla="*/ 0 w 278"/>
              <a:gd name="T5" fmla="*/ 2147483646 h 20"/>
              <a:gd name="T6" fmla="*/ 0 60000 65536"/>
              <a:gd name="T7" fmla="*/ 0 60000 65536"/>
              <a:gd name="T8" fmla="*/ 0 60000 65536"/>
            </a:gdLst>
            <a:ahLst/>
            <a:cxnLst>
              <a:cxn ang="T6">
                <a:pos x="T0" y="T1"/>
              </a:cxn>
              <a:cxn ang="T7">
                <a:pos x="T2" y="T3"/>
              </a:cxn>
              <a:cxn ang="T8">
                <a:pos x="T4" y="T5"/>
              </a:cxn>
            </a:cxnLst>
            <a:rect l="0" t="0" r="r" b="b"/>
            <a:pathLst>
              <a:path w="278" h="20">
                <a:moveTo>
                  <a:pt x="278" y="20"/>
                </a:moveTo>
                <a:cubicBezTo>
                  <a:pt x="230" y="4"/>
                  <a:pt x="251" y="10"/>
                  <a:pt x="217" y="0"/>
                </a:cubicBezTo>
                <a:cubicBezTo>
                  <a:pt x="18" y="6"/>
                  <a:pt x="90" y="6"/>
                  <a:pt x="0" y="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9" name="Freeform 27"/>
          <p:cNvSpPr>
            <a:spLocks/>
          </p:cNvSpPr>
          <p:nvPr/>
        </p:nvSpPr>
        <p:spPr bwMode="auto">
          <a:xfrm>
            <a:off x="4475163" y="1560513"/>
            <a:ext cx="204787" cy="74612"/>
          </a:xfrm>
          <a:custGeom>
            <a:avLst/>
            <a:gdLst>
              <a:gd name="T0" fmla="*/ 0 w 129"/>
              <a:gd name="T1" fmla="*/ 0 h 47"/>
              <a:gd name="T2" fmla="*/ 2147483646 w 129"/>
              <a:gd name="T3" fmla="*/ 2147483646 h 47"/>
              <a:gd name="T4" fmla="*/ 2147483646 w 129"/>
              <a:gd name="T5" fmla="*/ 2147483646 h 47"/>
              <a:gd name="T6" fmla="*/ 2147483646 w 129"/>
              <a:gd name="T7" fmla="*/ 0 h 47"/>
              <a:gd name="T8" fmla="*/ 2147483646 w 129"/>
              <a:gd name="T9" fmla="*/ 2147483646 h 47"/>
              <a:gd name="T10" fmla="*/ 2147483646 w 129"/>
              <a:gd name="T11" fmla="*/ 2147483646 h 47"/>
              <a:gd name="T12" fmla="*/ 2147483646 w 129"/>
              <a:gd name="T13" fmla="*/ 2147483646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47">
                <a:moveTo>
                  <a:pt x="0" y="0"/>
                </a:moveTo>
                <a:cubicBezTo>
                  <a:pt x="55" y="26"/>
                  <a:pt x="53" y="19"/>
                  <a:pt x="129" y="13"/>
                </a:cubicBezTo>
                <a:cubicBezTo>
                  <a:pt x="104" y="21"/>
                  <a:pt x="93" y="38"/>
                  <a:pt x="68" y="47"/>
                </a:cubicBezTo>
                <a:cubicBezTo>
                  <a:pt x="39" y="37"/>
                  <a:pt x="43" y="27"/>
                  <a:pt x="34" y="0"/>
                </a:cubicBezTo>
                <a:cubicBezTo>
                  <a:pt x="29" y="7"/>
                  <a:pt x="18" y="12"/>
                  <a:pt x="20" y="20"/>
                </a:cubicBezTo>
                <a:cubicBezTo>
                  <a:pt x="22" y="32"/>
                  <a:pt x="59" y="38"/>
                  <a:pt x="68" y="47"/>
                </a:cubicBezTo>
                <a:lnTo>
                  <a:pt x="109" y="25"/>
                </a:lnTo>
              </a:path>
            </a:pathLst>
          </a:custGeom>
          <a:solidFill>
            <a:srgbClr val="9B31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1" name="Freeform 29"/>
          <p:cNvSpPr>
            <a:spLocks/>
          </p:cNvSpPr>
          <p:nvPr/>
        </p:nvSpPr>
        <p:spPr bwMode="auto">
          <a:xfrm>
            <a:off x="3594100" y="3638550"/>
            <a:ext cx="1868488" cy="2822575"/>
          </a:xfrm>
          <a:custGeom>
            <a:avLst/>
            <a:gdLst>
              <a:gd name="T0" fmla="*/ 2147483646 w 1177"/>
              <a:gd name="T1" fmla="*/ 2147483646 h 1778"/>
              <a:gd name="T2" fmla="*/ 2147483646 w 1177"/>
              <a:gd name="T3" fmla="*/ 2147483646 h 1778"/>
              <a:gd name="T4" fmla="*/ 2147483646 w 1177"/>
              <a:gd name="T5" fmla="*/ 2147483646 h 1778"/>
              <a:gd name="T6" fmla="*/ 2147483646 w 1177"/>
              <a:gd name="T7" fmla="*/ 2147483646 h 1778"/>
              <a:gd name="T8" fmla="*/ 2147483646 w 1177"/>
              <a:gd name="T9" fmla="*/ 2147483646 h 1778"/>
              <a:gd name="T10" fmla="*/ 2147483646 w 1177"/>
              <a:gd name="T11" fmla="*/ 2147483646 h 1778"/>
              <a:gd name="T12" fmla="*/ 2147483646 w 1177"/>
              <a:gd name="T13" fmla="*/ 2147483646 h 1778"/>
              <a:gd name="T14" fmla="*/ 2147483646 w 1177"/>
              <a:gd name="T15" fmla="*/ 2147483646 h 1778"/>
              <a:gd name="T16" fmla="*/ 2147483646 w 1177"/>
              <a:gd name="T17" fmla="*/ 2147483646 h 1778"/>
              <a:gd name="T18" fmla="*/ 2147483646 w 1177"/>
              <a:gd name="T19" fmla="*/ 2147483646 h 1778"/>
              <a:gd name="T20" fmla="*/ 2147483646 w 1177"/>
              <a:gd name="T21" fmla="*/ 2147483646 h 1778"/>
              <a:gd name="T22" fmla="*/ 2147483646 w 1177"/>
              <a:gd name="T23" fmla="*/ 2147483646 h 1778"/>
              <a:gd name="T24" fmla="*/ 2147483646 w 1177"/>
              <a:gd name="T25" fmla="*/ 2147483646 h 1778"/>
              <a:gd name="T26" fmla="*/ 2147483646 w 1177"/>
              <a:gd name="T27" fmla="*/ 2147483646 h 1778"/>
              <a:gd name="T28" fmla="*/ 2147483646 w 1177"/>
              <a:gd name="T29" fmla="*/ 2147483646 h 1778"/>
              <a:gd name="T30" fmla="*/ 2147483646 w 1177"/>
              <a:gd name="T31" fmla="*/ 2147483646 h 1778"/>
              <a:gd name="T32" fmla="*/ 2147483646 w 1177"/>
              <a:gd name="T33" fmla="*/ 2147483646 h 1778"/>
              <a:gd name="T34" fmla="*/ 2147483646 w 1177"/>
              <a:gd name="T35" fmla="*/ 2147483646 h 1778"/>
              <a:gd name="T36" fmla="*/ 2147483646 w 1177"/>
              <a:gd name="T37" fmla="*/ 2147483646 h 1778"/>
              <a:gd name="T38" fmla="*/ 2147483646 w 1177"/>
              <a:gd name="T39" fmla="*/ 2147483646 h 1778"/>
              <a:gd name="T40" fmla="*/ 2147483646 w 1177"/>
              <a:gd name="T41" fmla="*/ 2147483646 h 1778"/>
              <a:gd name="T42" fmla="*/ 2147483646 w 1177"/>
              <a:gd name="T43" fmla="*/ 2147483646 h 1778"/>
              <a:gd name="T44" fmla="*/ 2147483646 w 1177"/>
              <a:gd name="T45" fmla="*/ 2147483646 h 1778"/>
              <a:gd name="T46" fmla="*/ 2147483646 w 1177"/>
              <a:gd name="T47" fmla="*/ 2147483646 h 1778"/>
              <a:gd name="T48" fmla="*/ 2147483646 w 1177"/>
              <a:gd name="T49" fmla="*/ 2147483646 h 1778"/>
              <a:gd name="T50" fmla="*/ 2147483646 w 1177"/>
              <a:gd name="T51" fmla="*/ 2147483646 h 1778"/>
              <a:gd name="T52" fmla="*/ 2147483646 w 1177"/>
              <a:gd name="T53" fmla="*/ 2147483646 h 1778"/>
              <a:gd name="T54" fmla="*/ 2147483646 w 1177"/>
              <a:gd name="T55" fmla="*/ 2147483646 h 1778"/>
              <a:gd name="T56" fmla="*/ 2147483646 w 1177"/>
              <a:gd name="T57" fmla="*/ 2147483646 h 1778"/>
              <a:gd name="T58" fmla="*/ 2147483646 w 1177"/>
              <a:gd name="T59" fmla="*/ 2147483646 h 1778"/>
              <a:gd name="T60" fmla="*/ 2147483646 w 1177"/>
              <a:gd name="T61" fmla="*/ 2147483646 h 1778"/>
              <a:gd name="T62" fmla="*/ 2147483646 w 1177"/>
              <a:gd name="T63" fmla="*/ 2147483646 h 1778"/>
              <a:gd name="T64" fmla="*/ 2147483646 w 1177"/>
              <a:gd name="T65" fmla="*/ 2147483646 h 1778"/>
              <a:gd name="T66" fmla="*/ 2147483646 w 1177"/>
              <a:gd name="T67" fmla="*/ 2147483646 h 1778"/>
              <a:gd name="T68" fmla="*/ 2147483646 w 1177"/>
              <a:gd name="T69" fmla="*/ 2147483646 h 1778"/>
              <a:gd name="T70" fmla="*/ 2147483646 w 1177"/>
              <a:gd name="T71" fmla="*/ 2147483646 h 1778"/>
              <a:gd name="T72" fmla="*/ 2147483646 w 1177"/>
              <a:gd name="T73" fmla="*/ 2147483646 h 1778"/>
              <a:gd name="T74" fmla="*/ 2147483646 w 1177"/>
              <a:gd name="T75" fmla="*/ 2147483646 h 1778"/>
              <a:gd name="T76" fmla="*/ 2147483646 w 1177"/>
              <a:gd name="T77" fmla="*/ 2147483646 h 1778"/>
              <a:gd name="T78" fmla="*/ 2147483646 w 1177"/>
              <a:gd name="T79" fmla="*/ 2147483646 h 1778"/>
              <a:gd name="T80" fmla="*/ 2147483646 w 1177"/>
              <a:gd name="T81" fmla="*/ 2147483646 h 1778"/>
              <a:gd name="T82" fmla="*/ 2147483646 w 1177"/>
              <a:gd name="T83" fmla="*/ 2147483646 h 1778"/>
              <a:gd name="T84" fmla="*/ 2147483646 w 1177"/>
              <a:gd name="T85" fmla="*/ 2147483646 h 1778"/>
              <a:gd name="T86" fmla="*/ 2147483646 w 1177"/>
              <a:gd name="T87" fmla="*/ 2147483646 h 17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77" h="1778">
                <a:moveTo>
                  <a:pt x="60" y="53"/>
                </a:moveTo>
                <a:cubicBezTo>
                  <a:pt x="53" y="84"/>
                  <a:pt x="37" y="114"/>
                  <a:pt x="20" y="141"/>
                </a:cubicBezTo>
                <a:cubicBezTo>
                  <a:pt x="0" y="338"/>
                  <a:pt x="16" y="532"/>
                  <a:pt x="26" y="730"/>
                </a:cubicBezTo>
                <a:cubicBezTo>
                  <a:pt x="29" y="801"/>
                  <a:pt x="21" y="917"/>
                  <a:pt x="47" y="995"/>
                </a:cubicBezTo>
                <a:cubicBezTo>
                  <a:pt x="56" y="1186"/>
                  <a:pt x="76" y="1374"/>
                  <a:pt x="94" y="1564"/>
                </a:cubicBezTo>
                <a:cubicBezTo>
                  <a:pt x="97" y="1594"/>
                  <a:pt x="102" y="1743"/>
                  <a:pt x="115" y="1754"/>
                </a:cubicBezTo>
                <a:cubicBezTo>
                  <a:pt x="122" y="1760"/>
                  <a:pt x="133" y="1759"/>
                  <a:pt x="142" y="1760"/>
                </a:cubicBezTo>
                <a:cubicBezTo>
                  <a:pt x="212" y="1768"/>
                  <a:pt x="307" y="1771"/>
                  <a:pt x="372" y="1774"/>
                </a:cubicBezTo>
                <a:cubicBezTo>
                  <a:pt x="399" y="1772"/>
                  <a:pt x="428" y="1778"/>
                  <a:pt x="453" y="1767"/>
                </a:cubicBezTo>
                <a:cubicBezTo>
                  <a:pt x="464" y="1762"/>
                  <a:pt x="429" y="1703"/>
                  <a:pt x="426" y="1699"/>
                </a:cubicBezTo>
                <a:cubicBezTo>
                  <a:pt x="405" y="1619"/>
                  <a:pt x="444" y="1539"/>
                  <a:pt x="460" y="1462"/>
                </a:cubicBezTo>
                <a:cubicBezTo>
                  <a:pt x="470" y="1415"/>
                  <a:pt x="476" y="1378"/>
                  <a:pt x="487" y="1333"/>
                </a:cubicBezTo>
                <a:cubicBezTo>
                  <a:pt x="489" y="1313"/>
                  <a:pt x="490" y="1292"/>
                  <a:pt x="494" y="1272"/>
                </a:cubicBezTo>
                <a:cubicBezTo>
                  <a:pt x="497" y="1258"/>
                  <a:pt x="508" y="1232"/>
                  <a:pt x="508" y="1232"/>
                </a:cubicBezTo>
                <a:cubicBezTo>
                  <a:pt x="523" y="1113"/>
                  <a:pt x="539" y="993"/>
                  <a:pt x="548" y="873"/>
                </a:cubicBezTo>
                <a:cubicBezTo>
                  <a:pt x="555" y="775"/>
                  <a:pt x="558" y="678"/>
                  <a:pt x="575" y="581"/>
                </a:cubicBezTo>
                <a:cubicBezTo>
                  <a:pt x="593" y="635"/>
                  <a:pt x="605" y="690"/>
                  <a:pt x="623" y="744"/>
                </a:cubicBezTo>
                <a:cubicBezTo>
                  <a:pt x="641" y="867"/>
                  <a:pt x="663" y="972"/>
                  <a:pt x="704" y="1089"/>
                </a:cubicBezTo>
                <a:cubicBezTo>
                  <a:pt x="713" y="1171"/>
                  <a:pt x="708" y="1251"/>
                  <a:pt x="697" y="1333"/>
                </a:cubicBezTo>
                <a:cubicBezTo>
                  <a:pt x="695" y="1348"/>
                  <a:pt x="696" y="1394"/>
                  <a:pt x="684" y="1415"/>
                </a:cubicBezTo>
                <a:cubicBezTo>
                  <a:pt x="668" y="1444"/>
                  <a:pt x="636" y="1467"/>
                  <a:pt x="623" y="1496"/>
                </a:cubicBezTo>
                <a:cubicBezTo>
                  <a:pt x="617" y="1509"/>
                  <a:pt x="614" y="1523"/>
                  <a:pt x="609" y="1537"/>
                </a:cubicBezTo>
                <a:cubicBezTo>
                  <a:pt x="607" y="1544"/>
                  <a:pt x="602" y="1557"/>
                  <a:pt x="602" y="1557"/>
                </a:cubicBezTo>
                <a:cubicBezTo>
                  <a:pt x="593" y="1631"/>
                  <a:pt x="580" y="1688"/>
                  <a:pt x="589" y="1760"/>
                </a:cubicBezTo>
                <a:cubicBezTo>
                  <a:pt x="675" y="1752"/>
                  <a:pt x="759" y="1759"/>
                  <a:pt x="846" y="1754"/>
                </a:cubicBezTo>
                <a:cubicBezTo>
                  <a:pt x="896" y="1737"/>
                  <a:pt x="873" y="1744"/>
                  <a:pt x="914" y="1733"/>
                </a:cubicBezTo>
                <a:cubicBezTo>
                  <a:pt x="945" y="1687"/>
                  <a:pt x="936" y="1708"/>
                  <a:pt x="948" y="1672"/>
                </a:cubicBezTo>
                <a:cubicBezTo>
                  <a:pt x="954" y="1632"/>
                  <a:pt x="959" y="1598"/>
                  <a:pt x="982" y="1564"/>
                </a:cubicBezTo>
                <a:cubicBezTo>
                  <a:pt x="1003" y="1502"/>
                  <a:pt x="1025" y="1424"/>
                  <a:pt x="1084" y="1388"/>
                </a:cubicBezTo>
                <a:cubicBezTo>
                  <a:pt x="1092" y="1360"/>
                  <a:pt x="1104" y="1347"/>
                  <a:pt x="1124" y="1327"/>
                </a:cubicBezTo>
                <a:cubicBezTo>
                  <a:pt x="1135" y="1296"/>
                  <a:pt x="1141" y="1272"/>
                  <a:pt x="1158" y="1245"/>
                </a:cubicBezTo>
                <a:cubicBezTo>
                  <a:pt x="1175" y="1165"/>
                  <a:pt x="1177" y="1082"/>
                  <a:pt x="1165" y="1001"/>
                </a:cubicBezTo>
                <a:cubicBezTo>
                  <a:pt x="1160" y="967"/>
                  <a:pt x="1145" y="936"/>
                  <a:pt x="1131" y="906"/>
                </a:cubicBezTo>
                <a:cubicBezTo>
                  <a:pt x="1125" y="893"/>
                  <a:pt x="1117" y="866"/>
                  <a:pt x="1117" y="866"/>
                </a:cubicBezTo>
                <a:cubicBezTo>
                  <a:pt x="1111" y="782"/>
                  <a:pt x="1103" y="740"/>
                  <a:pt x="1070" y="669"/>
                </a:cubicBezTo>
                <a:cubicBezTo>
                  <a:pt x="1056" y="639"/>
                  <a:pt x="1055" y="615"/>
                  <a:pt x="1036" y="588"/>
                </a:cubicBezTo>
                <a:cubicBezTo>
                  <a:pt x="1029" y="547"/>
                  <a:pt x="1030" y="489"/>
                  <a:pt x="1009" y="452"/>
                </a:cubicBezTo>
                <a:cubicBezTo>
                  <a:pt x="997" y="431"/>
                  <a:pt x="979" y="413"/>
                  <a:pt x="968" y="391"/>
                </a:cubicBezTo>
                <a:cubicBezTo>
                  <a:pt x="949" y="352"/>
                  <a:pt x="932" y="318"/>
                  <a:pt x="907" y="283"/>
                </a:cubicBezTo>
                <a:cubicBezTo>
                  <a:pt x="905" y="272"/>
                  <a:pt x="905" y="260"/>
                  <a:pt x="901" y="249"/>
                </a:cubicBezTo>
                <a:cubicBezTo>
                  <a:pt x="898" y="241"/>
                  <a:pt x="890" y="237"/>
                  <a:pt x="887" y="229"/>
                </a:cubicBezTo>
                <a:cubicBezTo>
                  <a:pt x="869" y="177"/>
                  <a:pt x="879" y="119"/>
                  <a:pt x="846" y="73"/>
                </a:cubicBezTo>
                <a:cubicBezTo>
                  <a:pt x="585" y="96"/>
                  <a:pt x="682" y="90"/>
                  <a:pt x="176" y="73"/>
                </a:cubicBezTo>
                <a:cubicBezTo>
                  <a:pt x="145" y="72"/>
                  <a:pt x="27" y="0"/>
                  <a:pt x="60" y="53"/>
                </a:cubicBezTo>
                <a:close/>
              </a:path>
            </a:pathLst>
          </a:custGeom>
          <a:solidFill>
            <a:srgbClr val="4D208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Freeform 30"/>
          <p:cNvSpPr>
            <a:spLocks/>
          </p:cNvSpPr>
          <p:nvPr/>
        </p:nvSpPr>
        <p:spPr bwMode="auto">
          <a:xfrm>
            <a:off x="3646488" y="3598863"/>
            <a:ext cx="1355725" cy="171450"/>
          </a:xfrm>
          <a:custGeom>
            <a:avLst/>
            <a:gdLst>
              <a:gd name="T0" fmla="*/ 0 w 854"/>
              <a:gd name="T1" fmla="*/ 2147483646 h 108"/>
              <a:gd name="T2" fmla="*/ 2147483646 w 854"/>
              <a:gd name="T3" fmla="*/ 2147483646 h 108"/>
              <a:gd name="T4" fmla="*/ 2147483646 w 854"/>
              <a:gd name="T5" fmla="*/ 2147483646 h 108"/>
              <a:gd name="T6" fmla="*/ 2147483646 w 854"/>
              <a:gd name="T7" fmla="*/ 2147483646 h 108"/>
              <a:gd name="T8" fmla="*/ 2147483646 w 854"/>
              <a:gd name="T9" fmla="*/ 2147483646 h 108"/>
              <a:gd name="T10" fmla="*/ 2147483646 w 854"/>
              <a:gd name="T11" fmla="*/ 2147483646 h 108"/>
              <a:gd name="T12" fmla="*/ 2147483646 w 854"/>
              <a:gd name="T13" fmla="*/ 2147483646 h 108"/>
              <a:gd name="T14" fmla="*/ 2147483646 w 854"/>
              <a:gd name="T15" fmla="*/ 2147483646 h 108"/>
              <a:gd name="T16" fmla="*/ 2147483646 w 854"/>
              <a:gd name="T17" fmla="*/ 2147483646 h 108"/>
              <a:gd name="T18" fmla="*/ 2147483646 w 854"/>
              <a:gd name="T19" fmla="*/ 2147483646 h 108"/>
              <a:gd name="T20" fmla="*/ 2147483646 w 854"/>
              <a:gd name="T21" fmla="*/ 2147483646 h 108"/>
              <a:gd name="T22" fmla="*/ 2147483646 w 854"/>
              <a:gd name="T23" fmla="*/ 2147483646 h 108"/>
              <a:gd name="T24" fmla="*/ 2147483646 w 854"/>
              <a:gd name="T25" fmla="*/ 2147483646 h 108"/>
              <a:gd name="T26" fmla="*/ 2147483646 w 854"/>
              <a:gd name="T27" fmla="*/ 2147483646 h 108"/>
              <a:gd name="T28" fmla="*/ 2147483646 w 854"/>
              <a:gd name="T29" fmla="*/ 2147483646 h 108"/>
              <a:gd name="T30" fmla="*/ 2147483646 w 854"/>
              <a:gd name="T31" fmla="*/ 2147483646 h 108"/>
              <a:gd name="T32" fmla="*/ 2147483646 w 854"/>
              <a:gd name="T33" fmla="*/ 2147483646 h 108"/>
              <a:gd name="T34" fmla="*/ 2147483646 w 854"/>
              <a:gd name="T35" fmla="*/ 2147483646 h 108"/>
              <a:gd name="T36" fmla="*/ 2147483646 w 854"/>
              <a:gd name="T37" fmla="*/ 2147483646 h 108"/>
              <a:gd name="T38" fmla="*/ 2147483646 w 854"/>
              <a:gd name="T39" fmla="*/ 2147483646 h 108"/>
              <a:gd name="T40" fmla="*/ 2147483646 w 854"/>
              <a:gd name="T41" fmla="*/ 2147483646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54" h="108">
                <a:moveTo>
                  <a:pt x="0" y="17"/>
                </a:moveTo>
                <a:cubicBezTo>
                  <a:pt x="32" y="12"/>
                  <a:pt x="53" y="0"/>
                  <a:pt x="82" y="10"/>
                </a:cubicBezTo>
                <a:cubicBezTo>
                  <a:pt x="98" y="44"/>
                  <a:pt x="103" y="71"/>
                  <a:pt x="136" y="91"/>
                </a:cubicBezTo>
                <a:cubicBezTo>
                  <a:pt x="159" y="76"/>
                  <a:pt x="197" y="37"/>
                  <a:pt x="197" y="37"/>
                </a:cubicBezTo>
                <a:cubicBezTo>
                  <a:pt x="199" y="30"/>
                  <a:pt x="197" y="19"/>
                  <a:pt x="204" y="17"/>
                </a:cubicBezTo>
                <a:cubicBezTo>
                  <a:pt x="212" y="15"/>
                  <a:pt x="217" y="26"/>
                  <a:pt x="224" y="30"/>
                </a:cubicBezTo>
                <a:cubicBezTo>
                  <a:pt x="244" y="40"/>
                  <a:pt x="264" y="51"/>
                  <a:pt x="285" y="57"/>
                </a:cubicBezTo>
                <a:cubicBezTo>
                  <a:pt x="305" y="89"/>
                  <a:pt x="290" y="108"/>
                  <a:pt x="325" y="84"/>
                </a:cubicBezTo>
                <a:cubicBezTo>
                  <a:pt x="334" y="57"/>
                  <a:pt x="353" y="44"/>
                  <a:pt x="373" y="23"/>
                </a:cubicBezTo>
                <a:cubicBezTo>
                  <a:pt x="406" y="35"/>
                  <a:pt x="445" y="58"/>
                  <a:pt x="475" y="78"/>
                </a:cubicBezTo>
                <a:cubicBezTo>
                  <a:pt x="477" y="85"/>
                  <a:pt x="474" y="96"/>
                  <a:pt x="481" y="98"/>
                </a:cubicBezTo>
                <a:cubicBezTo>
                  <a:pt x="505" y="103"/>
                  <a:pt x="529" y="44"/>
                  <a:pt x="529" y="44"/>
                </a:cubicBezTo>
                <a:cubicBezTo>
                  <a:pt x="585" y="56"/>
                  <a:pt x="610" y="59"/>
                  <a:pt x="651" y="98"/>
                </a:cubicBezTo>
                <a:cubicBezTo>
                  <a:pt x="677" y="72"/>
                  <a:pt x="686" y="51"/>
                  <a:pt x="698" y="17"/>
                </a:cubicBezTo>
                <a:cubicBezTo>
                  <a:pt x="742" y="30"/>
                  <a:pt x="755" y="71"/>
                  <a:pt x="800" y="84"/>
                </a:cubicBezTo>
                <a:cubicBezTo>
                  <a:pt x="811" y="80"/>
                  <a:pt x="823" y="76"/>
                  <a:pt x="834" y="71"/>
                </a:cubicBezTo>
                <a:cubicBezTo>
                  <a:pt x="841" y="67"/>
                  <a:pt x="854" y="65"/>
                  <a:pt x="854" y="57"/>
                </a:cubicBezTo>
                <a:cubicBezTo>
                  <a:pt x="854" y="50"/>
                  <a:pt x="841" y="62"/>
                  <a:pt x="834" y="64"/>
                </a:cubicBezTo>
                <a:cubicBezTo>
                  <a:pt x="832" y="57"/>
                  <a:pt x="827" y="51"/>
                  <a:pt x="827" y="44"/>
                </a:cubicBezTo>
                <a:cubicBezTo>
                  <a:pt x="827" y="37"/>
                  <a:pt x="839" y="18"/>
                  <a:pt x="834" y="23"/>
                </a:cubicBezTo>
                <a:cubicBezTo>
                  <a:pt x="811" y="46"/>
                  <a:pt x="808" y="76"/>
                  <a:pt x="780" y="91"/>
                </a:cubicBezTo>
              </a:path>
            </a:pathLst>
          </a:custGeom>
          <a:noFill/>
          <a:ln w="952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Freeform 31"/>
          <p:cNvSpPr>
            <a:spLocks/>
          </p:cNvSpPr>
          <p:nvPr/>
        </p:nvSpPr>
        <p:spPr bwMode="auto">
          <a:xfrm>
            <a:off x="4195763" y="1690688"/>
            <a:ext cx="1031875" cy="1214437"/>
          </a:xfrm>
          <a:custGeom>
            <a:avLst/>
            <a:gdLst>
              <a:gd name="T0" fmla="*/ 2147483646 w 650"/>
              <a:gd name="T1" fmla="*/ 2147483646 h 765"/>
              <a:gd name="T2" fmla="*/ 2147483646 w 650"/>
              <a:gd name="T3" fmla="*/ 2147483646 h 765"/>
              <a:gd name="T4" fmla="*/ 2147483646 w 650"/>
              <a:gd name="T5" fmla="*/ 2147483646 h 765"/>
              <a:gd name="T6" fmla="*/ 2147483646 w 650"/>
              <a:gd name="T7" fmla="*/ 2147483646 h 765"/>
              <a:gd name="T8" fmla="*/ 0 w 650"/>
              <a:gd name="T9" fmla="*/ 2147483646 h 765"/>
              <a:gd name="T10" fmla="*/ 2147483646 w 650"/>
              <a:gd name="T11" fmla="*/ 2147483646 h 765"/>
              <a:gd name="T12" fmla="*/ 2147483646 w 650"/>
              <a:gd name="T13" fmla="*/ 2147483646 h 765"/>
              <a:gd name="T14" fmla="*/ 2147483646 w 650"/>
              <a:gd name="T15" fmla="*/ 2147483646 h 765"/>
              <a:gd name="T16" fmla="*/ 2147483646 w 650"/>
              <a:gd name="T17" fmla="*/ 2147483646 h 765"/>
              <a:gd name="T18" fmla="*/ 2147483646 w 650"/>
              <a:gd name="T19" fmla="*/ 2147483646 h 765"/>
              <a:gd name="T20" fmla="*/ 2147483646 w 650"/>
              <a:gd name="T21" fmla="*/ 2147483646 h 765"/>
              <a:gd name="T22" fmla="*/ 2147483646 w 650"/>
              <a:gd name="T23" fmla="*/ 2147483646 h 765"/>
              <a:gd name="T24" fmla="*/ 2147483646 w 650"/>
              <a:gd name="T25" fmla="*/ 2147483646 h 765"/>
              <a:gd name="T26" fmla="*/ 2147483646 w 650"/>
              <a:gd name="T27" fmla="*/ 2147483646 h 765"/>
              <a:gd name="T28" fmla="*/ 2147483646 w 650"/>
              <a:gd name="T29" fmla="*/ 2147483646 h 765"/>
              <a:gd name="T30" fmla="*/ 2147483646 w 650"/>
              <a:gd name="T31" fmla="*/ 2147483646 h 765"/>
              <a:gd name="T32" fmla="*/ 2147483646 w 650"/>
              <a:gd name="T33" fmla="*/ 2147483646 h 765"/>
              <a:gd name="T34" fmla="*/ 2147483646 w 650"/>
              <a:gd name="T35" fmla="*/ 2147483646 h 765"/>
              <a:gd name="T36" fmla="*/ 2147483646 w 650"/>
              <a:gd name="T37" fmla="*/ 2147483646 h 765"/>
              <a:gd name="T38" fmla="*/ 2147483646 w 650"/>
              <a:gd name="T39" fmla="*/ 2147483646 h 765"/>
              <a:gd name="T40" fmla="*/ 2147483646 w 650"/>
              <a:gd name="T41" fmla="*/ 2147483646 h 765"/>
              <a:gd name="T42" fmla="*/ 2147483646 w 650"/>
              <a:gd name="T43" fmla="*/ 2147483646 h 765"/>
              <a:gd name="T44" fmla="*/ 2147483646 w 650"/>
              <a:gd name="T45" fmla="*/ 2147483646 h 765"/>
              <a:gd name="T46" fmla="*/ 2147483646 w 650"/>
              <a:gd name="T47" fmla="*/ 2147483646 h 765"/>
              <a:gd name="T48" fmla="*/ 2147483646 w 650"/>
              <a:gd name="T49" fmla="*/ 2147483646 h 765"/>
              <a:gd name="T50" fmla="*/ 2147483646 w 650"/>
              <a:gd name="T51" fmla="*/ 2147483646 h 765"/>
              <a:gd name="T52" fmla="*/ 2147483646 w 650"/>
              <a:gd name="T53" fmla="*/ 2147483646 h 765"/>
              <a:gd name="T54" fmla="*/ 2147483646 w 650"/>
              <a:gd name="T55" fmla="*/ 2147483646 h 765"/>
              <a:gd name="T56" fmla="*/ 2147483646 w 650"/>
              <a:gd name="T57" fmla="*/ 2147483646 h 765"/>
              <a:gd name="T58" fmla="*/ 2147483646 w 650"/>
              <a:gd name="T59" fmla="*/ 2147483646 h 765"/>
              <a:gd name="T60" fmla="*/ 2147483646 w 650"/>
              <a:gd name="T61" fmla="*/ 2147483646 h 765"/>
              <a:gd name="T62" fmla="*/ 2147483646 w 650"/>
              <a:gd name="T63" fmla="*/ 2147483646 h 765"/>
              <a:gd name="T64" fmla="*/ 2147483646 w 650"/>
              <a:gd name="T65" fmla="*/ 2147483646 h 765"/>
              <a:gd name="T66" fmla="*/ 2147483646 w 650"/>
              <a:gd name="T67" fmla="*/ 2147483646 h 765"/>
              <a:gd name="T68" fmla="*/ 2147483646 w 650"/>
              <a:gd name="T69" fmla="*/ 2147483646 h 765"/>
              <a:gd name="T70" fmla="*/ 2147483646 w 650"/>
              <a:gd name="T71" fmla="*/ 2147483646 h 765"/>
              <a:gd name="T72" fmla="*/ 2147483646 w 650"/>
              <a:gd name="T73" fmla="*/ 2147483646 h 765"/>
              <a:gd name="T74" fmla="*/ 2147483646 w 650"/>
              <a:gd name="T75" fmla="*/ 2147483646 h 765"/>
              <a:gd name="T76" fmla="*/ 2147483646 w 650"/>
              <a:gd name="T77" fmla="*/ 2147483646 h 765"/>
              <a:gd name="T78" fmla="*/ 2147483646 w 650"/>
              <a:gd name="T79" fmla="*/ 2147483646 h 7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50" h="765">
                <a:moveTo>
                  <a:pt x="61" y="19"/>
                </a:moveTo>
                <a:cubicBezTo>
                  <a:pt x="10" y="53"/>
                  <a:pt x="63" y="24"/>
                  <a:pt x="47" y="6"/>
                </a:cubicBezTo>
                <a:cubicBezTo>
                  <a:pt x="42" y="0"/>
                  <a:pt x="38" y="19"/>
                  <a:pt x="34" y="26"/>
                </a:cubicBezTo>
                <a:cubicBezTo>
                  <a:pt x="31" y="32"/>
                  <a:pt x="29" y="39"/>
                  <a:pt x="27" y="46"/>
                </a:cubicBezTo>
                <a:cubicBezTo>
                  <a:pt x="14" y="96"/>
                  <a:pt x="30" y="66"/>
                  <a:pt x="0" y="107"/>
                </a:cubicBezTo>
                <a:cubicBezTo>
                  <a:pt x="2" y="114"/>
                  <a:pt x="1" y="124"/>
                  <a:pt x="7" y="128"/>
                </a:cubicBezTo>
                <a:cubicBezTo>
                  <a:pt x="19" y="135"/>
                  <a:pt x="34" y="132"/>
                  <a:pt x="47" y="134"/>
                </a:cubicBezTo>
                <a:cubicBezTo>
                  <a:pt x="111" y="144"/>
                  <a:pt x="171" y="150"/>
                  <a:pt x="237" y="155"/>
                </a:cubicBezTo>
                <a:cubicBezTo>
                  <a:pt x="311" y="147"/>
                  <a:pt x="354" y="139"/>
                  <a:pt x="406" y="87"/>
                </a:cubicBezTo>
                <a:cubicBezTo>
                  <a:pt x="399" y="55"/>
                  <a:pt x="400" y="38"/>
                  <a:pt x="373" y="19"/>
                </a:cubicBezTo>
                <a:cubicBezTo>
                  <a:pt x="316" y="57"/>
                  <a:pt x="290" y="42"/>
                  <a:pt x="203" y="46"/>
                </a:cubicBezTo>
                <a:cubicBezTo>
                  <a:pt x="115" y="38"/>
                  <a:pt x="140" y="34"/>
                  <a:pt x="74" y="12"/>
                </a:cubicBezTo>
                <a:cubicBezTo>
                  <a:pt x="56" y="14"/>
                  <a:pt x="2" y="15"/>
                  <a:pt x="20" y="19"/>
                </a:cubicBezTo>
                <a:cubicBezTo>
                  <a:pt x="84" y="34"/>
                  <a:pt x="202" y="22"/>
                  <a:pt x="264" y="19"/>
                </a:cubicBezTo>
                <a:cubicBezTo>
                  <a:pt x="305" y="33"/>
                  <a:pt x="350" y="37"/>
                  <a:pt x="393" y="46"/>
                </a:cubicBezTo>
                <a:cubicBezTo>
                  <a:pt x="413" y="98"/>
                  <a:pt x="415" y="137"/>
                  <a:pt x="420" y="195"/>
                </a:cubicBezTo>
                <a:cubicBezTo>
                  <a:pt x="423" y="272"/>
                  <a:pt x="410" y="400"/>
                  <a:pt x="461" y="473"/>
                </a:cubicBezTo>
                <a:cubicBezTo>
                  <a:pt x="491" y="577"/>
                  <a:pt x="549" y="597"/>
                  <a:pt x="650" y="609"/>
                </a:cubicBezTo>
                <a:cubicBezTo>
                  <a:pt x="589" y="614"/>
                  <a:pt x="508" y="633"/>
                  <a:pt x="454" y="595"/>
                </a:cubicBezTo>
                <a:cubicBezTo>
                  <a:pt x="464" y="626"/>
                  <a:pt x="469" y="650"/>
                  <a:pt x="474" y="683"/>
                </a:cubicBezTo>
                <a:cubicBezTo>
                  <a:pt x="448" y="692"/>
                  <a:pt x="455" y="696"/>
                  <a:pt x="434" y="670"/>
                </a:cubicBezTo>
                <a:cubicBezTo>
                  <a:pt x="424" y="657"/>
                  <a:pt x="406" y="629"/>
                  <a:pt x="406" y="629"/>
                </a:cubicBezTo>
                <a:cubicBezTo>
                  <a:pt x="397" y="658"/>
                  <a:pt x="414" y="735"/>
                  <a:pt x="379" y="683"/>
                </a:cubicBezTo>
                <a:cubicBezTo>
                  <a:pt x="377" y="674"/>
                  <a:pt x="381" y="660"/>
                  <a:pt x="373" y="656"/>
                </a:cubicBezTo>
                <a:cubicBezTo>
                  <a:pt x="366" y="653"/>
                  <a:pt x="369" y="670"/>
                  <a:pt x="366" y="677"/>
                </a:cubicBezTo>
                <a:cubicBezTo>
                  <a:pt x="359" y="690"/>
                  <a:pt x="354" y="705"/>
                  <a:pt x="345" y="717"/>
                </a:cubicBezTo>
                <a:cubicBezTo>
                  <a:pt x="311" y="761"/>
                  <a:pt x="318" y="755"/>
                  <a:pt x="278" y="765"/>
                </a:cubicBezTo>
                <a:cubicBezTo>
                  <a:pt x="280" y="745"/>
                  <a:pt x="279" y="724"/>
                  <a:pt x="284" y="704"/>
                </a:cubicBezTo>
                <a:cubicBezTo>
                  <a:pt x="290" y="681"/>
                  <a:pt x="322" y="676"/>
                  <a:pt x="305" y="643"/>
                </a:cubicBezTo>
                <a:cubicBezTo>
                  <a:pt x="301" y="636"/>
                  <a:pt x="291" y="652"/>
                  <a:pt x="284" y="656"/>
                </a:cubicBezTo>
                <a:cubicBezTo>
                  <a:pt x="274" y="692"/>
                  <a:pt x="258" y="705"/>
                  <a:pt x="223" y="717"/>
                </a:cubicBezTo>
                <a:cubicBezTo>
                  <a:pt x="212" y="713"/>
                  <a:pt x="197" y="714"/>
                  <a:pt x="190" y="704"/>
                </a:cubicBezTo>
                <a:cubicBezTo>
                  <a:pt x="185" y="696"/>
                  <a:pt x="192" y="685"/>
                  <a:pt x="196" y="677"/>
                </a:cubicBezTo>
                <a:cubicBezTo>
                  <a:pt x="211" y="646"/>
                  <a:pt x="230" y="621"/>
                  <a:pt x="257" y="602"/>
                </a:cubicBezTo>
                <a:cubicBezTo>
                  <a:pt x="282" y="566"/>
                  <a:pt x="275" y="583"/>
                  <a:pt x="278" y="514"/>
                </a:cubicBezTo>
                <a:cubicBezTo>
                  <a:pt x="284" y="365"/>
                  <a:pt x="266" y="330"/>
                  <a:pt x="298" y="229"/>
                </a:cubicBezTo>
                <a:cubicBezTo>
                  <a:pt x="309" y="195"/>
                  <a:pt x="315" y="155"/>
                  <a:pt x="345" y="134"/>
                </a:cubicBezTo>
                <a:cubicBezTo>
                  <a:pt x="355" y="104"/>
                  <a:pt x="345" y="68"/>
                  <a:pt x="359" y="40"/>
                </a:cubicBezTo>
                <a:cubicBezTo>
                  <a:pt x="363" y="32"/>
                  <a:pt x="380" y="39"/>
                  <a:pt x="386" y="46"/>
                </a:cubicBezTo>
                <a:cubicBezTo>
                  <a:pt x="392" y="53"/>
                  <a:pt x="386" y="64"/>
                  <a:pt x="386" y="73"/>
                </a:cubicBezTo>
              </a:path>
            </a:pathLst>
          </a:cu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24" name="Picture 32" descr="67084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95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Picture 33" descr="HP10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73475" y="2133600"/>
            <a:ext cx="1098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34" descr="C78050FB9F484BAE8E8262A9851A74C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38600"/>
            <a:ext cx="533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5" descr="C78050FB9F484BAE8E8262A9851A74C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038600"/>
            <a:ext cx="533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8" name="Freeform 36"/>
          <p:cNvSpPr>
            <a:spLocks/>
          </p:cNvSpPr>
          <p:nvPr/>
        </p:nvSpPr>
        <p:spPr bwMode="auto">
          <a:xfrm>
            <a:off x="2312988" y="4206875"/>
            <a:ext cx="1011237" cy="1160463"/>
          </a:xfrm>
          <a:custGeom>
            <a:avLst/>
            <a:gdLst>
              <a:gd name="T0" fmla="*/ 2147483646 w 637"/>
              <a:gd name="T1" fmla="*/ 0 h 731"/>
              <a:gd name="T2" fmla="*/ 2147483646 w 637"/>
              <a:gd name="T3" fmla="*/ 2147483646 h 731"/>
              <a:gd name="T4" fmla="*/ 2147483646 w 637"/>
              <a:gd name="T5" fmla="*/ 2147483646 h 731"/>
              <a:gd name="T6" fmla="*/ 2147483646 w 637"/>
              <a:gd name="T7" fmla="*/ 2147483646 h 731"/>
              <a:gd name="T8" fmla="*/ 2147483646 w 637"/>
              <a:gd name="T9" fmla="*/ 2147483646 h 731"/>
              <a:gd name="T10" fmla="*/ 2147483646 w 637"/>
              <a:gd name="T11" fmla="*/ 2147483646 h 731"/>
              <a:gd name="T12" fmla="*/ 2147483646 w 637"/>
              <a:gd name="T13" fmla="*/ 2147483646 h 731"/>
              <a:gd name="T14" fmla="*/ 2147483646 w 637"/>
              <a:gd name="T15" fmla="*/ 2147483646 h 731"/>
              <a:gd name="T16" fmla="*/ 2147483646 w 637"/>
              <a:gd name="T17" fmla="*/ 2147483646 h 731"/>
              <a:gd name="T18" fmla="*/ 2147483646 w 637"/>
              <a:gd name="T19" fmla="*/ 2147483646 h 731"/>
              <a:gd name="T20" fmla="*/ 2147483646 w 637"/>
              <a:gd name="T21" fmla="*/ 2147483646 h 731"/>
              <a:gd name="T22" fmla="*/ 2147483646 w 637"/>
              <a:gd name="T23" fmla="*/ 2147483646 h 731"/>
              <a:gd name="T24" fmla="*/ 2147483646 w 637"/>
              <a:gd name="T25" fmla="*/ 2147483646 h 731"/>
              <a:gd name="T26" fmla="*/ 2147483646 w 637"/>
              <a:gd name="T27" fmla="*/ 2147483646 h 731"/>
              <a:gd name="T28" fmla="*/ 2147483646 w 637"/>
              <a:gd name="T29" fmla="*/ 2147483646 h 731"/>
              <a:gd name="T30" fmla="*/ 2147483646 w 637"/>
              <a:gd name="T31" fmla="*/ 2147483646 h 731"/>
              <a:gd name="T32" fmla="*/ 2147483646 w 637"/>
              <a:gd name="T33" fmla="*/ 2147483646 h 731"/>
              <a:gd name="T34" fmla="*/ 2147483646 w 637"/>
              <a:gd name="T35" fmla="*/ 2147483646 h 731"/>
              <a:gd name="T36" fmla="*/ 2147483646 w 637"/>
              <a:gd name="T37" fmla="*/ 2147483646 h 731"/>
              <a:gd name="T38" fmla="*/ 2147483646 w 637"/>
              <a:gd name="T39" fmla="*/ 2147483646 h 731"/>
              <a:gd name="T40" fmla="*/ 2147483646 w 637"/>
              <a:gd name="T41" fmla="*/ 2147483646 h 731"/>
              <a:gd name="T42" fmla="*/ 2147483646 w 637"/>
              <a:gd name="T43" fmla="*/ 2147483646 h 731"/>
              <a:gd name="T44" fmla="*/ 2147483646 w 637"/>
              <a:gd name="T45" fmla="*/ 2147483646 h 731"/>
              <a:gd name="T46" fmla="*/ 2147483646 w 637"/>
              <a:gd name="T47" fmla="*/ 2147483646 h 731"/>
              <a:gd name="T48" fmla="*/ 2147483646 w 637"/>
              <a:gd name="T49" fmla="*/ 2147483646 h 731"/>
              <a:gd name="T50" fmla="*/ 2147483646 w 637"/>
              <a:gd name="T51" fmla="*/ 2147483646 h 731"/>
              <a:gd name="T52" fmla="*/ 2147483646 w 637"/>
              <a:gd name="T53" fmla="*/ 2147483646 h 731"/>
              <a:gd name="T54" fmla="*/ 2147483646 w 637"/>
              <a:gd name="T55" fmla="*/ 2147483646 h 731"/>
              <a:gd name="T56" fmla="*/ 2147483646 w 637"/>
              <a:gd name="T57" fmla="*/ 2147483646 h 731"/>
              <a:gd name="T58" fmla="*/ 2147483646 w 637"/>
              <a:gd name="T59" fmla="*/ 2147483646 h 731"/>
              <a:gd name="T60" fmla="*/ 2147483646 w 637"/>
              <a:gd name="T61" fmla="*/ 2147483646 h 731"/>
              <a:gd name="T62" fmla="*/ 2147483646 w 637"/>
              <a:gd name="T63" fmla="*/ 2147483646 h 731"/>
              <a:gd name="T64" fmla="*/ 0 w 637"/>
              <a:gd name="T65" fmla="*/ 2147483646 h 731"/>
              <a:gd name="T66" fmla="*/ 2147483646 w 637"/>
              <a:gd name="T67" fmla="*/ 2147483646 h 731"/>
              <a:gd name="T68" fmla="*/ 2147483646 w 637"/>
              <a:gd name="T69" fmla="*/ 2147483646 h 731"/>
              <a:gd name="T70" fmla="*/ 2147483646 w 637"/>
              <a:gd name="T71" fmla="*/ 2147483646 h 731"/>
              <a:gd name="T72" fmla="*/ 2147483646 w 637"/>
              <a:gd name="T73" fmla="*/ 2147483646 h 731"/>
              <a:gd name="T74" fmla="*/ 2147483646 w 637"/>
              <a:gd name="T75" fmla="*/ 2147483646 h 731"/>
              <a:gd name="T76" fmla="*/ 2147483646 w 637"/>
              <a:gd name="T77" fmla="*/ 2147483646 h 731"/>
              <a:gd name="T78" fmla="*/ 2147483646 w 637"/>
              <a:gd name="T79" fmla="*/ 2147483646 h 731"/>
              <a:gd name="T80" fmla="*/ 2147483646 w 637"/>
              <a:gd name="T81" fmla="*/ 2147483646 h 731"/>
              <a:gd name="T82" fmla="*/ 2147483646 w 637"/>
              <a:gd name="T83" fmla="*/ 2147483646 h 731"/>
              <a:gd name="T84" fmla="*/ 2147483646 w 637"/>
              <a:gd name="T85" fmla="*/ 2147483646 h 731"/>
              <a:gd name="T86" fmla="*/ 2147483646 w 637"/>
              <a:gd name="T87" fmla="*/ 2147483646 h 731"/>
              <a:gd name="T88" fmla="*/ 2147483646 w 637"/>
              <a:gd name="T89" fmla="*/ 2147483646 h 731"/>
              <a:gd name="T90" fmla="*/ 2147483646 w 637"/>
              <a:gd name="T91" fmla="*/ 2147483646 h 731"/>
              <a:gd name="T92" fmla="*/ 2147483646 w 637"/>
              <a:gd name="T93" fmla="*/ 2147483646 h 731"/>
              <a:gd name="T94" fmla="*/ 2147483646 w 637"/>
              <a:gd name="T95" fmla="*/ 2147483646 h 731"/>
              <a:gd name="T96" fmla="*/ 2147483646 w 637"/>
              <a:gd name="T97" fmla="*/ 2147483646 h 731"/>
              <a:gd name="T98" fmla="*/ 2147483646 w 637"/>
              <a:gd name="T99" fmla="*/ 2147483646 h 731"/>
              <a:gd name="T100" fmla="*/ 2147483646 w 637"/>
              <a:gd name="T101" fmla="*/ 2147483646 h 731"/>
              <a:gd name="T102" fmla="*/ 2147483646 w 637"/>
              <a:gd name="T103" fmla="*/ 2147483646 h 731"/>
              <a:gd name="T104" fmla="*/ 2147483646 w 637"/>
              <a:gd name="T105" fmla="*/ 2147483646 h 7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37" h="731">
                <a:moveTo>
                  <a:pt x="637" y="0"/>
                </a:moveTo>
                <a:cubicBezTo>
                  <a:pt x="599" y="12"/>
                  <a:pt x="560" y="22"/>
                  <a:pt x="522" y="33"/>
                </a:cubicBezTo>
                <a:cubicBezTo>
                  <a:pt x="515" y="38"/>
                  <a:pt x="509" y="43"/>
                  <a:pt x="501" y="47"/>
                </a:cubicBezTo>
                <a:cubicBezTo>
                  <a:pt x="488" y="53"/>
                  <a:pt x="461" y="61"/>
                  <a:pt x="461" y="61"/>
                </a:cubicBezTo>
                <a:cubicBezTo>
                  <a:pt x="456" y="68"/>
                  <a:pt x="453" y="75"/>
                  <a:pt x="447" y="81"/>
                </a:cubicBezTo>
                <a:cubicBezTo>
                  <a:pt x="441" y="87"/>
                  <a:pt x="431" y="87"/>
                  <a:pt x="427" y="94"/>
                </a:cubicBezTo>
                <a:cubicBezTo>
                  <a:pt x="371" y="183"/>
                  <a:pt x="449" y="99"/>
                  <a:pt x="393" y="155"/>
                </a:cubicBezTo>
                <a:cubicBezTo>
                  <a:pt x="384" y="181"/>
                  <a:pt x="378" y="205"/>
                  <a:pt x="366" y="230"/>
                </a:cubicBezTo>
                <a:cubicBezTo>
                  <a:pt x="357" y="283"/>
                  <a:pt x="344" y="354"/>
                  <a:pt x="298" y="386"/>
                </a:cubicBezTo>
                <a:cubicBezTo>
                  <a:pt x="275" y="453"/>
                  <a:pt x="205" y="472"/>
                  <a:pt x="142" y="481"/>
                </a:cubicBezTo>
                <a:cubicBezTo>
                  <a:pt x="108" y="469"/>
                  <a:pt x="75" y="484"/>
                  <a:pt x="41" y="494"/>
                </a:cubicBezTo>
                <a:cubicBezTo>
                  <a:pt x="41" y="494"/>
                  <a:pt x="63" y="499"/>
                  <a:pt x="74" y="501"/>
                </a:cubicBezTo>
                <a:cubicBezTo>
                  <a:pt x="81" y="508"/>
                  <a:pt x="87" y="516"/>
                  <a:pt x="95" y="521"/>
                </a:cubicBezTo>
                <a:cubicBezTo>
                  <a:pt x="101" y="525"/>
                  <a:pt x="109" y="524"/>
                  <a:pt x="115" y="528"/>
                </a:cubicBezTo>
                <a:cubicBezTo>
                  <a:pt x="152" y="557"/>
                  <a:pt x="171" y="588"/>
                  <a:pt x="217" y="603"/>
                </a:cubicBezTo>
                <a:cubicBezTo>
                  <a:pt x="266" y="652"/>
                  <a:pt x="307" y="655"/>
                  <a:pt x="373" y="670"/>
                </a:cubicBezTo>
                <a:cubicBezTo>
                  <a:pt x="388" y="694"/>
                  <a:pt x="401" y="720"/>
                  <a:pt x="413" y="677"/>
                </a:cubicBezTo>
                <a:cubicBezTo>
                  <a:pt x="421" y="597"/>
                  <a:pt x="399" y="546"/>
                  <a:pt x="461" y="508"/>
                </a:cubicBezTo>
                <a:cubicBezTo>
                  <a:pt x="469" y="485"/>
                  <a:pt x="481" y="467"/>
                  <a:pt x="495" y="447"/>
                </a:cubicBezTo>
                <a:cubicBezTo>
                  <a:pt x="510" y="398"/>
                  <a:pt x="496" y="414"/>
                  <a:pt x="529" y="393"/>
                </a:cubicBezTo>
                <a:cubicBezTo>
                  <a:pt x="544" y="369"/>
                  <a:pt x="560" y="364"/>
                  <a:pt x="569" y="338"/>
                </a:cubicBezTo>
                <a:cubicBezTo>
                  <a:pt x="578" y="265"/>
                  <a:pt x="589" y="171"/>
                  <a:pt x="630" y="108"/>
                </a:cubicBezTo>
                <a:cubicBezTo>
                  <a:pt x="628" y="101"/>
                  <a:pt x="630" y="88"/>
                  <a:pt x="623" y="88"/>
                </a:cubicBezTo>
                <a:cubicBezTo>
                  <a:pt x="616" y="88"/>
                  <a:pt x="617" y="101"/>
                  <a:pt x="617" y="108"/>
                </a:cubicBezTo>
                <a:cubicBezTo>
                  <a:pt x="613" y="179"/>
                  <a:pt x="632" y="384"/>
                  <a:pt x="583" y="460"/>
                </a:cubicBezTo>
                <a:cubicBezTo>
                  <a:pt x="574" y="495"/>
                  <a:pt x="558" y="523"/>
                  <a:pt x="542" y="555"/>
                </a:cubicBezTo>
                <a:cubicBezTo>
                  <a:pt x="532" y="574"/>
                  <a:pt x="532" y="597"/>
                  <a:pt x="522" y="616"/>
                </a:cubicBezTo>
                <a:cubicBezTo>
                  <a:pt x="511" y="638"/>
                  <a:pt x="489" y="664"/>
                  <a:pt x="474" y="684"/>
                </a:cubicBezTo>
                <a:cubicBezTo>
                  <a:pt x="466" y="711"/>
                  <a:pt x="461" y="723"/>
                  <a:pt x="434" y="731"/>
                </a:cubicBezTo>
                <a:cubicBezTo>
                  <a:pt x="339" y="723"/>
                  <a:pt x="291" y="716"/>
                  <a:pt x="210" y="698"/>
                </a:cubicBezTo>
                <a:cubicBezTo>
                  <a:pt x="172" y="672"/>
                  <a:pt x="149" y="645"/>
                  <a:pt x="115" y="616"/>
                </a:cubicBezTo>
                <a:cubicBezTo>
                  <a:pt x="94" y="598"/>
                  <a:pt x="68" y="586"/>
                  <a:pt x="47" y="569"/>
                </a:cubicBezTo>
                <a:cubicBezTo>
                  <a:pt x="25" y="550"/>
                  <a:pt x="15" y="525"/>
                  <a:pt x="0" y="501"/>
                </a:cubicBezTo>
                <a:cubicBezTo>
                  <a:pt x="3" y="489"/>
                  <a:pt x="7" y="462"/>
                  <a:pt x="20" y="454"/>
                </a:cubicBezTo>
                <a:cubicBezTo>
                  <a:pt x="32" y="446"/>
                  <a:pt x="61" y="440"/>
                  <a:pt x="61" y="440"/>
                </a:cubicBezTo>
                <a:cubicBezTo>
                  <a:pt x="97" y="404"/>
                  <a:pt x="142" y="381"/>
                  <a:pt x="183" y="352"/>
                </a:cubicBezTo>
                <a:cubicBezTo>
                  <a:pt x="187" y="345"/>
                  <a:pt x="190" y="337"/>
                  <a:pt x="196" y="332"/>
                </a:cubicBezTo>
                <a:cubicBezTo>
                  <a:pt x="208" y="321"/>
                  <a:pt x="237" y="305"/>
                  <a:pt x="237" y="305"/>
                </a:cubicBezTo>
                <a:cubicBezTo>
                  <a:pt x="242" y="298"/>
                  <a:pt x="255" y="292"/>
                  <a:pt x="251" y="284"/>
                </a:cubicBezTo>
                <a:cubicBezTo>
                  <a:pt x="248" y="277"/>
                  <a:pt x="237" y="288"/>
                  <a:pt x="230" y="291"/>
                </a:cubicBezTo>
                <a:cubicBezTo>
                  <a:pt x="207" y="301"/>
                  <a:pt x="187" y="310"/>
                  <a:pt x="163" y="318"/>
                </a:cubicBezTo>
                <a:cubicBezTo>
                  <a:pt x="141" y="339"/>
                  <a:pt x="107" y="377"/>
                  <a:pt x="81" y="386"/>
                </a:cubicBezTo>
                <a:cubicBezTo>
                  <a:pt x="72" y="400"/>
                  <a:pt x="68" y="418"/>
                  <a:pt x="54" y="427"/>
                </a:cubicBezTo>
                <a:cubicBezTo>
                  <a:pt x="47" y="431"/>
                  <a:pt x="28" y="435"/>
                  <a:pt x="34" y="440"/>
                </a:cubicBezTo>
                <a:cubicBezTo>
                  <a:pt x="36" y="442"/>
                  <a:pt x="96" y="422"/>
                  <a:pt x="102" y="420"/>
                </a:cubicBezTo>
                <a:cubicBezTo>
                  <a:pt x="226" y="434"/>
                  <a:pt x="190" y="460"/>
                  <a:pt x="237" y="413"/>
                </a:cubicBezTo>
                <a:cubicBezTo>
                  <a:pt x="254" y="363"/>
                  <a:pt x="260" y="309"/>
                  <a:pt x="305" y="277"/>
                </a:cubicBezTo>
                <a:cubicBezTo>
                  <a:pt x="333" y="234"/>
                  <a:pt x="320" y="194"/>
                  <a:pt x="366" y="162"/>
                </a:cubicBezTo>
                <a:cubicBezTo>
                  <a:pt x="399" y="93"/>
                  <a:pt x="351" y="177"/>
                  <a:pt x="413" y="122"/>
                </a:cubicBezTo>
                <a:cubicBezTo>
                  <a:pt x="425" y="111"/>
                  <a:pt x="440" y="81"/>
                  <a:pt x="440" y="81"/>
                </a:cubicBezTo>
                <a:cubicBezTo>
                  <a:pt x="450" y="41"/>
                  <a:pt x="458" y="45"/>
                  <a:pt x="495" y="33"/>
                </a:cubicBezTo>
                <a:cubicBezTo>
                  <a:pt x="538" y="1"/>
                  <a:pt x="511" y="13"/>
                  <a:pt x="583" y="13"/>
                </a:cubicBezTo>
                <a:cubicBezTo>
                  <a:pt x="578" y="18"/>
                  <a:pt x="574" y="22"/>
                  <a:pt x="569" y="27"/>
                </a:cubicBezTo>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9" name="Freeform 37"/>
          <p:cNvSpPr>
            <a:spLocks/>
          </p:cNvSpPr>
          <p:nvPr/>
        </p:nvSpPr>
        <p:spPr bwMode="auto">
          <a:xfrm>
            <a:off x="2228850" y="4646613"/>
            <a:ext cx="1041400" cy="774700"/>
          </a:xfrm>
          <a:custGeom>
            <a:avLst/>
            <a:gdLst>
              <a:gd name="T0" fmla="*/ 2147483646 w 656"/>
              <a:gd name="T1" fmla="*/ 0 h 488"/>
              <a:gd name="T2" fmla="*/ 2147483646 w 656"/>
              <a:gd name="T3" fmla="*/ 2147483646 h 488"/>
              <a:gd name="T4" fmla="*/ 2147483646 w 656"/>
              <a:gd name="T5" fmla="*/ 2147483646 h 488"/>
              <a:gd name="T6" fmla="*/ 2147483646 w 656"/>
              <a:gd name="T7" fmla="*/ 2147483646 h 488"/>
              <a:gd name="T8" fmla="*/ 2147483646 w 656"/>
              <a:gd name="T9" fmla="*/ 2147483646 h 488"/>
              <a:gd name="T10" fmla="*/ 2147483646 w 656"/>
              <a:gd name="T11" fmla="*/ 2147483646 h 488"/>
              <a:gd name="T12" fmla="*/ 2147483646 w 656"/>
              <a:gd name="T13" fmla="*/ 2147483646 h 488"/>
              <a:gd name="T14" fmla="*/ 2147483646 w 656"/>
              <a:gd name="T15" fmla="*/ 2147483646 h 488"/>
              <a:gd name="T16" fmla="*/ 2147483646 w 656"/>
              <a:gd name="T17" fmla="*/ 2147483646 h 488"/>
              <a:gd name="T18" fmla="*/ 2147483646 w 656"/>
              <a:gd name="T19" fmla="*/ 2147483646 h 488"/>
              <a:gd name="T20" fmla="*/ 2147483646 w 656"/>
              <a:gd name="T21" fmla="*/ 2147483646 h 488"/>
              <a:gd name="T22" fmla="*/ 2147483646 w 656"/>
              <a:gd name="T23" fmla="*/ 2147483646 h 488"/>
              <a:gd name="T24" fmla="*/ 2147483646 w 656"/>
              <a:gd name="T25" fmla="*/ 2147483646 h 488"/>
              <a:gd name="T26" fmla="*/ 2147483646 w 656"/>
              <a:gd name="T27" fmla="*/ 2147483646 h 488"/>
              <a:gd name="T28" fmla="*/ 2147483646 w 656"/>
              <a:gd name="T29" fmla="*/ 2147483646 h 488"/>
              <a:gd name="T30" fmla="*/ 2147483646 w 656"/>
              <a:gd name="T31" fmla="*/ 2147483646 h 488"/>
              <a:gd name="T32" fmla="*/ 2147483646 w 656"/>
              <a:gd name="T33" fmla="*/ 2147483646 h 488"/>
              <a:gd name="T34" fmla="*/ 2147483646 w 656"/>
              <a:gd name="T35" fmla="*/ 2147483646 h 488"/>
              <a:gd name="T36" fmla="*/ 2147483646 w 656"/>
              <a:gd name="T37" fmla="*/ 2147483646 h 488"/>
              <a:gd name="T38" fmla="*/ 2147483646 w 656"/>
              <a:gd name="T39" fmla="*/ 2147483646 h 488"/>
              <a:gd name="T40" fmla="*/ 2147483646 w 656"/>
              <a:gd name="T41" fmla="*/ 2147483646 h 488"/>
              <a:gd name="T42" fmla="*/ 2147483646 w 656"/>
              <a:gd name="T43" fmla="*/ 2147483646 h 488"/>
              <a:gd name="T44" fmla="*/ 2147483646 w 656"/>
              <a:gd name="T45" fmla="*/ 2147483646 h 488"/>
              <a:gd name="T46" fmla="*/ 2147483646 w 656"/>
              <a:gd name="T47" fmla="*/ 2147483646 h 488"/>
              <a:gd name="T48" fmla="*/ 2147483646 w 656"/>
              <a:gd name="T49" fmla="*/ 2147483646 h 488"/>
              <a:gd name="T50" fmla="*/ 2147483646 w 656"/>
              <a:gd name="T51" fmla="*/ 2147483646 h 488"/>
              <a:gd name="T52" fmla="*/ 2147483646 w 656"/>
              <a:gd name="T53" fmla="*/ 2147483646 h 488"/>
              <a:gd name="T54" fmla="*/ 2147483646 w 656"/>
              <a:gd name="T55" fmla="*/ 2147483646 h 488"/>
              <a:gd name="T56" fmla="*/ 2147483646 w 656"/>
              <a:gd name="T57" fmla="*/ 2147483646 h 488"/>
              <a:gd name="T58" fmla="*/ 2147483646 w 656"/>
              <a:gd name="T59" fmla="*/ 2147483646 h 488"/>
              <a:gd name="T60" fmla="*/ 2147483646 w 656"/>
              <a:gd name="T61" fmla="*/ 2147483646 h 488"/>
              <a:gd name="T62" fmla="*/ 2147483646 w 656"/>
              <a:gd name="T63" fmla="*/ 2147483646 h 488"/>
              <a:gd name="T64" fmla="*/ 2147483646 w 656"/>
              <a:gd name="T65" fmla="*/ 2147483646 h 488"/>
              <a:gd name="T66" fmla="*/ 2147483646 w 656"/>
              <a:gd name="T67" fmla="*/ 2147483646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6" h="488">
                <a:moveTo>
                  <a:pt x="297" y="0"/>
                </a:moveTo>
                <a:cubicBezTo>
                  <a:pt x="350" y="11"/>
                  <a:pt x="349" y="34"/>
                  <a:pt x="392" y="55"/>
                </a:cubicBezTo>
                <a:cubicBezTo>
                  <a:pt x="412" y="65"/>
                  <a:pt x="439" y="70"/>
                  <a:pt x="460" y="75"/>
                </a:cubicBezTo>
                <a:cubicBezTo>
                  <a:pt x="512" y="102"/>
                  <a:pt x="565" y="115"/>
                  <a:pt x="622" y="122"/>
                </a:cubicBezTo>
                <a:cubicBezTo>
                  <a:pt x="627" y="136"/>
                  <a:pt x="641" y="148"/>
                  <a:pt x="642" y="163"/>
                </a:cubicBezTo>
                <a:cubicBezTo>
                  <a:pt x="645" y="254"/>
                  <a:pt x="639" y="329"/>
                  <a:pt x="622" y="414"/>
                </a:cubicBezTo>
                <a:cubicBezTo>
                  <a:pt x="618" y="432"/>
                  <a:pt x="622" y="455"/>
                  <a:pt x="609" y="468"/>
                </a:cubicBezTo>
                <a:cubicBezTo>
                  <a:pt x="599" y="478"/>
                  <a:pt x="568" y="482"/>
                  <a:pt x="568" y="482"/>
                </a:cubicBezTo>
                <a:cubicBezTo>
                  <a:pt x="525" y="480"/>
                  <a:pt x="482" y="481"/>
                  <a:pt x="439" y="475"/>
                </a:cubicBezTo>
                <a:cubicBezTo>
                  <a:pt x="421" y="473"/>
                  <a:pt x="362" y="430"/>
                  <a:pt x="331" y="421"/>
                </a:cubicBezTo>
                <a:cubicBezTo>
                  <a:pt x="304" y="403"/>
                  <a:pt x="296" y="383"/>
                  <a:pt x="283" y="421"/>
                </a:cubicBezTo>
                <a:cubicBezTo>
                  <a:pt x="293" y="449"/>
                  <a:pt x="319" y="479"/>
                  <a:pt x="351" y="482"/>
                </a:cubicBezTo>
                <a:cubicBezTo>
                  <a:pt x="385" y="486"/>
                  <a:pt x="419" y="488"/>
                  <a:pt x="453" y="488"/>
                </a:cubicBezTo>
                <a:cubicBezTo>
                  <a:pt x="478" y="488"/>
                  <a:pt x="403" y="484"/>
                  <a:pt x="378" y="482"/>
                </a:cubicBezTo>
                <a:cubicBezTo>
                  <a:pt x="365" y="477"/>
                  <a:pt x="346" y="480"/>
                  <a:pt x="338" y="468"/>
                </a:cubicBezTo>
                <a:cubicBezTo>
                  <a:pt x="333" y="461"/>
                  <a:pt x="331" y="452"/>
                  <a:pt x="324" y="448"/>
                </a:cubicBezTo>
                <a:cubicBezTo>
                  <a:pt x="310" y="439"/>
                  <a:pt x="292" y="441"/>
                  <a:pt x="277" y="434"/>
                </a:cubicBezTo>
                <a:cubicBezTo>
                  <a:pt x="248" y="420"/>
                  <a:pt x="223" y="397"/>
                  <a:pt x="195" y="380"/>
                </a:cubicBezTo>
                <a:cubicBezTo>
                  <a:pt x="191" y="373"/>
                  <a:pt x="189" y="364"/>
                  <a:pt x="182" y="360"/>
                </a:cubicBezTo>
                <a:cubicBezTo>
                  <a:pt x="170" y="352"/>
                  <a:pt x="153" y="354"/>
                  <a:pt x="141" y="346"/>
                </a:cubicBezTo>
                <a:cubicBezTo>
                  <a:pt x="114" y="327"/>
                  <a:pt x="128" y="336"/>
                  <a:pt x="100" y="319"/>
                </a:cubicBezTo>
                <a:cubicBezTo>
                  <a:pt x="96" y="312"/>
                  <a:pt x="93" y="305"/>
                  <a:pt x="87" y="299"/>
                </a:cubicBezTo>
                <a:cubicBezTo>
                  <a:pt x="81" y="293"/>
                  <a:pt x="72" y="291"/>
                  <a:pt x="66" y="285"/>
                </a:cubicBezTo>
                <a:cubicBezTo>
                  <a:pt x="11" y="222"/>
                  <a:pt x="64" y="260"/>
                  <a:pt x="19" y="231"/>
                </a:cubicBezTo>
                <a:cubicBezTo>
                  <a:pt x="0" y="175"/>
                  <a:pt x="51" y="180"/>
                  <a:pt x="87" y="156"/>
                </a:cubicBezTo>
                <a:cubicBezTo>
                  <a:pt x="119" y="107"/>
                  <a:pt x="177" y="71"/>
                  <a:pt x="222" y="34"/>
                </a:cubicBezTo>
                <a:cubicBezTo>
                  <a:pt x="239" y="20"/>
                  <a:pt x="283" y="7"/>
                  <a:pt x="283" y="7"/>
                </a:cubicBezTo>
                <a:cubicBezTo>
                  <a:pt x="317" y="9"/>
                  <a:pt x="351" y="8"/>
                  <a:pt x="385" y="14"/>
                </a:cubicBezTo>
                <a:cubicBezTo>
                  <a:pt x="393" y="15"/>
                  <a:pt x="397" y="25"/>
                  <a:pt x="405" y="28"/>
                </a:cubicBezTo>
                <a:cubicBezTo>
                  <a:pt x="459" y="46"/>
                  <a:pt x="526" y="56"/>
                  <a:pt x="582" y="61"/>
                </a:cubicBezTo>
                <a:cubicBezTo>
                  <a:pt x="608" y="70"/>
                  <a:pt x="620" y="79"/>
                  <a:pt x="636" y="102"/>
                </a:cubicBezTo>
                <a:cubicBezTo>
                  <a:pt x="638" y="109"/>
                  <a:pt x="639" y="116"/>
                  <a:pt x="642" y="122"/>
                </a:cubicBezTo>
                <a:cubicBezTo>
                  <a:pt x="646" y="130"/>
                  <a:pt x="656" y="143"/>
                  <a:pt x="656" y="143"/>
                </a:cubicBezTo>
                <a:lnTo>
                  <a:pt x="564" y="97"/>
                </a:lnTo>
              </a:path>
            </a:pathLst>
          </a:custGeom>
          <a:solidFill>
            <a:srgbClr val="C5159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30" name="Picture 38" descr="natures1%2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70855">
            <a:off x="2365375" y="4860925"/>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32" name="Object 14"/>
          <p:cNvGraphicFramePr>
            <a:graphicFrameLocks noChangeAspect="1"/>
          </p:cNvGraphicFramePr>
          <p:nvPr/>
        </p:nvGraphicFramePr>
        <p:xfrm>
          <a:off x="3429000" y="6248400"/>
          <a:ext cx="457200" cy="381000"/>
        </p:xfrm>
        <a:graphic>
          <a:graphicData uri="http://schemas.openxmlformats.org/presentationml/2006/ole">
            <mc:AlternateContent xmlns:mc="http://schemas.openxmlformats.org/markup-compatibility/2006">
              <mc:Choice xmlns:v="urn:schemas-microsoft-com:vml" Requires="v">
                <p:oleObj spid="_x0000_s15391" name="Clip" r:id="rId7" imgW="701558" imgH="738097" progId="MS_ClipArt_Gallery.2">
                  <p:embed/>
                </p:oleObj>
              </mc:Choice>
              <mc:Fallback>
                <p:oleObj name="Clip" r:id="rId7" imgW="701558" imgH="738097" progId="MS_ClipArt_Gallery.2">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6248400"/>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33" name="Object 14"/>
          <p:cNvGraphicFramePr>
            <a:graphicFrameLocks noChangeAspect="1"/>
          </p:cNvGraphicFramePr>
          <p:nvPr/>
        </p:nvGraphicFramePr>
        <p:xfrm>
          <a:off x="5029200" y="6324600"/>
          <a:ext cx="457200" cy="381000"/>
        </p:xfrm>
        <a:graphic>
          <a:graphicData uri="http://schemas.openxmlformats.org/presentationml/2006/ole">
            <mc:AlternateContent xmlns:mc="http://schemas.openxmlformats.org/markup-compatibility/2006">
              <mc:Choice xmlns:v="urn:schemas-microsoft-com:vml" Requires="v">
                <p:oleObj spid="_x0000_s15392" name="Clip" r:id="rId9" imgW="701558" imgH="738097" progId="MS_ClipArt_Gallery.2">
                  <p:embed/>
                </p:oleObj>
              </mc:Choice>
              <mc:Fallback>
                <p:oleObj name="Clip" r:id="rId9" imgW="701558" imgH="738097" progId="MS_ClipArt_Gallery.2">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6324600"/>
                        <a:ext cx="457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in)">
                                      <p:cBhvr>
                                        <p:cTn id="7" dur="500"/>
                                        <p:tgtEl>
                                          <p:spTgt spid="819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box(in)">
                                      <p:cBhvr>
                                        <p:cTn id="10" dur="500"/>
                                        <p:tgtEl>
                                          <p:spTgt spid="819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201"/>
                                        </p:tgtEl>
                                        <p:attrNameLst>
                                          <p:attrName>style.visibility</p:attrName>
                                        </p:attrNameLst>
                                      </p:cBhvr>
                                      <p:to>
                                        <p:strVal val="visible"/>
                                      </p:to>
                                    </p:set>
                                    <p:animEffect transition="in" filter="box(in)">
                                      <p:cBhvr>
                                        <p:cTn id="13" dur="500"/>
                                        <p:tgtEl>
                                          <p:spTgt spid="820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204"/>
                                        </p:tgtEl>
                                        <p:attrNameLst>
                                          <p:attrName>style.visibility</p:attrName>
                                        </p:attrNameLst>
                                      </p:cBhvr>
                                      <p:to>
                                        <p:strVal val="visible"/>
                                      </p:to>
                                    </p:set>
                                    <p:animEffect transition="in" filter="box(in)">
                                      <p:cBhvr>
                                        <p:cTn id="16" dur="500"/>
                                        <p:tgtEl>
                                          <p:spTgt spid="820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205"/>
                                        </p:tgtEl>
                                        <p:attrNameLst>
                                          <p:attrName>style.visibility</p:attrName>
                                        </p:attrNameLst>
                                      </p:cBhvr>
                                      <p:to>
                                        <p:strVal val="visible"/>
                                      </p:to>
                                    </p:set>
                                    <p:animEffect transition="in" filter="box(in)">
                                      <p:cBhvr>
                                        <p:cTn id="19" dur="500"/>
                                        <p:tgtEl>
                                          <p:spTgt spid="820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208"/>
                                        </p:tgtEl>
                                        <p:attrNameLst>
                                          <p:attrName>style.visibility</p:attrName>
                                        </p:attrNameLst>
                                      </p:cBhvr>
                                      <p:to>
                                        <p:strVal val="visible"/>
                                      </p:to>
                                    </p:set>
                                    <p:animEffect transition="in" filter="box(in)">
                                      <p:cBhvr>
                                        <p:cTn id="22" dur="500"/>
                                        <p:tgtEl>
                                          <p:spTgt spid="820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209"/>
                                        </p:tgtEl>
                                        <p:attrNameLst>
                                          <p:attrName>style.visibility</p:attrName>
                                        </p:attrNameLst>
                                      </p:cBhvr>
                                      <p:to>
                                        <p:strVal val="visible"/>
                                      </p:to>
                                    </p:set>
                                    <p:animEffect transition="in" filter="box(in)">
                                      <p:cBhvr>
                                        <p:cTn id="25" dur="500"/>
                                        <p:tgtEl>
                                          <p:spTgt spid="820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210"/>
                                        </p:tgtEl>
                                        <p:attrNameLst>
                                          <p:attrName>style.visibility</p:attrName>
                                        </p:attrNameLst>
                                      </p:cBhvr>
                                      <p:to>
                                        <p:strVal val="visible"/>
                                      </p:to>
                                    </p:set>
                                    <p:animEffect transition="in" filter="box(in)">
                                      <p:cBhvr>
                                        <p:cTn id="28" dur="500"/>
                                        <p:tgtEl>
                                          <p:spTgt spid="821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8211"/>
                                        </p:tgtEl>
                                        <p:attrNameLst>
                                          <p:attrName>style.visibility</p:attrName>
                                        </p:attrNameLst>
                                      </p:cBhvr>
                                      <p:to>
                                        <p:strVal val="visible"/>
                                      </p:to>
                                    </p:set>
                                    <p:animEffect transition="in" filter="box(in)">
                                      <p:cBhvr>
                                        <p:cTn id="31" dur="500"/>
                                        <p:tgtEl>
                                          <p:spTgt spid="821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8212"/>
                                        </p:tgtEl>
                                        <p:attrNameLst>
                                          <p:attrName>style.visibility</p:attrName>
                                        </p:attrNameLst>
                                      </p:cBhvr>
                                      <p:to>
                                        <p:strVal val="visible"/>
                                      </p:to>
                                    </p:set>
                                    <p:animEffect transition="in" filter="box(in)">
                                      <p:cBhvr>
                                        <p:cTn id="34" dur="500"/>
                                        <p:tgtEl>
                                          <p:spTgt spid="8212"/>
                                        </p:tgtEl>
                                      </p:cBhvr>
                                    </p:animEffect>
                                  </p:childTnLst>
                                </p:cTn>
                              </p:par>
                              <p:par>
                                <p:cTn id="35" presetID="4" presetClass="entr" presetSubtype="16" fill="hold" nodeType="withEffect">
                                  <p:stCondLst>
                                    <p:cond delay="0"/>
                                  </p:stCondLst>
                                  <p:childTnLst>
                                    <p:set>
                                      <p:cBhvr>
                                        <p:cTn id="36" dur="1" fill="hold">
                                          <p:stCondLst>
                                            <p:cond delay="0"/>
                                          </p:stCondLst>
                                        </p:cTn>
                                        <p:tgtEl>
                                          <p:spTgt spid="8213"/>
                                        </p:tgtEl>
                                        <p:attrNameLst>
                                          <p:attrName>style.visibility</p:attrName>
                                        </p:attrNameLst>
                                      </p:cBhvr>
                                      <p:to>
                                        <p:strVal val="visible"/>
                                      </p:to>
                                    </p:set>
                                    <p:animEffect transition="in" filter="box(in)">
                                      <p:cBhvr>
                                        <p:cTn id="37" dur="500"/>
                                        <p:tgtEl>
                                          <p:spTgt spid="8213"/>
                                        </p:tgtEl>
                                      </p:cBhvr>
                                    </p:animEffect>
                                  </p:childTnLst>
                                </p:cTn>
                              </p:par>
                              <p:par>
                                <p:cTn id="38" presetID="4" presetClass="entr" presetSubtype="16" fill="hold" nodeType="withEffect">
                                  <p:stCondLst>
                                    <p:cond delay="0"/>
                                  </p:stCondLst>
                                  <p:childTnLst>
                                    <p:set>
                                      <p:cBhvr>
                                        <p:cTn id="39" dur="1" fill="hold">
                                          <p:stCondLst>
                                            <p:cond delay="0"/>
                                          </p:stCondLst>
                                        </p:cTn>
                                        <p:tgtEl>
                                          <p:spTgt spid="8214"/>
                                        </p:tgtEl>
                                        <p:attrNameLst>
                                          <p:attrName>style.visibility</p:attrName>
                                        </p:attrNameLst>
                                      </p:cBhvr>
                                      <p:to>
                                        <p:strVal val="visible"/>
                                      </p:to>
                                    </p:set>
                                    <p:animEffect transition="in" filter="box(in)">
                                      <p:cBhvr>
                                        <p:cTn id="40" dur="500"/>
                                        <p:tgtEl>
                                          <p:spTgt spid="8214"/>
                                        </p:tgtEl>
                                      </p:cBhvr>
                                    </p:animEffect>
                                  </p:childTnLst>
                                </p:cTn>
                              </p:par>
                              <p:par>
                                <p:cTn id="41" presetID="4" presetClass="entr" presetSubtype="16" fill="hold" nodeType="withEffect">
                                  <p:stCondLst>
                                    <p:cond delay="0"/>
                                  </p:stCondLst>
                                  <p:childTnLst>
                                    <p:set>
                                      <p:cBhvr>
                                        <p:cTn id="42" dur="1" fill="hold">
                                          <p:stCondLst>
                                            <p:cond delay="0"/>
                                          </p:stCondLst>
                                        </p:cTn>
                                        <p:tgtEl>
                                          <p:spTgt spid="8215"/>
                                        </p:tgtEl>
                                        <p:attrNameLst>
                                          <p:attrName>style.visibility</p:attrName>
                                        </p:attrNameLst>
                                      </p:cBhvr>
                                      <p:to>
                                        <p:strVal val="visible"/>
                                      </p:to>
                                    </p:set>
                                    <p:animEffect transition="in" filter="box(in)">
                                      <p:cBhvr>
                                        <p:cTn id="43" dur="500"/>
                                        <p:tgtEl>
                                          <p:spTgt spid="8215"/>
                                        </p:tgtEl>
                                      </p:cBhvr>
                                    </p:animEffect>
                                  </p:childTnLst>
                                </p:cTn>
                              </p:par>
                              <p:par>
                                <p:cTn id="44" presetID="4" presetClass="entr" presetSubtype="16" fill="hold" nodeType="withEffect">
                                  <p:stCondLst>
                                    <p:cond delay="0"/>
                                  </p:stCondLst>
                                  <p:childTnLst>
                                    <p:set>
                                      <p:cBhvr>
                                        <p:cTn id="45" dur="1" fill="hold">
                                          <p:stCondLst>
                                            <p:cond delay="0"/>
                                          </p:stCondLst>
                                        </p:cTn>
                                        <p:tgtEl>
                                          <p:spTgt spid="8216"/>
                                        </p:tgtEl>
                                        <p:attrNameLst>
                                          <p:attrName>style.visibility</p:attrName>
                                        </p:attrNameLst>
                                      </p:cBhvr>
                                      <p:to>
                                        <p:strVal val="visible"/>
                                      </p:to>
                                    </p:set>
                                    <p:animEffect transition="in" filter="box(in)">
                                      <p:cBhvr>
                                        <p:cTn id="46" dur="500"/>
                                        <p:tgtEl>
                                          <p:spTgt spid="8216"/>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8217"/>
                                        </p:tgtEl>
                                        <p:attrNameLst>
                                          <p:attrName>style.visibility</p:attrName>
                                        </p:attrNameLst>
                                      </p:cBhvr>
                                      <p:to>
                                        <p:strVal val="visible"/>
                                      </p:to>
                                    </p:set>
                                    <p:animEffect transition="in" filter="box(in)">
                                      <p:cBhvr>
                                        <p:cTn id="49" dur="500"/>
                                        <p:tgtEl>
                                          <p:spTgt spid="8217"/>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8218"/>
                                        </p:tgtEl>
                                        <p:attrNameLst>
                                          <p:attrName>style.visibility</p:attrName>
                                        </p:attrNameLst>
                                      </p:cBhvr>
                                      <p:to>
                                        <p:strVal val="visible"/>
                                      </p:to>
                                    </p:set>
                                    <p:animEffect transition="in" filter="box(in)">
                                      <p:cBhvr>
                                        <p:cTn id="52" dur="500"/>
                                        <p:tgtEl>
                                          <p:spTgt spid="8218"/>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8219"/>
                                        </p:tgtEl>
                                        <p:attrNameLst>
                                          <p:attrName>style.visibility</p:attrName>
                                        </p:attrNameLst>
                                      </p:cBhvr>
                                      <p:to>
                                        <p:strVal val="visible"/>
                                      </p:to>
                                    </p:set>
                                    <p:animEffect transition="in" filter="box(in)">
                                      <p:cBhvr>
                                        <p:cTn id="55" dur="500"/>
                                        <p:tgtEl>
                                          <p:spTgt spid="8219"/>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8221"/>
                                        </p:tgtEl>
                                        <p:attrNameLst>
                                          <p:attrName>style.visibility</p:attrName>
                                        </p:attrNameLst>
                                      </p:cBhvr>
                                      <p:to>
                                        <p:strVal val="visible"/>
                                      </p:to>
                                    </p:set>
                                    <p:animEffect transition="in" filter="box(in)">
                                      <p:cBhvr>
                                        <p:cTn id="58" dur="500"/>
                                        <p:tgtEl>
                                          <p:spTgt spid="822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8222"/>
                                        </p:tgtEl>
                                        <p:attrNameLst>
                                          <p:attrName>style.visibility</p:attrName>
                                        </p:attrNameLst>
                                      </p:cBhvr>
                                      <p:to>
                                        <p:strVal val="visible"/>
                                      </p:to>
                                    </p:set>
                                    <p:animEffect transition="in" filter="box(in)">
                                      <p:cBhvr>
                                        <p:cTn id="61" dur="500"/>
                                        <p:tgtEl>
                                          <p:spTgt spid="8222"/>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8223"/>
                                        </p:tgtEl>
                                        <p:attrNameLst>
                                          <p:attrName>style.visibility</p:attrName>
                                        </p:attrNameLst>
                                      </p:cBhvr>
                                      <p:to>
                                        <p:strVal val="visible"/>
                                      </p:to>
                                    </p:set>
                                    <p:animEffect transition="in" filter="box(in)">
                                      <p:cBhvr>
                                        <p:cTn id="64" dur="500"/>
                                        <p:tgtEl>
                                          <p:spTgt spid="8223"/>
                                        </p:tgtEl>
                                      </p:cBhvr>
                                    </p:animEffect>
                                  </p:childTnLst>
                                </p:cTn>
                              </p:par>
                              <p:par>
                                <p:cTn id="65" presetID="4" presetClass="entr" presetSubtype="16" fill="hold" nodeType="withEffect">
                                  <p:stCondLst>
                                    <p:cond delay="0"/>
                                  </p:stCondLst>
                                  <p:childTnLst>
                                    <p:set>
                                      <p:cBhvr>
                                        <p:cTn id="66" dur="1" fill="hold">
                                          <p:stCondLst>
                                            <p:cond delay="0"/>
                                          </p:stCondLst>
                                        </p:cTn>
                                        <p:tgtEl>
                                          <p:spTgt spid="8224"/>
                                        </p:tgtEl>
                                        <p:attrNameLst>
                                          <p:attrName>style.visibility</p:attrName>
                                        </p:attrNameLst>
                                      </p:cBhvr>
                                      <p:to>
                                        <p:strVal val="visible"/>
                                      </p:to>
                                    </p:set>
                                    <p:animEffect transition="in" filter="box(in)">
                                      <p:cBhvr>
                                        <p:cTn id="67" dur="500"/>
                                        <p:tgtEl>
                                          <p:spTgt spid="8224"/>
                                        </p:tgtEl>
                                      </p:cBhvr>
                                    </p:animEffect>
                                  </p:childTnLst>
                                </p:cTn>
                              </p:par>
                              <p:par>
                                <p:cTn id="68" presetID="4" presetClass="entr" presetSubtype="16" fill="hold" nodeType="withEffect">
                                  <p:stCondLst>
                                    <p:cond delay="0"/>
                                  </p:stCondLst>
                                  <p:childTnLst>
                                    <p:set>
                                      <p:cBhvr>
                                        <p:cTn id="69" dur="1" fill="hold">
                                          <p:stCondLst>
                                            <p:cond delay="0"/>
                                          </p:stCondLst>
                                        </p:cTn>
                                        <p:tgtEl>
                                          <p:spTgt spid="8225"/>
                                        </p:tgtEl>
                                        <p:attrNameLst>
                                          <p:attrName>style.visibility</p:attrName>
                                        </p:attrNameLst>
                                      </p:cBhvr>
                                      <p:to>
                                        <p:strVal val="visible"/>
                                      </p:to>
                                    </p:set>
                                    <p:animEffect transition="in" filter="box(in)">
                                      <p:cBhvr>
                                        <p:cTn id="70" dur="500"/>
                                        <p:tgtEl>
                                          <p:spTgt spid="8225"/>
                                        </p:tgtEl>
                                      </p:cBhvr>
                                    </p:animEffect>
                                  </p:childTnLst>
                                </p:cTn>
                              </p:par>
                              <p:par>
                                <p:cTn id="71" presetID="4" presetClass="entr" presetSubtype="16" fill="hold" nodeType="withEffect">
                                  <p:stCondLst>
                                    <p:cond delay="0"/>
                                  </p:stCondLst>
                                  <p:childTnLst>
                                    <p:set>
                                      <p:cBhvr>
                                        <p:cTn id="72" dur="1" fill="hold">
                                          <p:stCondLst>
                                            <p:cond delay="0"/>
                                          </p:stCondLst>
                                        </p:cTn>
                                        <p:tgtEl>
                                          <p:spTgt spid="8226"/>
                                        </p:tgtEl>
                                        <p:attrNameLst>
                                          <p:attrName>style.visibility</p:attrName>
                                        </p:attrNameLst>
                                      </p:cBhvr>
                                      <p:to>
                                        <p:strVal val="visible"/>
                                      </p:to>
                                    </p:set>
                                    <p:animEffect transition="in" filter="box(in)">
                                      <p:cBhvr>
                                        <p:cTn id="73" dur="500"/>
                                        <p:tgtEl>
                                          <p:spTgt spid="8226"/>
                                        </p:tgtEl>
                                      </p:cBhvr>
                                    </p:animEffect>
                                  </p:childTnLst>
                                </p:cTn>
                              </p:par>
                              <p:par>
                                <p:cTn id="74" presetID="4" presetClass="entr" presetSubtype="16" fill="hold" nodeType="withEffect">
                                  <p:stCondLst>
                                    <p:cond delay="0"/>
                                  </p:stCondLst>
                                  <p:childTnLst>
                                    <p:set>
                                      <p:cBhvr>
                                        <p:cTn id="75" dur="1" fill="hold">
                                          <p:stCondLst>
                                            <p:cond delay="0"/>
                                          </p:stCondLst>
                                        </p:cTn>
                                        <p:tgtEl>
                                          <p:spTgt spid="8227"/>
                                        </p:tgtEl>
                                        <p:attrNameLst>
                                          <p:attrName>style.visibility</p:attrName>
                                        </p:attrNameLst>
                                      </p:cBhvr>
                                      <p:to>
                                        <p:strVal val="visible"/>
                                      </p:to>
                                    </p:set>
                                    <p:animEffect transition="in" filter="box(in)">
                                      <p:cBhvr>
                                        <p:cTn id="76" dur="500"/>
                                        <p:tgtEl>
                                          <p:spTgt spid="8227"/>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8229"/>
                                        </p:tgtEl>
                                        <p:attrNameLst>
                                          <p:attrName>style.visibility</p:attrName>
                                        </p:attrNameLst>
                                      </p:cBhvr>
                                      <p:to>
                                        <p:strVal val="visible"/>
                                      </p:to>
                                    </p:set>
                                    <p:animEffect transition="in" filter="box(in)">
                                      <p:cBhvr>
                                        <p:cTn id="79" dur="500"/>
                                        <p:tgtEl>
                                          <p:spTgt spid="8229"/>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8228"/>
                                        </p:tgtEl>
                                        <p:attrNameLst>
                                          <p:attrName>style.visibility</p:attrName>
                                        </p:attrNameLst>
                                      </p:cBhvr>
                                      <p:to>
                                        <p:strVal val="visible"/>
                                      </p:to>
                                    </p:set>
                                    <p:animEffect transition="in" filter="box(in)">
                                      <p:cBhvr>
                                        <p:cTn id="82" dur="500"/>
                                        <p:tgtEl>
                                          <p:spTgt spid="8228"/>
                                        </p:tgtEl>
                                      </p:cBhvr>
                                    </p:animEffect>
                                  </p:childTnLst>
                                </p:cTn>
                              </p:par>
                              <p:par>
                                <p:cTn id="83" presetID="4" presetClass="entr" presetSubtype="16" fill="hold" nodeType="withEffect">
                                  <p:stCondLst>
                                    <p:cond delay="0"/>
                                  </p:stCondLst>
                                  <p:childTnLst>
                                    <p:set>
                                      <p:cBhvr>
                                        <p:cTn id="84" dur="1" fill="hold">
                                          <p:stCondLst>
                                            <p:cond delay="0"/>
                                          </p:stCondLst>
                                        </p:cTn>
                                        <p:tgtEl>
                                          <p:spTgt spid="8230"/>
                                        </p:tgtEl>
                                        <p:attrNameLst>
                                          <p:attrName>style.visibility</p:attrName>
                                        </p:attrNameLst>
                                      </p:cBhvr>
                                      <p:to>
                                        <p:strVal val="visible"/>
                                      </p:to>
                                    </p:set>
                                    <p:animEffect transition="in" filter="box(in)">
                                      <p:cBhvr>
                                        <p:cTn id="85" dur="500"/>
                                        <p:tgtEl>
                                          <p:spTgt spid="8230"/>
                                        </p:tgtEl>
                                      </p:cBhvr>
                                    </p:animEffect>
                                  </p:childTnLst>
                                </p:cTn>
                              </p:par>
                              <p:par>
                                <p:cTn id="86" presetID="4" presetClass="entr" presetSubtype="16" fill="hold" nodeType="withEffect">
                                  <p:stCondLst>
                                    <p:cond delay="0"/>
                                  </p:stCondLst>
                                  <p:childTnLst>
                                    <p:set>
                                      <p:cBhvr>
                                        <p:cTn id="87" dur="1" fill="hold">
                                          <p:stCondLst>
                                            <p:cond delay="0"/>
                                          </p:stCondLst>
                                        </p:cTn>
                                        <p:tgtEl>
                                          <p:spTgt spid="8232"/>
                                        </p:tgtEl>
                                        <p:attrNameLst>
                                          <p:attrName>style.visibility</p:attrName>
                                        </p:attrNameLst>
                                      </p:cBhvr>
                                      <p:to>
                                        <p:strVal val="visible"/>
                                      </p:to>
                                    </p:set>
                                    <p:animEffect transition="in" filter="box(in)">
                                      <p:cBhvr>
                                        <p:cTn id="88" dur="500"/>
                                        <p:tgtEl>
                                          <p:spTgt spid="8232"/>
                                        </p:tgtEl>
                                      </p:cBhvr>
                                    </p:animEffect>
                                  </p:childTnLst>
                                </p:cTn>
                              </p:par>
                              <p:par>
                                <p:cTn id="89" presetID="4" presetClass="entr" presetSubtype="16" fill="hold" nodeType="withEffect">
                                  <p:stCondLst>
                                    <p:cond delay="0"/>
                                  </p:stCondLst>
                                  <p:childTnLst>
                                    <p:set>
                                      <p:cBhvr>
                                        <p:cTn id="90" dur="1" fill="hold">
                                          <p:stCondLst>
                                            <p:cond delay="0"/>
                                          </p:stCondLst>
                                        </p:cTn>
                                        <p:tgtEl>
                                          <p:spTgt spid="8233"/>
                                        </p:tgtEl>
                                        <p:attrNameLst>
                                          <p:attrName>style.visibility</p:attrName>
                                        </p:attrNameLst>
                                      </p:cBhvr>
                                      <p:to>
                                        <p:strVal val="visible"/>
                                      </p:to>
                                    </p:set>
                                    <p:animEffect transition="in" filter="box(in)">
                                      <p:cBhvr>
                                        <p:cTn id="91" dur="500"/>
                                        <p:tgtEl>
                                          <p:spTgt spid="8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P spid="8201" grpId="0" animBg="1"/>
      <p:bldP spid="8204" grpId="0" animBg="1"/>
      <p:bldP spid="8205" grpId="0" animBg="1"/>
      <p:bldP spid="8208" grpId="0" animBg="1"/>
      <p:bldP spid="8209" grpId="0" animBg="1"/>
      <p:bldP spid="8210" grpId="0" animBg="1"/>
      <p:bldP spid="8211" grpId="0" animBg="1"/>
      <p:bldP spid="8212" grpId="0" animBg="1"/>
      <p:bldP spid="8213" grpId="0" animBg="1"/>
      <p:bldP spid="8214" grpId="0" animBg="1"/>
      <p:bldP spid="8215" grpId="0" animBg="1"/>
      <p:bldP spid="8216" grpId="0" animBg="1"/>
      <p:bldP spid="8217" grpId="0" animBg="1"/>
      <p:bldP spid="8218" grpId="0" animBg="1"/>
      <p:bldP spid="8219" grpId="0" animBg="1"/>
      <p:bldP spid="8221" grpId="0" animBg="1"/>
      <p:bldP spid="8222" grpId="0" animBg="1"/>
      <p:bldP spid="8223" grpId="0" animBg="1"/>
      <p:bldP spid="8228" grpId="0" animBg="1"/>
      <p:bldP spid="82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516063"/>
            <a:ext cx="9144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a:solidFill>
                  <a:schemeClr val="bg1"/>
                </a:solidFill>
                <a:latin typeface="Times New Roman" panose="02020603050405020304" pitchFamily="18" charset="0"/>
                <a:cs typeface="Times New Roman" panose="02020603050405020304" pitchFamily="18" charset="0"/>
              </a:rPr>
              <a:t>+ Vẽ dáng người</a:t>
            </a:r>
            <a:endParaRPr lang="en-GB" altLang="en-US" sz="360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3600">
                <a:solidFill>
                  <a:schemeClr val="bg1"/>
                </a:solidFill>
                <a:latin typeface="Times New Roman" panose="02020603050405020304" pitchFamily="18" charset="0"/>
                <a:cs typeface="Times New Roman" panose="02020603050405020304" pitchFamily="18" charset="0"/>
              </a:rPr>
              <a:t>+ Dựa vào dáng người để tạo dáng trang phục.</a:t>
            </a:r>
            <a:endParaRPr lang="en-GB" altLang="en-US" sz="3600">
              <a:solidFill>
                <a:schemeClr val="bg1"/>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3600">
                <a:solidFill>
                  <a:schemeClr val="bg1"/>
                </a:solidFill>
                <a:latin typeface="Times New Roman" panose="02020603050405020304" pitchFamily="18" charset="0"/>
                <a:cs typeface="Times New Roman" panose="02020603050405020304" pitchFamily="18" charset="0"/>
              </a:rPr>
              <a:t>+ Trang trí trang phục bằng màu sắc và họa tiết</a:t>
            </a:r>
          </a:p>
          <a:p>
            <a:pPr algn="just" eaLnBrk="1" hangingPunct="1">
              <a:spcBef>
                <a:spcPct val="0"/>
              </a:spcBef>
              <a:buFontTx/>
              <a:buNone/>
            </a:pPr>
            <a:r>
              <a:rPr lang="en-US" altLang="en-US" sz="3600">
                <a:solidFill>
                  <a:schemeClr val="bg1"/>
                </a:solidFill>
                <a:latin typeface="Times New Roman" panose="02020603050405020304" pitchFamily="18" charset="0"/>
                <a:cs typeface="Times New Roman" panose="02020603050405020304" pitchFamily="18" charset="0"/>
              </a:rPr>
              <a:t>(họa tiết có thể là hình hoa, lá,các con vật,các đường nét trang trí,…).</a:t>
            </a:r>
          </a:p>
          <a:p>
            <a:pPr algn="just" eaLnBrk="1" hangingPunct="1">
              <a:spcBef>
                <a:spcPct val="0"/>
              </a:spcBef>
              <a:buFontTx/>
              <a:buNone/>
            </a:pPr>
            <a:r>
              <a:rPr lang="en-US" altLang="en-US" sz="3600" b="1" i="1">
                <a:solidFill>
                  <a:schemeClr val="bg1"/>
                </a:solidFill>
                <a:latin typeface="Times New Roman" panose="02020603050405020304" pitchFamily="18" charset="0"/>
                <a:cs typeface="Times New Roman" panose="02020603050405020304" pitchFamily="18" charset="0"/>
              </a:rPr>
              <a:t>Có thể sử dụng các chất liệu khác nhau để cắt dán và trang trí cho sản phẩm tạo hình.</a:t>
            </a:r>
            <a:endParaRPr lang="en-GB" altLang="en-US" sz="3600" b="1" i="1">
              <a:solidFill>
                <a:schemeClr val="bg1"/>
              </a:solidFill>
              <a:latin typeface="Times New Roman" panose="02020603050405020304" pitchFamily="18" charset="0"/>
              <a:cs typeface="Times New Roman" panose="02020603050405020304" pitchFamily="18" charset="0"/>
            </a:endParaRPr>
          </a:p>
        </p:txBody>
      </p:sp>
      <p:grpSp>
        <p:nvGrpSpPr>
          <p:cNvPr id="16387" name="Group 5"/>
          <p:cNvGrpSpPr>
            <a:grpSpLocks/>
          </p:cNvGrpSpPr>
          <p:nvPr/>
        </p:nvGrpSpPr>
        <p:grpSpPr bwMode="auto">
          <a:xfrm>
            <a:off x="762000" y="152400"/>
            <a:ext cx="6477000" cy="1717675"/>
            <a:chOff x="762000" y="152400"/>
            <a:chExt cx="6477000" cy="1718370"/>
          </a:xfrm>
        </p:grpSpPr>
        <p:sp>
          <p:nvSpPr>
            <p:cNvPr id="3" name="Explosion 1 2"/>
            <p:cNvSpPr/>
            <p:nvPr/>
          </p:nvSpPr>
          <p:spPr>
            <a:xfrm>
              <a:off x="762000" y="152400"/>
              <a:ext cx="6477000" cy="1718370"/>
            </a:xfrm>
            <a:prstGeom prst="irregularSeal1">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en-GB"/>
            </a:p>
          </p:txBody>
        </p:sp>
        <p:sp>
          <p:nvSpPr>
            <p:cNvPr id="5" name="Rectangle 4"/>
            <p:cNvSpPr/>
            <p:nvPr/>
          </p:nvSpPr>
          <p:spPr>
            <a:xfrm>
              <a:off x="2756886" y="719197"/>
              <a:ext cx="2020105" cy="584775"/>
            </a:xfrm>
            <a:prstGeom prst="rect">
              <a:avLst/>
            </a:prstGeom>
            <a:noFill/>
            <a:ln>
              <a:solidFill>
                <a:schemeClr val="tx1"/>
              </a:solidFill>
            </a:ln>
          </p:spPr>
          <p:txBody>
            <a:bodyPr wrap="none">
              <a:spAutoFit/>
            </a:bodyPr>
            <a:lstStyle/>
            <a:p>
              <a:pPr algn="ctr" eaLnBrk="1" hangingPunct="1">
                <a:defRPr/>
              </a:pP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Ghi</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nhớ</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81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124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29718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0"/>
            <a:ext cx="2933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276600"/>
            <a:ext cx="31242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276600"/>
            <a:ext cx="29241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03" r="2414" b="13563"/>
          <a:stretch/>
        </p:blipFill>
        <p:spPr>
          <a:xfrm rot="10800000">
            <a:off x="-2628" y="26276"/>
            <a:ext cx="9146628" cy="68317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0" y="-12700"/>
            <a:ext cx="9178925" cy="6870700"/>
            <a:chOff x="0" y="-13138"/>
            <a:chExt cx="9178159" cy="6871138"/>
          </a:xfrm>
        </p:grpSpPr>
        <p:pic>
          <p:nvPicPr>
            <p:cNvPr id="19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04910" y="1084751"/>
              <a:ext cx="6858000" cy="468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p:cNvPicPr>
            <p:nvPr/>
          </p:nvPicPr>
          <p:blipFill>
            <a:blip r:embed="rId3">
              <a:extLst>
                <a:ext uri="{28A0092B-C50C-407E-A947-70E740481C1C}">
                  <a14:useLocalDpi xmlns:a14="http://schemas.microsoft.com/office/drawing/2010/main" val="0"/>
                </a:ext>
              </a:extLst>
            </a:blip>
            <a:srcRect r="13376"/>
            <a:stretch>
              <a:fillRect/>
            </a:stretch>
          </p:blipFill>
          <p:spPr bwMode="auto">
            <a:xfrm>
              <a:off x="0" y="-13138"/>
              <a:ext cx="44555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28575" y="0"/>
            <a:ext cx="9080500" cy="6858000"/>
            <a:chOff x="28902" y="0"/>
            <a:chExt cx="9080938" cy="6858000"/>
          </a:xfrm>
        </p:grpSpPr>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02" y="0"/>
              <a:ext cx="446689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0"/>
              <a:ext cx="46140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vi-VN" altLang="en-US" smtClean="0"/>
          </a:p>
        </p:txBody>
      </p:sp>
      <p:sp>
        <p:nvSpPr>
          <p:cNvPr id="21507" name="Rectangle 3"/>
          <p:cNvSpPr>
            <a:spLocks noGrp="1" noChangeArrowheads="1"/>
          </p:cNvSpPr>
          <p:nvPr>
            <p:ph type="body" idx="1"/>
          </p:nvPr>
        </p:nvSpPr>
        <p:spPr/>
        <p:txBody>
          <a:bodyPr/>
          <a:lstStyle/>
          <a:p>
            <a:pPr eaLnBrk="1" hangingPunct="1"/>
            <a:endParaRPr lang="vi-VN" altLang="en-US" smtClean="0"/>
          </a:p>
        </p:txBody>
      </p:sp>
      <p:pic>
        <p:nvPicPr>
          <p:cNvPr id="15364" name="Picture 4" descr="58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1676400" y="1143000"/>
            <a:ext cx="525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8000"/>
                </a:solidFill>
                <a:latin typeface="Times New Roman" panose="02020603050405020304" pitchFamily="18" charset="0"/>
                <a:cs typeface="Times New Roman" panose="02020603050405020304" pitchFamily="18" charset="0"/>
              </a:rPr>
              <a:t> </a:t>
            </a:r>
            <a:r>
              <a:rPr lang="en-US" altLang="en-US" sz="4000" b="1">
                <a:solidFill>
                  <a:srgbClr val="008000"/>
                </a:solidFill>
                <a:latin typeface="Times New Roman" panose="02020603050405020304" pitchFamily="18" charset="0"/>
                <a:cs typeface="Times New Roman" panose="02020603050405020304" pitchFamily="18" charset="0"/>
              </a:rPr>
              <a:t>THỰC HÀNH</a:t>
            </a:r>
          </a:p>
        </p:txBody>
      </p:sp>
      <p:sp>
        <p:nvSpPr>
          <p:cNvPr id="15366" name="WordArt 6"/>
          <p:cNvSpPr>
            <a:spLocks noChangeArrowheads="1" noChangeShapeType="1" noTextEdit="1"/>
          </p:cNvSpPr>
          <p:nvPr/>
        </p:nvSpPr>
        <p:spPr bwMode="auto">
          <a:xfrm>
            <a:off x="1676400" y="2362200"/>
            <a:ext cx="5562600" cy="17526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Thi vẽ thiết kế thời trang giỏi</a:t>
            </a:r>
          </a:p>
        </p:txBody>
      </p:sp>
      <p:pic>
        <p:nvPicPr>
          <p:cNvPr id="15368" name="ChauVeOngMatTroi(TanHuyen).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286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amond(in)">
                                      <p:cBhvr>
                                        <p:cTn id="7" dur="2000"/>
                                        <p:tgtEl>
                                          <p:spTgt spid="15364"/>
                                        </p:tgtEl>
                                      </p:cBhvr>
                                    </p:animEffect>
                                  </p:childTnLst>
                                </p:cTn>
                              </p:par>
                              <p:par>
                                <p:cTn id="8" presetID="8" presetClass="entr" presetSubtype="16" fill="hold"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diamond(in)">
                                      <p:cBhvr>
                                        <p:cTn id="10" dur="2000"/>
                                        <p:tgtEl>
                                          <p:spTgt spid="1536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box(in)">
                                      <p:cBhvr>
                                        <p:cTn id="13" dur="500"/>
                                        <p:tgtEl>
                                          <p:spTgt spid="153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1" fill="hold"/>
                                        <p:tgtEl>
                                          <p:spTgt spid="153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repeatCount="10000" fill="hold" display="0">
                  <p:stCondLst>
                    <p:cond delay="indefinite"/>
                  </p:stCondLst>
                  <p:endCondLst>
                    <p:cond evt="onPrev" delay="0">
                      <p:tgtEl>
                        <p:sldTgt/>
                      </p:tgtEl>
                    </p:cond>
                    <p:cond evt="onStopAudio" delay="0">
                      <p:tgtEl>
                        <p:sldTgt/>
                      </p:tgtEl>
                    </p:cond>
                  </p:endCondLst>
                </p:cTn>
                <p:tgtEl>
                  <p:spTgt spid="15368"/>
                </p:tgtEl>
              </p:cMediaNode>
            </p:audio>
          </p:childTnLst>
        </p:cTn>
      </p:par>
    </p:tnLst>
    <p:bldLst>
      <p:bldP spid="15365" grpId="0"/>
      <p:bldP spid="153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24437" y="2532180"/>
            <a:ext cx="4346620" cy="692497"/>
          </a:xfrm>
          <a:prstGeom prst="rect">
            <a:avLst/>
          </a:prstGeom>
          <a:noFill/>
        </p:spPr>
        <p:txBody>
          <a:bodyPr lIns="68580" tIns="34290" rIns="68580" bIns="34290">
            <a:spAutoFit/>
          </a:bodyPr>
          <a:lstStyle/>
          <a:p>
            <a:pPr algn="ctr">
              <a:defRPr/>
            </a:pPr>
            <a:r>
              <a:rPr lang="en-US" sz="4050" b="1" dirty="0" err="1">
                <a:ln w="12700">
                  <a:solidFill>
                    <a:schemeClr val="accent1"/>
                  </a:solidFill>
                  <a:prstDash val="solid"/>
                </a:ln>
                <a:solidFill>
                  <a:schemeClr val="accent1">
                    <a:lumMod val="10000"/>
                  </a:schemeClr>
                </a:solidFill>
                <a:effectLst>
                  <a:outerShdw dist="38100" dir="2640000" algn="bl" rotWithShape="0">
                    <a:schemeClr val="accent1"/>
                  </a:outerShdw>
                </a:effectLst>
              </a:rPr>
              <a:t>Khởi</a:t>
            </a:r>
            <a:r>
              <a:rPr lang="en-US" sz="4050" b="1" dirty="0">
                <a:ln w="12700">
                  <a:solidFill>
                    <a:schemeClr val="accent1"/>
                  </a:solidFill>
                  <a:prstDash val="solid"/>
                </a:ln>
                <a:solidFill>
                  <a:schemeClr val="accent1">
                    <a:lumMod val="10000"/>
                  </a:schemeClr>
                </a:solidFill>
                <a:effectLst>
                  <a:outerShdw dist="38100" dir="2640000" algn="bl" rotWithShape="0">
                    <a:schemeClr val="accent1"/>
                  </a:outerShdw>
                </a:effectLst>
              </a:rPr>
              <a:t> </a:t>
            </a:r>
            <a:r>
              <a:rPr lang="en-US" sz="4050" b="1" dirty="0" err="1">
                <a:ln w="12700">
                  <a:solidFill>
                    <a:schemeClr val="accent1"/>
                  </a:solidFill>
                  <a:prstDash val="solid"/>
                </a:ln>
                <a:solidFill>
                  <a:schemeClr val="accent1">
                    <a:lumMod val="10000"/>
                  </a:schemeClr>
                </a:solidFill>
                <a:effectLst>
                  <a:outerShdw dist="38100" dir="2640000" algn="bl" rotWithShape="0">
                    <a:schemeClr val="accent1"/>
                  </a:outerShdw>
                </a:effectLst>
              </a:rPr>
              <a:t>động</a:t>
            </a:r>
            <a:endParaRPr lang="en-US" sz="4050" b="1" dirty="0">
              <a:ln w="12700">
                <a:solidFill>
                  <a:schemeClr val="accent1"/>
                </a:solidFill>
                <a:prstDash val="solid"/>
              </a:ln>
              <a:solidFill>
                <a:schemeClr val="accent1">
                  <a:lumMod val="10000"/>
                </a:schemeClr>
              </a:solidFill>
              <a:effectLst>
                <a:outerShdw dist="38100" dir="2640000" algn="bl" rotWithShape="0">
                  <a:schemeClr val="accent1"/>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838200" y="685800"/>
            <a:ext cx="69802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chemeClr val="bg1"/>
                </a:solidFill>
              </a:rPr>
              <a:t>Các em vẽ, tạo hình thiết kế trang phục yêu thích 1, 2, 3,…bộ trang phục. (Một số bạn khéo tay có thể cắt, may, khâu váy, áo trang phục búp bê). Sản phẩm cất giữ cẩn thận. Khi nào đi học trở lại, nộp sản phẩm để cô nhận xét.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checkerboard(across)">
                                      <p:cBhvr>
                                        <p:cTn id="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传统元素风景画.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65760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WordArt 5"/>
          <p:cNvSpPr>
            <a:spLocks noChangeArrowheads="1" noChangeShapeType="1" noTextEdit="1"/>
          </p:cNvSpPr>
          <p:nvPr/>
        </p:nvSpPr>
        <p:spPr bwMode="auto">
          <a:xfrm>
            <a:off x="1485900" y="1447800"/>
            <a:ext cx="6172200" cy="1600200"/>
          </a:xfrm>
          <a:prstGeom prst="rect">
            <a:avLst/>
          </a:prstGeom>
        </p:spPr>
        <p:txBody>
          <a:bodyPr wrap="none" fromWordArt="1">
            <a:prstTxWarp prst="textFadeUp">
              <a:avLst>
                <a:gd name="adj" fmla="val 9991"/>
              </a:avLst>
            </a:prstTxWarp>
          </a:bodyPr>
          <a:lstStyle/>
          <a:p>
            <a:pPr algn="ctr"/>
            <a:r>
              <a:rPr lang="en-US" sz="3600" kern="10">
                <a:ln w="12700">
                  <a:solidFill>
                    <a:srgbClr val="FF66FF"/>
                  </a:solidFill>
                  <a:round/>
                  <a:headEnd/>
                  <a:tailEnd/>
                </a:ln>
                <a:solidFill>
                  <a:srgbClr val="0000CC"/>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Chúc các em chăm ngoan, học giỏi !</a:t>
            </a:r>
          </a:p>
        </p:txBody>
      </p:sp>
      <p:pic>
        <p:nvPicPr>
          <p:cNvPr id="17414" name="Victory-Bond_3wf7x.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685800" y="541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heckerboard(across)">
                                      <p:cBhvr>
                                        <p:cTn id="7" dur="500"/>
                                        <p:tgtEl>
                                          <p:spTgt spid="17413"/>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p:cTn id="11" dur="2000" fill="hold"/>
                                        <p:tgtEl>
                                          <p:spTgt spid="17411"/>
                                        </p:tgtEl>
                                        <p:attrNameLst>
                                          <p:attrName>ppt_w</p:attrName>
                                        </p:attrNameLst>
                                      </p:cBhvr>
                                      <p:tavLst>
                                        <p:tav tm="0">
                                          <p:val>
                                            <p:fltVal val="0"/>
                                          </p:val>
                                        </p:tav>
                                        <p:tav tm="100000">
                                          <p:val>
                                            <p:strVal val="#ppt_w"/>
                                          </p:val>
                                        </p:tav>
                                      </p:tavLst>
                                    </p:anim>
                                    <p:anim calcmode="lin" valueType="num">
                                      <p:cBhvr>
                                        <p:cTn id="12" dur="2000" fill="hold"/>
                                        <p:tgtEl>
                                          <p:spTgt spid="17411"/>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1" presetClass="mediacall" presetSubtype="0" fill="hold" nodeType="afterEffect">
                                  <p:stCondLst>
                                    <p:cond delay="0"/>
                                  </p:stCondLst>
                                  <p:childTnLst>
                                    <p:cmd type="call" cmd="playFrom(0.0)">
                                      <p:cBhvr>
                                        <p:cTn id="15" dur="280860" fill="hold"/>
                                        <p:tgtEl>
                                          <p:spTgt spid="174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7414"/>
                </p:tgtEl>
              </p:cMediaNode>
            </p:audio>
          </p:childTnLst>
        </p:cTn>
      </p:par>
    </p:tnLst>
    <p:bldLst>
      <p:bldP spid="174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evi's Kids Fashion Show SS15 at Children's Fashion Cologne July 2014.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685800" y="261938"/>
            <a:ext cx="7772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a:solidFill>
                  <a:schemeClr val="bg1"/>
                </a:solidFill>
                <a:cs typeface="Arial" panose="020B0604020202020204" pitchFamily="34" charset="0"/>
              </a:rPr>
              <a:t>Thứ tư ngày 21 tháng 2 năm 2024</a:t>
            </a:r>
          </a:p>
        </p:txBody>
      </p:sp>
      <p:sp>
        <p:nvSpPr>
          <p:cNvPr id="14341" name="Text Box 5"/>
          <p:cNvSpPr txBox="1">
            <a:spLocks noChangeArrowheads="1"/>
          </p:cNvSpPr>
          <p:nvPr/>
        </p:nvSpPr>
        <p:spPr bwMode="auto">
          <a:xfrm>
            <a:off x="3492500" y="798513"/>
            <a:ext cx="2362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u="sng">
                <a:solidFill>
                  <a:schemeClr val="bg1"/>
                </a:solidFill>
                <a:cs typeface="Arial" panose="020B0604020202020204" pitchFamily="34" charset="0"/>
              </a:rPr>
              <a:t>Mĩ thuật </a:t>
            </a:r>
          </a:p>
        </p:txBody>
      </p:sp>
      <p:sp>
        <p:nvSpPr>
          <p:cNvPr id="14342" name="Text Box 6"/>
          <p:cNvSpPr txBox="1">
            <a:spLocks noChangeArrowheads="1"/>
          </p:cNvSpPr>
          <p:nvPr/>
        </p:nvSpPr>
        <p:spPr bwMode="auto">
          <a:xfrm>
            <a:off x="971550" y="1557338"/>
            <a:ext cx="7921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chemeClr val="bg1"/>
                </a:solidFill>
                <a:cs typeface="Arial" panose="020B0604020202020204" pitchFamily="34" charset="0"/>
              </a:rPr>
              <a:t>Chủ đề : Trang phục yêu thích </a:t>
            </a:r>
            <a:r>
              <a:rPr lang="en-US" altLang="en-US">
                <a:solidFill>
                  <a:schemeClr val="bg1"/>
                </a:solidFill>
                <a:cs typeface="Arial" panose="020B0604020202020204" pitchFamily="34" charset="0"/>
              </a:rPr>
              <a:t>( Tiết 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in)">
                                      <p:cBhvr>
                                        <p:cTn id="7" dur="500"/>
                                        <p:tgtEl>
                                          <p:spTgt spid="14340"/>
                                        </p:tgtEl>
                                      </p:cBhvr>
                                    </p:animEffect>
                                  </p:childTnLst>
                                </p:cTn>
                              </p:par>
                              <p:par>
                                <p:cTn id="8" presetID="4" presetClass="entr" presetSubtype="16"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box(in)">
                                      <p:cBhvr>
                                        <p:cTn id="10" dur="500"/>
                                        <p:tgtEl>
                                          <p:spTgt spid="143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4342"/>
                                        </p:tgtEl>
                                        <p:attrNameLst>
                                          <p:attrName>style.visibility</p:attrName>
                                        </p:attrNameLst>
                                      </p:cBhvr>
                                      <p:to>
                                        <p:strVal val="visible"/>
                                      </p:to>
                                    </p:set>
                                    <p:animEffect transition="in" filter="box(in)">
                                      <p:cBhvr>
                                        <p:cTn id="15"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143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0"/>
            <a:ext cx="2362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3813"/>
            <a:ext cx="41798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2209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429000"/>
            <a:ext cx="2362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3429000"/>
            <a:ext cx="21256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429000"/>
            <a:ext cx="2209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anim calcmode="lin" valueType="num">
                                      <p:cBhvr>
                                        <p:cTn id="8" dur="2000" fill="hold"/>
                                        <p:tgtEl>
                                          <p:spTgt spid="4101"/>
                                        </p:tgtEl>
                                        <p:attrNameLst>
                                          <p:attrName>style.rotation</p:attrName>
                                        </p:attrNameLst>
                                      </p:cBhvr>
                                      <p:tavLst>
                                        <p:tav tm="0">
                                          <p:val>
                                            <p:fltVal val="720"/>
                                          </p:val>
                                        </p:tav>
                                        <p:tav tm="100000">
                                          <p:val>
                                            <p:fltVal val="0"/>
                                          </p:val>
                                        </p:tav>
                                      </p:tavLst>
                                    </p:anim>
                                    <p:anim calcmode="lin" valueType="num">
                                      <p:cBhvr>
                                        <p:cTn id="9" dur="2000" fill="hold"/>
                                        <p:tgtEl>
                                          <p:spTgt spid="4101"/>
                                        </p:tgtEl>
                                        <p:attrNameLst>
                                          <p:attrName>ppt_h</p:attrName>
                                        </p:attrNameLst>
                                      </p:cBhvr>
                                      <p:tavLst>
                                        <p:tav tm="0">
                                          <p:val>
                                            <p:fltVal val="0"/>
                                          </p:val>
                                        </p:tav>
                                        <p:tav tm="100000">
                                          <p:val>
                                            <p:strVal val="#ppt_h"/>
                                          </p:val>
                                        </p:tav>
                                      </p:tavLst>
                                    </p:anim>
                                    <p:anim calcmode="lin" valueType="num">
                                      <p:cBhvr>
                                        <p:cTn id="10" dur="2000" fill="hold"/>
                                        <p:tgtEl>
                                          <p:spTgt spid="4101"/>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fade">
                                      <p:cBhvr>
                                        <p:cTn id="13" dur="2000"/>
                                        <p:tgtEl>
                                          <p:spTgt spid="4102"/>
                                        </p:tgtEl>
                                      </p:cBhvr>
                                    </p:animEffect>
                                    <p:anim calcmode="lin" valueType="num">
                                      <p:cBhvr>
                                        <p:cTn id="14" dur="2000" fill="hold"/>
                                        <p:tgtEl>
                                          <p:spTgt spid="4102"/>
                                        </p:tgtEl>
                                        <p:attrNameLst>
                                          <p:attrName>style.rotation</p:attrName>
                                        </p:attrNameLst>
                                      </p:cBhvr>
                                      <p:tavLst>
                                        <p:tav tm="0">
                                          <p:val>
                                            <p:fltVal val="720"/>
                                          </p:val>
                                        </p:tav>
                                        <p:tav tm="100000">
                                          <p:val>
                                            <p:fltVal val="0"/>
                                          </p:val>
                                        </p:tav>
                                      </p:tavLst>
                                    </p:anim>
                                    <p:anim calcmode="lin" valueType="num">
                                      <p:cBhvr>
                                        <p:cTn id="15" dur="2000" fill="hold"/>
                                        <p:tgtEl>
                                          <p:spTgt spid="4102"/>
                                        </p:tgtEl>
                                        <p:attrNameLst>
                                          <p:attrName>ppt_h</p:attrName>
                                        </p:attrNameLst>
                                      </p:cBhvr>
                                      <p:tavLst>
                                        <p:tav tm="0">
                                          <p:val>
                                            <p:fltVal val="0"/>
                                          </p:val>
                                        </p:tav>
                                        <p:tav tm="100000">
                                          <p:val>
                                            <p:strVal val="#ppt_h"/>
                                          </p:val>
                                        </p:tav>
                                      </p:tavLst>
                                    </p:anim>
                                    <p:anim calcmode="lin" valueType="num">
                                      <p:cBhvr>
                                        <p:cTn id="16" dur="2000" fill="hold"/>
                                        <p:tgtEl>
                                          <p:spTgt spid="4102"/>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2000"/>
                                        <p:tgtEl>
                                          <p:spTgt spid="4100"/>
                                        </p:tgtEl>
                                      </p:cBhvr>
                                    </p:animEffect>
                                    <p:anim calcmode="lin" valueType="num">
                                      <p:cBhvr>
                                        <p:cTn id="20" dur="2000" fill="hold"/>
                                        <p:tgtEl>
                                          <p:spTgt spid="4100"/>
                                        </p:tgtEl>
                                        <p:attrNameLst>
                                          <p:attrName>style.rotation</p:attrName>
                                        </p:attrNameLst>
                                      </p:cBhvr>
                                      <p:tavLst>
                                        <p:tav tm="0">
                                          <p:val>
                                            <p:fltVal val="720"/>
                                          </p:val>
                                        </p:tav>
                                        <p:tav tm="100000">
                                          <p:val>
                                            <p:fltVal val="0"/>
                                          </p:val>
                                        </p:tav>
                                      </p:tavLst>
                                    </p:anim>
                                    <p:anim calcmode="lin" valueType="num">
                                      <p:cBhvr>
                                        <p:cTn id="21" dur="2000" fill="hold"/>
                                        <p:tgtEl>
                                          <p:spTgt spid="4100"/>
                                        </p:tgtEl>
                                        <p:attrNameLst>
                                          <p:attrName>ppt_h</p:attrName>
                                        </p:attrNameLst>
                                      </p:cBhvr>
                                      <p:tavLst>
                                        <p:tav tm="0">
                                          <p:val>
                                            <p:fltVal val="0"/>
                                          </p:val>
                                        </p:tav>
                                        <p:tav tm="100000">
                                          <p:val>
                                            <p:strVal val="#ppt_h"/>
                                          </p:val>
                                        </p:tav>
                                      </p:tavLst>
                                    </p:anim>
                                    <p:anim calcmode="lin" valueType="num">
                                      <p:cBhvr>
                                        <p:cTn id="22" dur="2000" fill="hold"/>
                                        <p:tgtEl>
                                          <p:spTgt spid="4100"/>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fade">
                                      <p:cBhvr>
                                        <p:cTn id="25" dur="2000"/>
                                        <p:tgtEl>
                                          <p:spTgt spid="4103"/>
                                        </p:tgtEl>
                                      </p:cBhvr>
                                    </p:animEffect>
                                    <p:anim calcmode="lin" valueType="num">
                                      <p:cBhvr>
                                        <p:cTn id="26" dur="2000" fill="hold"/>
                                        <p:tgtEl>
                                          <p:spTgt spid="4103"/>
                                        </p:tgtEl>
                                        <p:attrNameLst>
                                          <p:attrName>style.rotation</p:attrName>
                                        </p:attrNameLst>
                                      </p:cBhvr>
                                      <p:tavLst>
                                        <p:tav tm="0">
                                          <p:val>
                                            <p:fltVal val="720"/>
                                          </p:val>
                                        </p:tav>
                                        <p:tav tm="100000">
                                          <p:val>
                                            <p:fltVal val="0"/>
                                          </p:val>
                                        </p:tav>
                                      </p:tavLst>
                                    </p:anim>
                                    <p:anim calcmode="lin" valueType="num">
                                      <p:cBhvr>
                                        <p:cTn id="27" dur="2000" fill="hold"/>
                                        <p:tgtEl>
                                          <p:spTgt spid="4103"/>
                                        </p:tgtEl>
                                        <p:attrNameLst>
                                          <p:attrName>ppt_h</p:attrName>
                                        </p:attrNameLst>
                                      </p:cBhvr>
                                      <p:tavLst>
                                        <p:tav tm="0">
                                          <p:val>
                                            <p:fltVal val="0"/>
                                          </p:val>
                                        </p:tav>
                                        <p:tav tm="100000">
                                          <p:val>
                                            <p:strVal val="#ppt_h"/>
                                          </p:val>
                                        </p:tav>
                                      </p:tavLst>
                                    </p:anim>
                                    <p:anim calcmode="lin" valueType="num">
                                      <p:cBhvr>
                                        <p:cTn id="28" dur="2000" fill="hold"/>
                                        <p:tgtEl>
                                          <p:spTgt spid="4103"/>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4107"/>
                                        </p:tgtEl>
                                        <p:attrNameLst>
                                          <p:attrName>style.visibility</p:attrName>
                                        </p:attrNameLst>
                                      </p:cBhvr>
                                      <p:to>
                                        <p:strVal val="visible"/>
                                      </p:to>
                                    </p:set>
                                    <p:animEffect transition="in" filter="fade">
                                      <p:cBhvr>
                                        <p:cTn id="31" dur="2000"/>
                                        <p:tgtEl>
                                          <p:spTgt spid="4107"/>
                                        </p:tgtEl>
                                      </p:cBhvr>
                                    </p:animEffect>
                                    <p:anim calcmode="lin" valueType="num">
                                      <p:cBhvr>
                                        <p:cTn id="32" dur="2000" fill="hold"/>
                                        <p:tgtEl>
                                          <p:spTgt spid="4107"/>
                                        </p:tgtEl>
                                        <p:attrNameLst>
                                          <p:attrName>style.rotation</p:attrName>
                                        </p:attrNameLst>
                                      </p:cBhvr>
                                      <p:tavLst>
                                        <p:tav tm="0">
                                          <p:val>
                                            <p:fltVal val="720"/>
                                          </p:val>
                                        </p:tav>
                                        <p:tav tm="100000">
                                          <p:val>
                                            <p:fltVal val="0"/>
                                          </p:val>
                                        </p:tav>
                                      </p:tavLst>
                                    </p:anim>
                                    <p:anim calcmode="lin" valueType="num">
                                      <p:cBhvr>
                                        <p:cTn id="33" dur="2000" fill="hold"/>
                                        <p:tgtEl>
                                          <p:spTgt spid="4107"/>
                                        </p:tgtEl>
                                        <p:attrNameLst>
                                          <p:attrName>ppt_h</p:attrName>
                                        </p:attrNameLst>
                                      </p:cBhvr>
                                      <p:tavLst>
                                        <p:tav tm="0">
                                          <p:val>
                                            <p:fltVal val="0"/>
                                          </p:val>
                                        </p:tav>
                                        <p:tav tm="100000">
                                          <p:val>
                                            <p:strVal val="#ppt_h"/>
                                          </p:val>
                                        </p:tav>
                                      </p:tavLst>
                                    </p:anim>
                                    <p:anim calcmode="lin" valueType="num">
                                      <p:cBhvr>
                                        <p:cTn id="34" dur="2000" fill="hold"/>
                                        <p:tgtEl>
                                          <p:spTgt spid="4107"/>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4106"/>
                                        </p:tgtEl>
                                        <p:attrNameLst>
                                          <p:attrName>style.visibility</p:attrName>
                                        </p:attrNameLst>
                                      </p:cBhvr>
                                      <p:to>
                                        <p:strVal val="visible"/>
                                      </p:to>
                                    </p:set>
                                    <p:animEffect transition="in" filter="fade">
                                      <p:cBhvr>
                                        <p:cTn id="37" dur="2000"/>
                                        <p:tgtEl>
                                          <p:spTgt spid="4106"/>
                                        </p:tgtEl>
                                      </p:cBhvr>
                                    </p:animEffect>
                                    <p:anim calcmode="lin" valueType="num">
                                      <p:cBhvr>
                                        <p:cTn id="38" dur="2000" fill="hold"/>
                                        <p:tgtEl>
                                          <p:spTgt spid="4106"/>
                                        </p:tgtEl>
                                        <p:attrNameLst>
                                          <p:attrName>style.rotation</p:attrName>
                                        </p:attrNameLst>
                                      </p:cBhvr>
                                      <p:tavLst>
                                        <p:tav tm="0">
                                          <p:val>
                                            <p:fltVal val="720"/>
                                          </p:val>
                                        </p:tav>
                                        <p:tav tm="100000">
                                          <p:val>
                                            <p:fltVal val="0"/>
                                          </p:val>
                                        </p:tav>
                                      </p:tavLst>
                                    </p:anim>
                                    <p:anim calcmode="lin" valueType="num">
                                      <p:cBhvr>
                                        <p:cTn id="39" dur="2000" fill="hold"/>
                                        <p:tgtEl>
                                          <p:spTgt spid="4106"/>
                                        </p:tgtEl>
                                        <p:attrNameLst>
                                          <p:attrName>ppt_h</p:attrName>
                                        </p:attrNameLst>
                                      </p:cBhvr>
                                      <p:tavLst>
                                        <p:tav tm="0">
                                          <p:val>
                                            <p:fltVal val="0"/>
                                          </p:val>
                                        </p:tav>
                                        <p:tav tm="100000">
                                          <p:val>
                                            <p:strVal val="#ppt_h"/>
                                          </p:val>
                                        </p:tav>
                                      </p:tavLst>
                                    </p:anim>
                                    <p:anim calcmode="lin" valueType="num">
                                      <p:cBhvr>
                                        <p:cTn id="40" dur="2000" fill="hold"/>
                                        <p:tgtEl>
                                          <p:spTgt spid="4106"/>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4105"/>
                                        </p:tgtEl>
                                        <p:attrNameLst>
                                          <p:attrName>style.visibility</p:attrName>
                                        </p:attrNameLst>
                                      </p:cBhvr>
                                      <p:to>
                                        <p:strVal val="visible"/>
                                      </p:to>
                                    </p:set>
                                    <p:animEffect transition="in" filter="fade">
                                      <p:cBhvr>
                                        <p:cTn id="43" dur="2000"/>
                                        <p:tgtEl>
                                          <p:spTgt spid="4105"/>
                                        </p:tgtEl>
                                      </p:cBhvr>
                                    </p:animEffect>
                                    <p:anim calcmode="lin" valueType="num">
                                      <p:cBhvr>
                                        <p:cTn id="44" dur="2000" fill="hold"/>
                                        <p:tgtEl>
                                          <p:spTgt spid="4105"/>
                                        </p:tgtEl>
                                        <p:attrNameLst>
                                          <p:attrName>style.rotation</p:attrName>
                                        </p:attrNameLst>
                                      </p:cBhvr>
                                      <p:tavLst>
                                        <p:tav tm="0">
                                          <p:val>
                                            <p:fltVal val="720"/>
                                          </p:val>
                                        </p:tav>
                                        <p:tav tm="100000">
                                          <p:val>
                                            <p:fltVal val="0"/>
                                          </p:val>
                                        </p:tav>
                                      </p:tavLst>
                                    </p:anim>
                                    <p:anim calcmode="lin" valueType="num">
                                      <p:cBhvr>
                                        <p:cTn id="45" dur="2000" fill="hold"/>
                                        <p:tgtEl>
                                          <p:spTgt spid="4105"/>
                                        </p:tgtEl>
                                        <p:attrNameLst>
                                          <p:attrName>ppt_h</p:attrName>
                                        </p:attrNameLst>
                                      </p:cBhvr>
                                      <p:tavLst>
                                        <p:tav tm="0">
                                          <p:val>
                                            <p:fltVal val="0"/>
                                          </p:val>
                                        </p:tav>
                                        <p:tav tm="100000">
                                          <p:val>
                                            <p:strVal val="#ppt_h"/>
                                          </p:val>
                                        </p:tav>
                                      </p:tavLst>
                                    </p:anim>
                                    <p:anim calcmode="lin" valueType="num">
                                      <p:cBhvr>
                                        <p:cTn id="46" dur="2000" fill="hold"/>
                                        <p:tgtEl>
                                          <p:spTgt spid="410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7788" y="901700"/>
            <a:ext cx="9220201" cy="3022600"/>
          </a:xfrm>
          <a:prstGeom prst="rect">
            <a:avLst/>
          </a:prstGeom>
        </p:spPr>
        <p:txBody>
          <a:bodyPr>
            <a:spAutoFit/>
          </a:bodyPr>
          <a:lstStyle/>
          <a:p>
            <a:pPr algn="just" eaLnBrk="1" hangingPunct="1">
              <a:spcBef>
                <a:spcPct val="20000"/>
              </a:spcBef>
              <a:defRPr/>
            </a:pPr>
            <a:r>
              <a:rPr lang="en-US" sz="2800" b="1" i="1" dirty="0" err="1">
                <a:solidFill>
                  <a:schemeClr val="bg1"/>
                </a:solidFill>
                <a:latin typeface="Times New Roman" pitchFamily="18" charset="0"/>
                <a:cs typeface="Times New Roman" pitchFamily="18" charset="0"/>
              </a:rPr>
              <a:t>Thực</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hiện</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tạo</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hình</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sản</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phẩm</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thời</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trang</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theo</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các</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cách</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với</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các</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bước</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sau</a:t>
            </a:r>
            <a:r>
              <a:rPr lang="en-US" sz="2800" b="1" i="1" dirty="0">
                <a:solidFill>
                  <a:schemeClr val="bg1"/>
                </a:solidFill>
                <a:latin typeface="Times New Roman" pitchFamily="18" charset="0"/>
                <a:cs typeface="Times New Roman" pitchFamily="18" charset="0"/>
              </a:rPr>
              <a:t>:</a:t>
            </a:r>
          </a:p>
          <a:p>
            <a:pPr algn="just" eaLnBrk="1" hangingPunct="1">
              <a:spcBef>
                <a:spcPct val="20000"/>
              </a:spcBef>
              <a:defRPr/>
            </a:pPr>
            <a:endParaRPr lang="en-US" sz="2800" b="1" dirty="0">
              <a:solidFill>
                <a:srgbClr val="000066"/>
              </a:solidFill>
              <a:latin typeface="Times New Roman" pitchFamily="18" charset="0"/>
              <a:cs typeface="Times New Roman" pitchFamily="18" charset="0"/>
            </a:endParaRPr>
          </a:p>
          <a:p>
            <a:pPr algn="just" eaLnBrk="1" hangingPunct="1">
              <a:spcBef>
                <a:spcPct val="20000"/>
              </a:spcBef>
              <a:defRPr/>
            </a:pPr>
            <a:endParaRPr lang="en-US" sz="2800" b="1" dirty="0">
              <a:solidFill>
                <a:srgbClr val="000066"/>
              </a:solidFill>
              <a:latin typeface="Times New Roman" pitchFamily="18" charset="0"/>
              <a:cs typeface="Times New Roman" pitchFamily="18" charset="0"/>
            </a:endParaRPr>
          </a:p>
          <a:p>
            <a:pPr algn="just" eaLnBrk="1" hangingPunct="1">
              <a:spcBef>
                <a:spcPct val="20000"/>
              </a:spcBef>
              <a:defRPr/>
            </a:pPr>
            <a:endParaRPr lang="en-US" sz="2800" b="1" dirty="0">
              <a:solidFill>
                <a:srgbClr val="000066"/>
              </a:solidFill>
              <a:latin typeface="Times New Roman" pitchFamily="18" charset="0"/>
              <a:cs typeface="Times New Roman" pitchFamily="18" charset="0"/>
            </a:endParaRPr>
          </a:p>
          <a:p>
            <a:pPr marL="342900" indent="-342900" algn="just" eaLnBrk="1" hangingPunct="1">
              <a:spcBef>
                <a:spcPct val="20000"/>
              </a:spcBef>
              <a:defRPr/>
            </a:pPr>
            <a:endParaRPr lang="en-US" sz="2800" b="1" dirty="0">
              <a:solidFill>
                <a:srgbClr val="000066"/>
              </a:solidFill>
              <a:latin typeface="Times New Roman" pitchFamily="18" charset="0"/>
              <a:cs typeface="Times New Roman" pitchFamily="18" charset="0"/>
            </a:endParaRPr>
          </a:p>
        </p:txBody>
      </p:sp>
      <p:sp>
        <p:nvSpPr>
          <p:cNvPr id="2" name="Rectangle 1"/>
          <p:cNvSpPr/>
          <p:nvPr/>
        </p:nvSpPr>
        <p:spPr>
          <a:xfrm>
            <a:off x="-77788" y="1828800"/>
            <a:ext cx="9144001" cy="4832350"/>
          </a:xfrm>
          <a:prstGeom prst="rect">
            <a:avLst/>
          </a:prstGeom>
        </p:spPr>
        <p:txBody>
          <a:bodyPr>
            <a:spAutoFit/>
          </a:bodyPr>
          <a:lstStyle/>
          <a:p>
            <a:pPr algn="just" eaLnBrk="1" hangingPunct="1">
              <a:defRPr/>
            </a:pPr>
            <a:r>
              <a:rPr lang="en-US" sz="28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Cách</a:t>
            </a:r>
            <a:r>
              <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a:t>
            </a:r>
          </a:p>
          <a:p>
            <a:pPr marL="457200" indent="-457200" algn="just" eaLnBrk="1" hangingPunct="1">
              <a:buFont typeface="Arial" pitchFamily="34" charset="0"/>
              <a:buChar char="•"/>
              <a:defRPr/>
            </a:pP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Vẽ</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dáng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người</a:t>
            </a:r>
            <a:r>
              <a:rPr lang="en-US" sz="2800" dirty="0">
                <a:solidFill>
                  <a:schemeClr val="bg1"/>
                </a:solidFill>
                <a:latin typeface="Times New Roman" pitchFamily="18" charset="0"/>
                <a:cs typeface="Times New Roman" pitchFamily="18" charset="0"/>
              </a:rPr>
              <a:t>.</a:t>
            </a:r>
            <a:endParaRPr lang="en-GB" sz="2800" dirty="0">
              <a:solidFill>
                <a:schemeClr val="bg1"/>
              </a:solidFill>
              <a:latin typeface="Times New Roman" pitchFamily="18" charset="0"/>
              <a:cs typeface="Times New Roman" pitchFamily="18" charset="0"/>
            </a:endParaRPr>
          </a:p>
          <a:p>
            <a:pPr marL="457200" indent="-457200" algn="just" eaLnBrk="1" hangingPunct="1">
              <a:buFont typeface="Arial" pitchFamily="34" charset="0"/>
              <a:buChar char="•"/>
              <a:defRPr/>
            </a:pP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Dựa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dáng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người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để</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tạo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dáng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trang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phục</a:t>
            </a:r>
            <a:r>
              <a:rPr lang="en-US" sz="2800" dirty="0">
                <a:solidFill>
                  <a:schemeClr val="bg1"/>
                </a:solidFill>
                <a:latin typeface="Times New Roman" pitchFamily="18" charset="0"/>
                <a:cs typeface="Times New Roman" pitchFamily="18" charset="0"/>
              </a:rPr>
              <a:t>.</a:t>
            </a:r>
            <a:endParaRPr lang="en-GB" sz="2800" dirty="0">
              <a:solidFill>
                <a:schemeClr val="bg1"/>
              </a:solidFill>
              <a:latin typeface="Times New Roman" pitchFamily="18" charset="0"/>
              <a:cs typeface="Times New Roman" pitchFamily="18" charset="0"/>
            </a:endParaRPr>
          </a:p>
          <a:p>
            <a:pPr marL="457200" indent="-457200" algn="just" eaLnBrk="1" hangingPunct="1">
              <a:buFont typeface="Arial" pitchFamily="34" charset="0"/>
              <a:buChar char="•"/>
              <a:defRPr/>
            </a:pP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Trang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trí</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trang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phục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bằng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màu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sắc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họa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tiết</a:t>
            </a:r>
            <a:r>
              <a:rPr lang="en-US" sz="2800" dirty="0">
                <a:solidFill>
                  <a:schemeClr val="bg1"/>
                </a:solidFill>
                <a:latin typeface="Times New Roman" pitchFamily="18" charset="0"/>
                <a:cs typeface="Times New Roman" pitchFamily="18" charset="0"/>
              </a:rPr>
              <a:t>(</a:t>
            </a:r>
            <a:r>
              <a:rPr lang="en-US" sz="2800" dirty="0" err="1">
                <a:solidFill>
                  <a:schemeClr val="bg1"/>
                </a:solidFill>
                <a:latin typeface="Times New Roman" pitchFamily="18" charset="0"/>
                <a:cs typeface="Times New Roman" pitchFamily="18" charset="0"/>
              </a:rPr>
              <a:t>họa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tiết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thể</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hoa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lá,các</a:t>
            </a:r>
            <a:r>
              <a:rPr lang="en-US" sz="2800" dirty="0">
                <a:solidFill>
                  <a:schemeClr val="bg1"/>
                </a:solidFill>
                <a:latin typeface="Times New Roman" pitchFamily="18" charset="0"/>
                <a:cs typeface="Times New Roman" pitchFamily="18" charset="0"/>
              </a:rPr>
              <a:t> con </a:t>
            </a:r>
            <a:r>
              <a:rPr lang="en-US" sz="2800" dirty="0" err="1">
                <a:solidFill>
                  <a:schemeClr val="bg1"/>
                </a:solidFill>
                <a:latin typeface="Times New Roman" pitchFamily="18" charset="0"/>
                <a:cs typeface="Times New Roman" pitchFamily="18" charset="0"/>
              </a:rPr>
              <a:t>vật,các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đường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nét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trang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trí</a:t>
            </a:r>
            <a:r>
              <a:rPr lang="en-US" sz="2800" dirty="0">
                <a:solidFill>
                  <a:schemeClr val="bg1"/>
                </a:solidFill>
                <a:latin typeface="Times New Roman" pitchFamily="18" charset="0"/>
                <a:cs typeface="Times New Roman" pitchFamily="18" charset="0"/>
              </a:rPr>
              <a:t>,…).</a:t>
            </a:r>
          </a:p>
          <a:p>
            <a:pPr marL="457200" indent="-457200" algn="just" eaLnBrk="1" hangingPunct="1">
              <a:buFont typeface="Arial" pitchFamily="34" charset="0"/>
              <a:buChar char="•"/>
              <a:defRPr/>
            </a:pP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thể</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sử</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dụng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các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chất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liệu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khác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nhau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để</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cắt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dán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trang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trí</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sản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phẩm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tạo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a:t>
            </a:r>
          </a:p>
          <a:p>
            <a:pPr algn="just" eaLnBrk="1" hangingPunct="1">
              <a:defRPr/>
            </a:pPr>
            <a:r>
              <a:rPr lang="en-US" sz="28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Cách</a:t>
            </a:r>
            <a:r>
              <a:rPr lang="en-US" sz="2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a:t>
            </a:r>
          </a:p>
          <a:p>
            <a:pPr algn="just" eaLnBrk="1" hangingPunct="1">
              <a:defRPr/>
            </a:pP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Tạo</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dáng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trang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phục</a:t>
            </a:r>
            <a:r>
              <a:rPr lang="en-US" sz="2800" dirty="0">
                <a:solidFill>
                  <a:schemeClr val="bg1"/>
                </a:solidFill>
                <a:latin typeface="Times New Roman" pitchFamily="18" charset="0"/>
                <a:cs typeface="Times New Roman" pitchFamily="18" charset="0"/>
              </a:rPr>
              <a:t>.</a:t>
            </a:r>
            <a:endParaRPr lang="en-GB" sz="2800" dirty="0">
              <a:solidFill>
                <a:schemeClr val="bg1"/>
              </a:solidFill>
              <a:latin typeface="Times New Roman" pitchFamily="18" charset="0"/>
              <a:cs typeface="Times New Roman" pitchFamily="18" charset="0"/>
            </a:endParaRPr>
          </a:p>
          <a:p>
            <a:pPr algn="just" eaLnBrk="1" hangingPunct="1">
              <a:defRPr/>
            </a:pP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Trang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trí</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bằng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mầu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sắc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họa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tiết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vẽ</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cắt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xé</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dán</a:t>
            </a:r>
            <a:r>
              <a:rPr lang="en-US" sz="2800" dirty="0">
                <a:solidFill>
                  <a:schemeClr val="bg1"/>
                </a:solidFill>
                <a:latin typeface="Times New Roman" pitchFamily="18" charset="0"/>
                <a:cs typeface="Times New Roman" pitchFamily="18" charset="0"/>
              </a:rPr>
              <a:t>...</a:t>
            </a:r>
            <a:endParaRPr lang="en-GB" sz="2800" dirty="0">
              <a:solidFill>
                <a:schemeClr val="bg1"/>
              </a:solidFill>
              <a:latin typeface="Times New Roman" pitchFamily="18" charset="0"/>
              <a:cs typeface="Times New Roman" pitchFamily="18" charset="0"/>
            </a:endParaRPr>
          </a:p>
          <a:p>
            <a:pPr algn="just" eaLnBrk="1" hangingPunct="1">
              <a:defRPr/>
            </a:pPr>
            <a:endParaRPr lang="en-GB" sz="2800" dirty="0">
              <a:latin typeface="Times New Roman" pitchFamily="18" charset="0"/>
              <a:cs typeface="Times New Roman" pitchFamily="18" charset="0"/>
            </a:endParaRPr>
          </a:p>
        </p:txBody>
      </p:sp>
      <p:sp>
        <p:nvSpPr>
          <p:cNvPr id="8196" name="TextBox 6"/>
          <p:cNvSpPr txBox="1">
            <a:spLocks noChangeArrowheads="1"/>
          </p:cNvSpPr>
          <p:nvPr/>
        </p:nvSpPr>
        <p:spPr bwMode="auto">
          <a:xfrm>
            <a:off x="1524000" y="133350"/>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chemeClr val="bg1"/>
                </a:solidFill>
              </a:rPr>
              <a:t>Hướng dẫn thực hiện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l="1723" t="20537" r="1955" b="13562"/>
          <a:stretch>
            <a:fillRect/>
          </a:stretch>
        </p:blipFill>
        <p:spPr bwMode="auto">
          <a:xfrm>
            <a:off x="0" y="68580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024" t="52911" r="6091"/>
          <a:stretch>
            <a:fillRect/>
          </a:stretch>
        </p:blipFill>
        <p:spPr bwMode="auto">
          <a:xfrm>
            <a:off x="0" y="3733800"/>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371600" y="152400"/>
            <a:ext cx="601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rPr>
              <a:t>Hướng dẫn thực hiện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0" y="0"/>
            <a:ext cx="4648200" cy="68580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7" name="Rectangle 5"/>
          <p:cNvSpPr>
            <a:spLocks noChangeArrowheads="1"/>
          </p:cNvSpPr>
          <p:nvPr/>
        </p:nvSpPr>
        <p:spPr bwMode="auto">
          <a:xfrm>
            <a:off x="4724400" y="0"/>
            <a:ext cx="4648200" cy="68580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8" name="Freeform 6"/>
          <p:cNvSpPr>
            <a:spLocks/>
          </p:cNvSpPr>
          <p:nvPr/>
        </p:nvSpPr>
        <p:spPr bwMode="auto">
          <a:xfrm>
            <a:off x="1914525" y="204788"/>
            <a:ext cx="1044575" cy="1373187"/>
          </a:xfrm>
          <a:custGeom>
            <a:avLst/>
            <a:gdLst>
              <a:gd name="T0" fmla="*/ 2147483646 w 658"/>
              <a:gd name="T1" fmla="*/ 2147483646 h 865"/>
              <a:gd name="T2" fmla="*/ 2147483646 w 658"/>
              <a:gd name="T3" fmla="*/ 2147483646 h 865"/>
              <a:gd name="T4" fmla="*/ 2147483646 w 658"/>
              <a:gd name="T5" fmla="*/ 2147483646 h 865"/>
              <a:gd name="T6" fmla="*/ 2147483646 w 658"/>
              <a:gd name="T7" fmla="*/ 2147483646 h 865"/>
              <a:gd name="T8" fmla="*/ 2147483646 w 658"/>
              <a:gd name="T9" fmla="*/ 2147483646 h 865"/>
              <a:gd name="T10" fmla="*/ 2147483646 w 658"/>
              <a:gd name="T11" fmla="*/ 2147483646 h 865"/>
              <a:gd name="T12" fmla="*/ 0 w 658"/>
              <a:gd name="T13" fmla="*/ 2147483646 h 865"/>
              <a:gd name="T14" fmla="*/ 2147483646 w 658"/>
              <a:gd name="T15" fmla="*/ 2147483646 h 865"/>
              <a:gd name="T16" fmla="*/ 2147483646 w 658"/>
              <a:gd name="T17" fmla="*/ 2147483646 h 865"/>
              <a:gd name="T18" fmla="*/ 2147483646 w 658"/>
              <a:gd name="T19" fmla="*/ 2147483646 h 865"/>
              <a:gd name="T20" fmla="*/ 2147483646 w 658"/>
              <a:gd name="T21" fmla="*/ 2147483646 h 865"/>
              <a:gd name="T22" fmla="*/ 2147483646 w 658"/>
              <a:gd name="T23" fmla="*/ 2147483646 h 865"/>
              <a:gd name="T24" fmla="*/ 2147483646 w 658"/>
              <a:gd name="T25" fmla="*/ 2147483646 h 865"/>
              <a:gd name="T26" fmla="*/ 2147483646 w 658"/>
              <a:gd name="T27" fmla="*/ 2147483646 h 865"/>
              <a:gd name="T28" fmla="*/ 2147483646 w 658"/>
              <a:gd name="T29" fmla="*/ 2147483646 h 865"/>
              <a:gd name="T30" fmla="*/ 2147483646 w 658"/>
              <a:gd name="T31" fmla="*/ 2147483646 h 865"/>
              <a:gd name="T32" fmla="*/ 2147483646 w 658"/>
              <a:gd name="T33" fmla="*/ 2147483646 h 865"/>
              <a:gd name="T34" fmla="*/ 2147483646 w 658"/>
              <a:gd name="T35" fmla="*/ 2147483646 h 865"/>
              <a:gd name="T36" fmla="*/ 2147483646 w 658"/>
              <a:gd name="T37" fmla="*/ 2147483646 h 865"/>
              <a:gd name="T38" fmla="*/ 2147483646 w 658"/>
              <a:gd name="T39" fmla="*/ 2147483646 h 865"/>
              <a:gd name="T40" fmla="*/ 2147483646 w 658"/>
              <a:gd name="T41" fmla="*/ 2147483646 h 865"/>
              <a:gd name="T42" fmla="*/ 2147483646 w 658"/>
              <a:gd name="T43" fmla="*/ 2147483646 h 865"/>
              <a:gd name="T44" fmla="*/ 2147483646 w 658"/>
              <a:gd name="T45" fmla="*/ 2147483646 h 865"/>
              <a:gd name="T46" fmla="*/ 2147483646 w 658"/>
              <a:gd name="T47" fmla="*/ 2147483646 h 8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58" h="865">
                <a:moveTo>
                  <a:pt x="492" y="51"/>
                </a:moveTo>
                <a:cubicBezTo>
                  <a:pt x="442" y="47"/>
                  <a:pt x="406" y="48"/>
                  <a:pt x="366" y="21"/>
                </a:cubicBezTo>
                <a:cubicBezTo>
                  <a:pt x="364" y="21"/>
                  <a:pt x="193" y="12"/>
                  <a:pt x="144" y="39"/>
                </a:cubicBezTo>
                <a:cubicBezTo>
                  <a:pt x="110" y="58"/>
                  <a:pt x="102" y="72"/>
                  <a:pt x="78" y="99"/>
                </a:cubicBezTo>
                <a:cubicBezTo>
                  <a:pt x="67" y="112"/>
                  <a:pt x="42" y="135"/>
                  <a:pt x="42" y="135"/>
                </a:cubicBezTo>
                <a:cubicBezTo>
                  <a:pt x="33" y="161"/>
                  <a:pt x="21" y="181"/>
                  <a:pt x="12" y="207"/>
                </a:cubicBezTo>
                <a:cubicBezTo>
                  <a:pt x="8" y="219"/>
                  <a:pt x="0" y="243"/>
                  <a:pt x="0" y="243"/>
                </a:cubicBezTo>
                <a:cubicBezTo>
                  <a:pt x="2" y="317"/>
                  <a:pt x="3" y="391"/>
                  <a:pt x="6" y="465"/>
                </a:cubicBezTo>
                <a:cubicBezTo>
                  <a:pt x="8" y="512"/>
                  <a:pt x="13" y="522"/>
                  <a:pt x="24" y="567"/>
                </a:cubicBezTo>
                <a:cubicBezTo>
                  <a:pt x="27" y="579"/>
                  <a:pt x="36" y="603"/>
                  <a:pt x="36" y="603"/>
                </a:cubicBezTo>
                <a:cubicBezTo>
                  <a:pt x="48" y="685"/>
                  <a:pt x="85" y="754"/>
                  <a:pt x="144" y="813"/>
                </a:cubicBezTo>
                <a:cubicBezTo>
                  <a:pt x="157" y="826"/>
                  <a:pt x="180" y="825"/>
                  <a:pt x="198" y="831"/>
                </a:cubicBezTo>
                <a:cubicBezTo>
                  <a:pt x="205" y="833"/>
                  <a:pt x="209" y="840"/>
                  <a:pt x="216" y="843"/>
                </a:cubicBezTo>
                <a:cubicBezTo>
                  <a:pt x="251" y="859"/>
                  <a:pt x="265" y="856"/>
                  <a:pt x="306" y="861"/>
                </a:cubicBezTo>
                <a:cubicBezTo>
                  <a:pt x="379" y="854"/>
                  <a:pt x="417" y="865"/>
                  <a:pt x="468" y="831"/>
                </a:cubicBezTo>
                <a:cubicBezTo>
                  <a:pt x="482" y="810"/>
                  <a:pt x="492" y="803"/>
                  <a:pt x="516" y="795"/>
                </a:cubicBezTo>
                <a:cubicBezTo>
                  <a:pt x="533" y="778"/>
                  <a:pt x="544" y="761"/>
                  <a:pt x="564" y="747"/>
                </a:cubicBezTo>
                <a:cubicBezTo>
                  <a:pt x="572" y="735"/>
                  <a:pt x="580" y="723"/>
                  <a:pt x="588" y="711"/>
                </a:cubicBezTo>
                <a:cubicBezTo>
                  <a:pt x="592" y="705"/>
                  <a:pt x="600" y="693"/>
                  <a:pt x="600" y="693"/>
                </a:cubicBezTo>
                <a:cubicBezTo>
                  <a:pt x="610" y="654"/>
                  <a:pt x="618" y="619"/>
                  <a:pt x="624" y="579"/>
                </a:cubicBezTo>
                <a:cubicBezTo>
                  <a:pt x="628" y="555"/>
                  <a:pt x="636" y="507"/>
                  <a:pt x="636" y="507"/>
                </a:cubicBezTo>
                <a:cubicBezTo>
                  <a:pt x="638" y="451"/>
                  <a:pt x="639" y="395"/>
                  <a:pt x="642" y="339"/>
                </a:cubicBezTo>
                <a:cubicBezTo>
                  <a:pt x="645" y="275"/>
                  <a:pt x="658" y="92"/>
                  <a:pt x="570" y="63"/>
                </a:cubicBezTo>
                <a:cubicBezTo>
                  <a:pt x="507" y="0"/>
                  <a:pt x="453" y="21"/>
                  <a:pt x="354" y="21"/>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Freeform 8"/>
          <p:cNvSpPr>
            <a:spLocks/>
          </p:cNvSpPr>
          <p:nvPr/>
        </p:nvSpPr>
        <p:spPr bwMode="auto">
          <a:xfrm>
            <a:off x="1011238" y="1333500"/>
            <a:ext cx="3071812" cy="5099050"/>
          </a:xfrm>
          <a:custGeom>
            <a:avLst/>
            <a:gdLst>
              <a:gd name="T0" fmla="*/ 2147483646 w 1935"/>
              <a:gd name="T1" fmla="*/ 2147483646 h 3212"/>
              <a:gd name="T2" fmla="*/ 2147483646 w 1935"/>
              <a:gd name="T3" fmla="*/ 2147483646 h 3212"/>
              <a:gd name="T4" fmla="*/ 2147483646 w 1935"/>
              <a:gd name="T5" fmla="*/ 2147483646 h 3212"/>
              <a:gd name="T6" fmla="*/ 2147483646 w 1935"/>
              <a:gd name="T7" fmla="*/ 2147483646 h 3212"/>
              <a:gd name="T8" fmla="*/ 2147483646 w 1935"/>
              <a:gd name="T9" fmla="*/ 2147483646 h 3212"/>
              <a:gd name="T10" fmla="*/ 2147483646 w 1935"/>
              <a:gd name="T11" fmla="*/ 2147483646 h 3212"/>
              <a:gd name="T12" fmla="*/ 2147483646 w 1935"/>
              <a:gd name="T13" fmla="*/ 2147483646 h 3212"/>
              <a:gd name="T14" fmla="*/ 2147483646 w 1935"/>
              <a:gd name="T15" fmla="*/ 2147483646 h 3212"/>
              <a:gd name="T16" fmla="*/ 2147483646 w 1935"/>
              <a:gd name="T17" fmla="*/ 2147483646 h 3212"/>
              <a:gd name="T18" fmla="*/ 2147483646 w 1935"/>
              <a:gd name="T19" fmla="*/ 2147483646 h 3212"/>
              <a:gd name="T20" fmla="*/ 2147483646 w 1935"/>
              <a:gd name="T21" fmla="*/ 2147483646 h 3212"/>
              <a:gd name="T22" fmla="*/ 2147483646 w 1935"/>
              <a:gd name="T23" fmla="*/ 2147483646 h 3212"/>
              <a:gd name="T24" fmla="*/ 2147483646 w 1935"/>
              <a:gd name="T25" fmla="*/ 2147483646 h 3212"/>
              <a:gd name="T26" fmla="*/ 2147483646 w 1935"/>
              <a:gd name="T27" fmla="*/ 2147483646 h 3212"/>
              <a:gd name="T28" fmla="*/ 2147483646 w 1935"/>
              <a:gd name="T29" fmla="*/ 2147483646 h 3212"/>
              <a:gd name="T30" fmla="*/ 2147483646 w 1935"/>
              <a:gd name="T31" fmla="*/ 2147483646 h 3212"/>
              <a:gd name="T32" fmla="*/ 2147483646 w 1935"/>
              <a:gd name="T33" fmla="*/ 2147483646 h 3212"/>
              <a:gd name="T34" fmla="*/ 2147483646 w 1935"/>
              <a:gd name="T35" fmla="*/ 2147483646 h 3212"/>
              <a:gd name="T36" fmla="*/ 2147483646 w 1935"/>
              <a:gd name="T37" fmla="*/ 2147483646 h 3212"/>
              <a:gd name="T38" fmla="*/ 2147483646 w 1935"/>
              <a:gd name="T39" fmla="*/ 2147483646 h 3212"/>
              <a:gd name="T40" fmla="*/ 2147483646 w 1935"/>
              <a:gd name="T41" fmla="*/ 2147483646 h 3212"/>
              <a:gd name="T42" fmla="*/ 2147483646 w 1935"/>
              <a:gd name="T43" fmla="*/ 2147483646 h 3212"/>
              <a:gd name="T44" fmla="*/ 2147483646 w 1935"/>
              <a:gd name="T45" fmla="*/ 2147483646 h 3212"/>
              <a:gd name="T46" fmla="*/ 2147483646 w 1935"/>
              <a:gd name="T47" fmla="*/ 2147483646 h 3212"/>
              <a:gd name="T48" fmla="*/ 2147483646 w 1935"/>
              <a:gd name="T49" fmla="*/ 2147483646 h 3212"/>
              <a:gd name="T50" fmla="*/ 2147483646 w 1935"/>
              <a:gd name="T51" fmla="*/ 2147483646 h 3212"/>
              <a:gd name="T52" fmla="*/ 2147483646 w 1935"/>
              <a:gd name="T53" fmla="*/ 2147483646 h 3212"/>
              <a:gd name="T54" fmla="*/ 2147483646 w 1935"/>
              <a:gd name="T55" fmla="*/ 2147483646 h 3212"/>
              <a:gd name="T56" fmla="*/ 2147483646 w 1935"/>
              <a:gd name="T57" fmla="*/ 2147483646 h 3212"/>
              <a:gd name="T58" fmla="*/ 2147483646 w 1935"/>
              <a:gd name="T59" fmla="*/ 2147483646 h 3212"/>
              <a:gd name="T60" fmla="*/ 2147483646 w 1935"/>
              <a:gd name="T61" fmla="*/ 2147483646 h 3212"/>
              <a:gd name="T62" fmla="*/ 2147483646 w 1935"/>
              <a:gd name="T63" fmla="*/ 2147483646 h 3212"/>
              <a:gd name="T64" fmla="*/ 2147483646 w 1935"/>
              <a:gd name="T65" fmla="*/ 2147483646 h 3212"/>
              <a:gd name="T66" fmla="*/ 2147483646 w 1935"/>
              <a:gd name="T67" fmla="*/ 2147483646 h 3212"/>
              <a:gd name="T68" fmla="*/ 2147483646 w 1935"/>
              <a:gd name="T69" fmla="*/ 2147483646 h 3212"/>
              <a:gd name="T70" fmla="*/ 2147483646 w 1935"/>
              <a:gd name="T71" fmla="*/ 2147483646 h 3212"/>
              <a:gd name="T72" fmla="*/ 2147483646 w 1935"/>
              <a:gd name="T73" fmla="*/ 2147483646 h 3212"/>
              <a:gd name="T74" fmla="*/ 2147483646 w 1935"/>
              <a:gd name="T75" fmla="*/ 2147483646 h 3212"/>
              <a:gd name="T76" fmla="*/ 2147483646 w 1935"/>
              <a:gd name="T77" fmla="*/ 2147483646 h 3212"/>
              <a:gd name="T78" fmla="*/ 2147483646 w 1935"/>
              <a:gd name="T79" fmla="*/ 2147483646 h 3212"/>
              <a:gd name="T80" fmla="*/ 2147483646 w 1935"/>
              <a:gd name="T81" fmla="*/ 2147483646 h 3212"/>
              <a:gd name="T82" fmla="*/ 2147483646 w 1935"/>
              <a:gd name="T83" fmla="*/ 2147483646 h 3212"/>
              <a:gd name="T84" fmla="*/ 2147483646 w 1935"/>
              <a:gd name="T85" fmla="*/ 2147483646 h 3212"/>
              <a:gd name="T86" fmla="*/ 2147483646 w 1935"/>
              <a:gd name="T87" fmla="*/ 2147483646 h 3212"/>
              <a:gd name="T88" fmla="*/ 2147483646 w 1935"/>
              <a:gd name="T89" fmla="*/ 2147483646 h 3212"/>
              <a:gd name="T90" fmla="*/ 2147483646 w 1935"/>
              <a:gd name="T91" fmla="*/ 2147483646 h 3212"/>
              <a:gd name="T92" fmla="*/ 2147483646 w 1935"/>
              <a:gd name="T93" fmla="*/ 2147483646 h 3212"/>
              <a:gd name="T94" fmla="*/ 2147483646 w 1935"/>
              <a:gd name="T95" fmla="*/ 2147483646 h 3212"/>
              <a:gd name="T96" fmla="*/ 2147483646 w 1935"/>
              <a:gd name="T97" fmla="*/ 2147483646 h 3212"/>
              <a:gd name="T98" fmla="*/ 2147483646 w 1935"/>
              <a:gd name="T99" fmla="*/ 2147483646 h 3212"/>
              <a:gd name="T100" fmla="*/ 2147483646 w 1935"/>
              <a:gd name="T101" fmla="*/ 2147483646 h 3212"/>
              <a:gd name="T102" fmla="*/ 2147483646 w 1935"/>
              <a:gd name="T103" fmla="*/ 2147483646 h 3212"/>
              <a:gd name="T104" fmla="*/ 2147483646 w 1935"/>
              <a:gd name="T105" fmla="*/ 2147483646 h 3212"/>
              <a:gd name="T106" fmla="*/ 2147483646 w 1935"/>
              <a:gd name="T107" fmla="*/ 2147483646 h 3212"/>
              <a:gd name="T108" fmla="*/ 2147483646 w 1935"/>
              <a:gd name="T109" fmla="*/ 2147483646 h 3212"/>
              <a:gd name="T110" fmla="*/ 2147483646 w 1935"/>
              <a:gd name="T111" fmla="*/ 2147483646 h 3212"/>
              <a:gd name="T112" fmla="*/ 2147483646 w 1935"/>
              <a:gd name="T113" fmla="*/ 2147483646 h 3212"/>
              <a:gd name="T114" fmla="*/ 2147483646 w 1935"/>
              <a:gd name="T115" fmla="*/ 2147483646 h 3212"/>
              <a:gd name="T116" fmla="*/ 2147483646 w 1935"/>
              <a:gd name="T117" fmla="*/ 2147483646 h 3212"/>
              <a:gd name="T118" fmla="*/ 2147483646 w 1935"/>
              <a:gd name="T119" fmla="*/ 2147483646 h 32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35" h="3212">
                <a:moveTo>
                  <a:pt x="797" y="126"/>
                </a:moveTo>
                <a:cubicBezTo>
                  <a:pt x="792" y="174"/>
                  <a:pt x="789" y="218"/>
                  <a:pt x="755" y="252"/>
                </a:cubicBezTo>
                <a:cubicBezTo>
                  <a:pt x="737" y="307"/>
                  <a:pt x="669" y="302"/>
                  <a:pt x="623" y="306"/>
                </a:cubicBezTo>
                <a:cubicBezTo>
                  <a:pt x="567" y="325"/>
                  <a:pt x="527" y="319"/>
                  <a:pt x="461" y="330"/>
                </a:cubicBezTo>
                <a:cubicBezTo>
                  <a:pt x="437" y="334"/>
                  <a:pt x="413" y="338"/>
                  <a:pt x="389" y="342"/>
                </a:cubicBezTo>
                <a:cubicBezTo>
                  <a:pt x="377" y="344"/>
                  <a:pt x="353" y="354"/>
                  <a:pt x="353" y="354"/>
                </a:cubicBezTo>
                <a:cubicBezTo>
                  <a:pt x="340" y="392"/>
                  <a:pt x="359" y="354"/>
                  <a:pt x="323" y="378"/>
                </a:cubicBezTo>
                <a:cubicBezTo>
                  <a:pt x="269" y="414"/>
                  <a:pt x="352" y="382"/>
                  <a:pt x="293" y="402"/>
                </a:cubicBezTo>
                <a:cubicBezTo>
                  <a:pt x="267" y="441"/>
                  <a:pt x="230" y="480"/>
                  <a:pt x="209" y="522"/>
                </a:cubicBezTo>
                <a:cubicBezTo>
                  <a:pt x="184" y="571"/>
                  <a:pt x="157" y="615"/>
                  <a:pt x="125" y="660"/>
                </a:cubicBezTo>
                <a:cubicBezTo>
                  <a:pt x="100" y="695"/>
                  <a:pt x="76" y="757"/>
                  <a:pt x="41" y="780"/>
                </a:cubicBezTo>
                <a:cubicBezTo>
                  <a:pt x="34" y="802"/>
                  <a:pt x="30" y="820"/>
                  <a:pt x="17" y="840"/>
                </a:cubicBezTo>
                <a:cubicBezTo>
                  <a:pt x="0" y="909"/>
                  <a:pt x="13" y="973"/>
                  <a:pt x="47" y="1032"/>
                </a:cubicBezTo>
                <a:cubicBezTo>
                  <a:pt x="70" y="1072"/>
                  <a:pt x="50" y="1023"/>
                  <a:pt x="71" y="1086"/>
                </a:cubicBezTo>
                <a:cubicBezTo>
                  <a:pt x="73" y="1092"/>
                  <a:pt x="77" y="1104"/>
                  <a:pt x="77" y="1104"/>
                </a:cubicBezTo>
                <a:cubicBezTo>
                  <a:pt x="84" y="1156"/>
                  <a:pt x="94" y="1208"/>
                  <a:pt x="101" y="1260"/>
                </a:cubicBezTo>
                <a:cubicBezTo>
                  <a:pt x="106" y="1296"/>
                  <a:pt x="97" y="1336"/>
                  <a:pt x="113" y="1368"/>
                </a:cubicBezTo>
                <a:cubicBezTo>
                  <a:pt x="130" y="1403"/>
                  <a:pt x="130" y="1425"/>
                  <a:pt x="137" y="1464"/>
                </a:cubicBezTo>
                <a:cubicBezTo>
                  <a:pt x="144" y="1500"/>
                  <a:pt x="153" y="1577"/>
                  <a:pt x="191" y="1590"/>
                </a:cubicBezTo>
                <a:cubicBezTo>
                  <a:pt x="255" y="1587"/>
                  <a:pt x="306" y="1587"/>
                  <a:pt x="365" y="1572"/>
                </a:cubicBezTo>
                <a:cubicBezTo>
                  <a:pt x="363" y="1564"/>
                  <a:pt x="361" y="1556"/>
                  <a:pt x="359" y="1548"/>
                </a:cubicBezTo>
                <a:cubicBezTo>
                  <a:pt x="355" y="1536"/>
                  <a:pt x="347" y="1512"/>
                  <a:pt x="347" y="1512"/>
                </a:cubicBezTo>
                <a:cubicBezTo>
                  <a:pt x="345" y="1332"/>
                  <a:pt x="389" y="1127"/>
                  <a:pt x="329" y="948"/>
                </a:cubicBezTo>
                <a:cubicBezTo>
                  <a:pt x="331" y="922"/>
                  <a:pt x="327" y="895"/>
                  <a:pt x="335" y="870"/>
                </a:cubicBezTo>
                <a:cubicBezTo>
                  <a:pt x="338" y="860"/>
                  <a:pt x="351" y="858"/>
                  <a:pt x="359" y="852"/>
                </a:cubicBezTo>
                <a:cubicBezTo>
                  <a:pt x="371" y="844"/>
                  <a:pt x="395" y="828"/>
                  <a:pt x="395" y="828"/>
                </a:cubicBezTo>
                <a:cubicBezTo>
                  <a:pt x="399" y="822"/>
                  <a:pt x="401" y="814"/>
                  <a:pt x="407" y="810"/>
                </a:cubicBezTo>
                <a:cubicBezTo>
                  <a:pt x="422" y="800"/>
                  <a:pt x="440" y="796"/>
                  <a:pt x="455" y="786"/>
                </a:cubicBezTo>
                <a:cubicBezTo>
                  <a:pt x="475" y="773"/>
                  <a:pt x="486" y="758"/>
                  <a:pt x="509" y="750"/>
                </a:cubicBezTo>
                <a:cubicBezTo>
                  <a:pt x="520" y="739"/>
                  <a:pt x="537" y="733"/>
                  <a:pt x="545" y="720"/>
                </a:cubicBezTo>
                <a:cubicBezTo>
                  <a:pt x="555" y="704"/>
                  <a:pt x="552" y="682"/>
                  <a:pt x="563" y="666"/>
                </a:cubicBezTo>
                <a:cubicBezTo>
                  <a:pt x="571" y="654"/>
                  <a:pt x="579" y="642"/>
                  <a:pt x="587" y="630"/>
                </a:cubicBezTo>
                <a:cubicBezTo>
                  <a:pt x="592" y="623"/>
                  <a:pt x="575" y="642"/>
                  <a:pt x="569" y="648"/>
                </a:cubicBezTo>
                <a:cubicBezTo>
                  <a:pt x="565" y="660"/>
                  <a:pt x="561" y="672"/>
                  <a:pt x="557" y="684"/>
                </a:cubicBezTo>
                <a:cubicBezTo>
                  <a:pt x="555" y="690"/>
                  <a:pt x="551" y="702"/>
                  <a:pt x="551" y="702"/>
                </a:cubicBezTo>
                <a:cubicBezTo>
                  <a:pt x="554" y="846"/>
                  <a:pt x="553" y="976"/>
                  <a:pt x="569" y="1116"/>
                </a:cubicBezTo>
                <a:cubicBezTo>
                  <a:pt x="565" y="1256"/>
                  <a:pt x="597" y="1298"/>
                  <a:pt x="521" y="1374"/>
                </a:cubicBezTo>
                <a:cubicBezTo>
                  <a:pt x="513" y="1405"/>
                  <a:pt x="510" y="1433"/>
                  <a:pt x="503" y="1464"/>
                </a:cubicBezTo>
                <a:cubicBezTo>
                  <a:pt x="500" y="1476"/>
                  <a:pt x="491" y="1500"/>
                  <a:pt x="491" y="1500"/>
                </a:cubicBezTo>
                <a:cubicBezTo>
                  <a:pt x="489" y="1528"/>
                  <a:pt x="485" y="1556"/>
                  <a:pt x="485" y="1584"/>
                </a:cubicBezTo>
                <a:cubicBezTo>
                  <a:pt x="485" y="1590"/>
                  <a:pt x="486" y="1598"/>
                  <a:pt x="491" y="1602"/>
                </a:cubicBezTo>
                <a:cubicBezTo>
                  <a:pt x="501" y="1609"/>
                  <a:pt x="527" y="1614"/>
                  <a:pt x="527" y="1614"/>
                </a:cubicBezTo>
                <a:cubicBezTo>
                  <a:pt x="498" y="1658"/>
                  <a:pt x="504" y="1713"/>
                  <a:pt x="491" y="1764"/>
                </a:cubicBezTo>
                <a:cubicBezTo>
                  <a:pt x="486" y="2082"/>
                  <a:pt x="499" y="2074"/>
                  <a:pt x="461" y="2262"/>
                </a:cubicBezTo>
                <a:cubicBezTo>
                  <a:pt x="452" y="2377"/>
                  <a:pt x="425" y="2489"/>
                  <a:pt x="389" y="2598"/>
                </a:cubicBezTo>
                <a:cubicBezTo>
                  <a:pt x="378" y="2630"/>
                  <a:pt x="376" y="2662"/>
                  <a:pt x="365" y="2694"/>
                </a:cubicBezTo>
                <a:cubicBezTo>
                  <a:pt x="360" y="2731"/>
                  <a:pt x="347" y="2761"/>
                  <a:pt x="341" y="2796"/>
                </a:cubicBezTo>
                <a:cubicBezTo>
                  <a:pt x="330" y="2860"/>
                  <a:pt x="335" y="2928"/>
                  <a:pt x="287" y="2976"/>
                </a:cubicBezTo>
                <a:cubicBezTo>
                  <a:pt x="279" y="3009"/>
                  <a:pt x="262" y="3034"/>
                  <a:pt x="251" y="3066"/>
                </a:cubicBezTo>
                <a:cubicBezTo>
                  <a:pt x="241" y="3145"/>
                  <a:pt x="253" y="3139"/>
                  <a:pt x="335" y="3144"/>
                </a:cubicBezTo>
                <a:cubicBezTo>
                  <a:pt x="379" y="3147"/>
                  <a:pt x="423" y="3148"/>
                  <a:pt x="467" y="3150"/>
                </a:cubicBezTo>
                <a:cubicBezTo>
                  <a:pt x="499" y="3152"/>
                  <a:pt x="531" y="3154"/>
                  <a:pt x="563" y="3156"/>
                </a:cubicBezTo>
                <a:cubicBezTo>
                  <a:pt x="577" y="3154"/>
                  <a:pt x="594" y="3159"/>
                  <a:pt x="605" y="3150"/>
                </a:cubicBezTo>
                <a:cubicBezTo>
                  <a:pt x="621" y="3138"/>
                  <a:pt x="618" y="3112"/>
                  <a:pt x="629" y="3096"/>
                </a:cubicBezTo>
                <a:cubicBezTo>
                  <a:pt x="638" y="3060"/>
                  <a:pt x="651" y="3026"/>
                  <a:pt x="677" y="3000"/>
                </a:cubicBezTo>
                <a:cubicBezTo>
                  <a:pt x="691" y="2959"/>
                  <a:pt x="671" y="3008"/>
                  <a:pt x="707" y="2964"/>
                </a:cubicBezTo>
                <a:cubicBezTo>
                  <a:pt x="711" y="2959"/>
                  <a:pt x="709" y="2951"/>
                  <a:pt x="713" y="2946"/>
                </a:cubicBezTo>
                <a:cubicBezTo>
                  <a:pt x="718" y="2939"/>
                  <a:pt x="726" y="2935"/>
                  <a:pt x="731" y="2928"/>
                </a:cubicBezTo>
                <a:cubicBezTo>
                  <a:pt x="748" y="2908"/>
                  <a:pt x="754" y="2887"/>
                  <a:pt x="773" y="2868"/>
                </a:cubicBezTo>
                <a:cubicBezTo>
                  <a:pt x="787" y="2813"/>
                  <a:pt x="767" y="2874"/>
                  <a:pt x="797" y="2826"/>
                </a:cubicBezTo>
                <a:cubicBezTo>
                  <a:pt x="802" y="2818"/>
                  <a:pt x="811" y="2790"/>
                  <a:pt x="815" y="2778"/>
                </a:cubicBezTo>
                <a:cubicBezTo>
                  <a:pt x="825" y="2709"/>
                  <a:pt x="815" y="2604"/>
                  <a:pt x="845" y="2544"/>
                </a:cubicBezTo>
                <a:cubicBezTo>
                  <a:pt x="858" y="2518"/>
                  <a:pt x="863" y="2500"/>
                  <a:pt x="869" y="2472"/>
                </a:cubicBezTo>
                <a:cubicBezTo>
                  <a:pt x="873" y="2420"/>
                  <a:pt x="869" y="2361"/>
                  <a:pt x="899" y="2316"/>
                </a:cubicBezTo>
                <a:cubicBezTo>
                  <a:pt x="907" y="2282"/>
                  <a:pt x="924" y="2245"/>
                  <a:pt x="941" y="2214"/>
                </a:cubicBezTo>
                <a:cubicBezTo>
                  <a:pt x="948" y="2201"/>
                  <a:pt x="965" y="2178"/>
                  <a:pt x="965" y="2178"/>
                </a:cubicBezTo>
                <a:cubicBezTo>
                  <a:pt x="967" y="2168"/>
                  <a:pt x="968" y="2158"/>
                  <a:pt x="971" y="2148"/>
                </a:cubicBezTo>
                <a:cubicBezTo>
                  <a:pt x="974" y="2136"/>
                  <a:pt x="983" y="2112"/>
                  <a:pt x="983" y="2112"/>
                </a:cubicBezTo>
                <a:cubicBezTo>
                  <a:pt x="985" y="2098"/>
                  <a:pt x="984" y="2083"/>
                  <a:pt x="989" y="2070"/>
                </a:cubicBezTo>
                <a:cubicBezTo>
                  <a:pt x="994" y="2057"/>
                  <a:pt x="1013" y="2034"/>
                  <a:pt x="1013" y="2034"/>
                </a:cubicBezTo>
                <a:cubicBezTo>
                  <a:pt x="1021" y="1987"/>
                  <a:pt x="1022" y="1935"/>
                  <a:pt x="1037" y="1890"/>
                </a:cubicBezTo>
                <a:cubicBezTo>
                  <a:pt x="1050" y="1992"/>
                  <a:pt x="1042" y="1922"/>
                  <a:pt x="1055" y="2100"/>
                </a:cubicBezTo>
                <a:cubicBezTo>
                  <a:pt x="1058" y="2146"/>
                  <a:pt x="1074" y="2192"/>
                  <a:pt x="1079" y="2238"/>
                </a:cubicBezTo>
                <a:cubicBezTo>
                  <a:pt x="1089" y="2326"/>
                  <a:pt x="1077" y="2285"/>
                  <a:pt x="1091" y="2328"/>
                </a:cubicBezTo>
                <a:cubicBezTo>
                  <a:pt x="1097" y="2379"/>
                  <a:pt x="1108" y="2426"/>
                  <a:pt x="1115" y="2478"/>
                </a:cubicBezTo>
                <a:cubicBezTo>
                  <a:pt x="1117" y="2510"/>
                  <a:pt x="1118" y="2542"/>
                  <a:pt x="1121" y="2574"/>
                </a:cubicBezTo>
                <a:cubicBezTo>
                  <a:pt x="1122" y="2582"/>
                  <a:pt x="1126" y="2590"/>
                  <a:pt x="1127" y="2598"/>
                </a:cubicBezTo>
                <a:cubicBezTo>
                  <a:pt x="1130" y="2626"/>
                  <a:pt x="1129" y="2654"/>
                  <a:pt x="1133" y="2682"/>
                </a:cubicBezTo>
                <a:cubicBezTo>
                  <a:pt x="1135" y="2695"/>
                  <a:pt x="1145" y="2718"/>
                  <a:pt x="1145" y="2718"/>
                </a:cubicBezTo>
                <a:cubicBezTo>
                  <a:pt x="1149" y="2775"/>
                  <a:pt x="1156" y="2830"/>
                  <a:pt x="1163" y="2886"/>
                </a:cubicBezTo>
                <a:cubicBezTo>
                  <a:pt x="1170" y="3212"/>
                  <a:pt x="1091" y="3172"/>
                  <a:pt x="1307" y="3150"/>
                </a:cubicBezTo>
                <a:cubicBezTo>
                  <a:pt x="1335" y="3141"/>
                  <a:pt x="1427" y="3146"/>
                  <a:pt x="1451" y="3144"/>
                </a:cubicBezTo>
                <a:cubicBezTo>
                  <a:pt x="1496" y="3077"/>
                  <a:pt x="1459" y="3139"/>
                  <a:pt x="1469" y="2952"/>
                </a:cubicBezTo>
                <a:cubicBezTo>
                  <a:pt x="1474" y="2857"/>
                  <a:pt x="1472" y="2718"/>
                  <a:pt x="1517" y="2628"/>
                </a:cubicBezTo>
                <a:cubicBezTo>
                  <a:pt x="1524" y="2569"/>
                  <a:pt x="1523" y="2497"/>
                  <a:pt x="1541" y="2442"/>
                </a:cubicBezTo>
                <a:cubicBezTo>
                  <a:pt x="1549" y="2286"/>
                  <a:pt x="1561" y="2113"/>
                  <a:pt x="1511" y="1962"/>
                </a:cubicBezTo>
                <a:cubicBezTo>
                  <a:pt x="1504" y="1879"/>
                  <a:pt x="1489" y="1838"/>
                  <a:pt x="1457" y="1764"/>
                </a:cubicBezTo>
                <a:cubicBezTo>
                  <a:pt x="1451" y="1751"/>
                  <a:pt x="1452" y="1735"/>
                  <a:pt x="1445" y="1722"/>
                </a:cubicBezTo>
                <a:cubicBezTo>
                  <a:pt x="1422" y="1676"/>
                  <a:pt x="1399" y="1641"/>
                  <a:pt x="1385" y="1590"/>
                </a:cubicBezTo>
                <a:cubicBezTo>
                  <a:pt x="1371" y="1540"/>
                  <a:pt x="1361" y="1490"/>
                  <a:pt x="1349" y="1440"/>
                </a:cubicBezTo>
                <a:cubicBezTo>
                  <a:pt x="1346" y="1428"/>
                  <a:pt x="1341" y="1416"/>
                  <a:pt x="1337" y="1404"/>
                </a:cubicBezTo>
                <a:cubicBezTo>
                  <a:pt x="1335" y="1398"/>
                  <a:pt x="1331" y="1386"/>
                  <a:pt x="1331" y="1386"/>
                </a:cubicBezTo>
                <a:cubicBezTo>
                  <a:pt x="1336" y="1252"/>
                  <a:pt x="1345" y="1141"/>
                  <a:pt x="1373" y="1014"/>
                </a:cubicBezTo>
                <a:cubicBezTo>
                  <a:pt x="1385" y="960"/>
                  <a:pt x="1379" y="905"/>
                  <a:pt x="1397" y="852"/>
                </a:cubicBezTo>
                <a:cubicBezTo>
                  <a:pt x="1402" y="798"/>
                  <a:pt x="1396" y="743"/>
                  <a:pt x="1409" y="690"/>
                </a:cubicBezTo>
                <a:cubicBezTo>
                  <a:pt x="1411" y="684"/>
                  <a:pt x="1421" y="694"/>
                  <a:pt x="1427" y="696"/>
                </a:cubicBezTo>
                <a:cubicBezTo>
                  <a:pt x="1437" y="698"/>
                  <a:pt x="1447" y="700"/>
                  <a:pt x="1457" y="702"/>
                </a:cubicBezTo>
                <a:cubicBezTo>
                  <a:pt x="1523" y="746"/>
                  <a:pt x="1422" y="681"/>
                  <a:pt x="1499" y="720"/>
                </a:cubicBezTo>
                <a:cubicBezTo>
                  <a:pt x="1532" y="737"/>
                  <a:pt x="1551" y="759"/>
                  <a:pt x="1589" y="768"/>
                </a:cubicBezTo>
                <a:cubicBezTo>
                  <a:pt x="1624" y="791"/>
                  <a:pt x="1590" y="772"/>
                  <a:pt x="1649" y="786"/>
                </a:cubicBezTo>
                <a:cubicBezTo>
                  <a:pt x="1676" y="792"/>
                  <a:pt x="1706" y="803"/>
                  <a:pt x="1733" y="810"/>
                </a:cubicBezTo>
                <a:cubicBezTo>
                  <a:pt x="1775" y="821"/>
                  <a:pt x="1811" y="842"/>
                  <a:pt x="1853" y="852"/>
                </a:cubicBezTo>
                <a:cubicBezTo>
                  <a:pt x="1861" y="850"/>
                  <a:pt x="1870" y="851"/>
                  <a:pt x="1877" y="846"/>
                </a:cubicBezTo>
                <a:cubicBezTo>
                  <a:pt x="1891" y="836"/>
                  <a:pt x="1913" y="810"/>
                  <a:pt x="1913" y="810"/>
                </a:cubicBezTo>
                <a:cubicBezTo>
                  <a:pt x="1921" y="650"/>
                  <a:pt x="1927" y="490"/>
                  <a:pt x="1931" y="330"/>
                </a:cubicBezTo>
                <a:cubicBezTo>
                  <a:pt x="1930" y="291"/>
                  <a:pt x="1935" y="110"/>
                  <a:pt x="1907" y="36"/>
                </a:cubicBezTo>
                <a:cubicBezTo>
                  <a:pt x="1903" y="25"/>
                  <a:pt x="1856" y="11"/>
                  <a:pt x="1847" y="6"/>
                </a:cubicBezTo>
                <a:cubicBezTo>
                  <a:pt x="1815" y="8"/>
                  <a:pt x="1781" y="0"/>
                  <a:pt x="1751" y="12"/>
                </a:cubicBezTo>
                <a:cubicBezTo>
                  <a:pt x="1739" y="17"/>
                  <a:pt x="1743" y="36"/>
                  <a:pt x="1739" y="48"/>
                </a:cubicBezTo>
                <a:cubicBezTo>
                  <a:pt x="1737" y="55"/>
                  <a:pt x="1730" y="60"/>
                  <a:pt x="1727" y="66"/>
                </a:cubicBezTo>
                <a:cubicBezTo>
                  <a:pt x="1724" y="72"/>
                  <a:pt x="1723" y="78"/>
                  <a:pt x="1721" y="84"/>
                </a:cubicBezTo>
                <a:cubicBezTo>
                  <a:pt x="1712" y="116"/>
                  <a:pt x="1708" y="148"/>
                  <a:pt x="1697" y="180"/>
                </a:cubicBezTo>
                <a:cubicBezTo>
                  <a:pt x="1698" y="202"/>
                  <a:pt x="1710" y="338"/>
                  <a:pt x="1697" y="384"/>
                </a:cubicBezTo>
                <a:cubicBezTo>
                  <a:pt x="1691" y="404"/>
                  <a:pt x="1643" y="414"/>
                  <a:pt x="1643" y="414"/>
                </a:cubicBezTo>
                <a:cubicBezTo>
                  <a:pt x="1601" y="412"/>
                  <a:pt x="1558" y="415"/>
                  <a:pt x="1517" y="408"/>
                </a:cubicBezTo>
                <a:cubicBezTo>
                  <a:pt x="1501" y="405"/>
                  <a:pt x="1501" y="380"/>
                  <a:pt x="1493" y="366"/>
                </a:cubicBezTo>
                <a:cubicBezTo>
                  <a:pt x="1479" y="341"/>
                  <a:pt x="1467" y="331"/>
                  <a:pt x="1439" y="324"/>
                </a:cubicBezTo>
                <a:cubicBezTo>
                  <a:pt x="1400" y="298"/>
                  <a:pt x="1382" y="300"/>
                  <a:pt x="1337" y="288"/>
                </a:cubicBezTo>
                <a:cubicBezTo>
                  <a:pt x="1245" y="263"/>
                  <a:pt x="1275" y="265"/>
                  <a:pt x="1151" y="258"/>
                </a:cubicBezTo>
                <a:cubicBezTo>
                  <a:pt x="1114" y="249"/>
                  <a:pt x="1093" y="222"/>
                  <a:pt x="1073" y="192"/>
                </a:cubicBezTo>
                <a:cubicBezTo>
                  <a:pt x="1065" y="162"/>
                  <a:pt x="1049" y="134"/>
                  <a:pt x="1049" y="102"/>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Freeform 9"/>
          <p:cNvSpPr>
            <a:spLocks/>
          </p:cNvSpPr>
          <p:nvPr/>
        </p:nvSpPr>
        <p:spPr bwMode="auto">
          <a:xfrm>
            <a:off x="1093788" y="6208713"/>
            <a:ext cx="893762" cy="382587"/>
          </a:xfrm>
          <a:custGeom>
            <a:avLst/>
            <a:gdLst>
              <a:gd name="T0" fmla="*/ 2147483646 w 563"/>
              <a:gd name="T1" fmla="*/ 2147483646 h 241"/>
              <a:gd name="T2" fmla="*/ 2147483646 w 563"/>
              <a:gd name="T3" fmla="*/ 2147483646 h 241"/>
              <a:gd name="T4" fmla="*/ 2147483646 w 563"/>
              <a:gd name="T5" fmla="*/ 2147483646 h 241"/>
              <a:gd name="T6" fmla="*/ 2147483646 w 563"/>
              <a:gd name="T7" fmla="*/ 2147483646 h 241"/>
              <a:gd name="T8" fmla="*/ 2147483646 w 563"/>
              <a:gd name="T9" fmla="*/ 2147483646 h 241"/>
              <a:gd name="T10" fmla="*/ 2147483646 w 563"/>
              <a:gd name="T11" fmla="*/ 2147483646 h 241"/>
              <a:gd name="T12" fmla="*/ 2147483646 w 563"/>
              <a:gd name="T13" fmla="*/ 2147483646 h 241"/>
              <a:gd name="T14" fmla="*/ 2147483646 w 563"/>
              <a:gd name="T15" fmla="*/ 2147483646 h 241"/>
              <a:gd name="T16" fmla="*/ 2147483646 w 563"/>
              <a:gd name="T17" fmla="*/ 2147483646 h 241"/>
              <a:gd name="T18" fmla="*/ 2147483646 w 563"/>
              <a:gd name="T19" fmla="*/ 2147483646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3" h="241">
                <a:moveTo>
                  <a:pt x="217" y="55"/>
                </a:moveTo>
                <a:cubicBezTo>
                  <a:pt x="1" y="67"/>
                  <a:pt x="29" y="0"/>
                  <a:pt x="1" y="85"/>
                </a:cubicBezTo>
                <a:cubicBezTo>
                  <a:pt x="3" y="117"/>
                  <a:pt x="0" y="150"/>
                  <a:pt x="7" y="181"/>
                </a:cubicBezTo>
                <a:cubicBezTo>
                  <a:pt x="12" y="205"/>
                  <a:pt x="54" y="197"/>
                  <a:pt x="79" y="199"/>
                </a:cubicBezTo>
                <a:cubicBezTo>
                  <a:pt x="143" y="205"/>
                  <a:pt x="207" y="210"/>
                  <a:pt x="271" y="217"/>
                </a:cubicBezTo>
                <a:cubicBezTo>
                  <a:pt x="307" y="226"/>
                  <a:pt x="320" y="236"/>
                  <a:pt x="361" y="241"/>
                </a:cubicBezTo>
                <a:cubicBezTo>
                  <a:pt x="513" y="233"/>
                  <a:pt x="447" y="240"/>
                  <a:pt x="535" y="211"/>
                </a:cubicBezTo>
                <a:cubicBezTo>
                  <a:pt x="559" y="174"/>
                  <a:pt x="541" y="79"/>
                  <a:pt x="541" y="79"/>
                </a:cubicBezTo>
                <a:cubicBezTo>
                  <a:pt x="547" y="77"/>
                  <a:pt x="563" y="77"/>
                  <a:pt x="559" y="73"/>
                </a:cubicBezTo>
                <a:cubicBezTo>
                  <a:pt x="552" y="66"/>
                  <a:pt x="529" y="67"/>
                  <a:pt x="529" y="67"/>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Freeform 10"/>
          <p:cNvSpPr>
            <a:spLocks/>
          </p:cNvSpPr>
          <p:nvPr/>
        </p:nvSpPr>
        <p:spPr bwMode="auto">
          <a:xfrm>
            <a:off x="2838450" y="6286500"/>
            <a:ext cx="962025" cy="306388"/>
          </a:xfrm>
          <a:custGeom>
            <a:avLst/>
            <a:gdLst>
              <a:gd name="T0" fmla="*/ 2147483646 w 606"/>
              <a:gd name="T1" fmla="*/ 0 h 193"/>
              <a:gd name="T2" fmla="*/ 2147483646 w 606"/>
              <a:gd name="T3" fmla="*/ 2147483646 h 193"/>
              <a:gd name="T4" fmla="*/ 2147483646 w 606"/>
              <a:gd name="T5" fmla="*/ 2147483646 h 193"/>
              <a:gd name="T6" fmla="*/ 2147483646 w 606"/>
              <a:gd name="T7" fmla="*/ 2147483646 h 193"/>
              <a:gd name="T8" fmla="*/ 2147483646 w 606"/>
              <a:gd name="T9" fmla="*/ 2147483646 h 193"/>
              <a:gd name="T10" fmla="*/ 2147483646 w 606"/>
              <a:gd name="T11" fmla="*/ 2147483646 h 193"/>
              <a:gd name="T12" fmla="*/ 2147483646 w 606"/>
              <a:gd name="T13" fmla="*/ 2147483646 h 193"/>
              <a:gd name="T14" fmla="*/ 0 w 606"/>
              <a:gd name="T15" fmla="*/ 2147483646 h 193"/>
              <a:gd name="T16" fmla="*/ 2147483646 w 606"/>
              <a:gd name="T17" fmla="*/ 2147483646 h 193"/>
              <a:gd name="T18" fmla="*/ 2147483646 w 606"/>
              <a:gd name="T19" fmla="*/ 2147483646 h 193"/>
              <a:gd name="T20" fmla="*/ 2147483646 w 606"/>
              <a:gd name="T21" fmla="*/ 2147483646 h 193"/>
              <a:gd name="T22" fmla="*/ 2147483646 w 606"/>
              <a:gd name="T23" fmla="*/ 2147483646 h 193"/>
              <a:gd name="T24" fmla="*/ 2147483646 w 606"/>
              <a:gd name="T25" fmla="*/ 0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6" h="193">
                <a:moveTo>
                  <a:pt x="312" y="0"/>
                </a:moveTo>
                <a:cubicBezTo>
                  <a:pt x="446" y="4"/>
                  <a:pt x="481" y="4"/>
                  <a:pt x="582" y="18"/>
                </a:cubicBezTo>
                <a:cubicBezTo>
                  <a:pt x="591" y="46"/>
                  <a:pt x="601" y="59"/>
                  <a:pt x="606" y="90"/>
                </a:cubicBezTo>
                <a:cubicBezTo>
                  <a:pt x="604" y="102"/>
                  <a:pt x="606" y="115"/>
                  <a:pt x="600" y="126"/>
                </a:cubicBezTo>
                <a:cubicBezTo>
                  <a:pt x="597" y="131"/>
                  <a:pt x="588" y="129"/>
                  <a:pt x="582" y="132"/>
                </a:cubicBezTo>
                <a:cubicBezTo>
                  <a:pt x="569" y="139"/>
                  <a:pt x="560" y="155"/>
                  <a:pt x="546" y="156"/>
                </a:cubicBezTo>
                <a:cubicBezTo>
                  <a:pt x="428" y="164"/>
                  <a:pt x="490" y="160"/>
                  <a:pt x="360" y="168"/>
                </a:cubicBezTo>
                <a:cubicBezTo>
                  <a:pt x="237" y="193"/>
                  <a:pt x="140" y="177"/>
                  <a:pt x="0" y="174"/>
                </a:cubicBezTo>
                <a:cubicBezTo>
                  <a:pt x="5" y="147"/>
                  <a:pt x="11" y="123"/>
                  <a:pt x="18" y="96"/>
                </a:cubicBezTo>
                <a:cubicBezTo>
                  <a:pt x="27" y="11"/>
                  <a:pt x="9" y="45"/>
                  <a:pt x="72" y="24"/>
                </a:cubicBezTo>
                <a:cubicBezTo>
                  <a:pt x="126" y="28"/>
                  <a:pt x="163" y="35"/>
                  <a:pt x="216" y="24"/>
                </a:cubicBezTo>
                <a:cubicBezTo>
                  <a:pt x="223" y="22"/>
                  <a:pt x="227" y="15"/>
                  <a:pt x="234" y="12"/>
                </a:cubicBezTo>
                <a:cubicBezTo>
                  <a:pt x="259" y="1"/>
                  <a:pt x="285" y="0"/>
                  <a:pt x="312" y="0"/>
                </a:cubicBezTo>
                <a:close/>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Freeform 11"/>
          <p:cNvSpPr>
            <a:spLocks/>
          </p:cNvSpPr>
          <p:nvPr/>
        </p:nvSpPr>
        <p:spPr bwMode="auto">
          <a:xfrm>
            <a:off x="1838325" y="3752850"/>
            <a:ext cx="1352550" cy="182563"/>
          </a:xfrm>
          <a:custGeom>
            <a:avLst/>
            <a:gdLst>
              <a:gd name="T0" fmla="*/ 0 w 852"/>
              <a:gd name="T1" fmla="*/ 2147483646 h 115"/>
              <a:gd name="T2" fmla="*/ 2147483646 w 852"/>
              <a:gd name="T3" fmla="*/ 2147483646 h 115"/>
              <a:gd name="T4" fmla="*/ 2147483646 w 852"/>
              <a:gd name="T5" fmla="*/ 2147483646 h 115"/>
              <a:gd name="T6" fmla="*/ 2147483646 w 852"/>
              <a:gd name="T7" fmla="*/ 0 h 115"/>
              <a:gd name="T8" fmla="*/ 2147483646 w 852"/>
              <a:gd name="T9" fmla="*/ 2147483646 h 115"/>
              <a:gd name="T10" fmla="*/ 2147483646 w 852"/>
              <a:gd name="T11" fmla="*/ 214748364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2" h="115">
                <a:moveTo>
                  <a:pt x="0" y="66"/>
                </a:moveTo>
                <a:cubicBezTo>
                  <a:pt x="115" y="71"/>
                  <a:pt x="227" y="87"/>
                  <a:pt x="342" y="96"/>
                </a:cubicBezTo>
                <a:cubicBezTo>
                  <a:pt x="400" y="115"/>
                  <a:pt x="474" y="93"/>
                  <a:pt x="534" y="78"/>
                </a:cubicBezTo>
                <a:cubicBezTo>
                  <a:pt x="606" y="6"/>
                  <a:pt x="695" y="6"/>
                  <a:pt x="792" y="0"/>
                </a:cubicBezTo>
                <a:cubicBezTo>
                  <a:pt x="804" y="4"/>
                  <a:pt x="816" y="9"/>
                  <a:pt x="828" y="12"/>
                </a:cubicBezTo>
                <a:cubicBezTo>
                  <a:pt x="836" y="14"/>
                  <a:pt x="852" y="18"/>
                  <a:pt x="852" y="1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Freeform 12"/>
          <p:cNvSpPr>
            <a:spLocks/>
          </p:cNvSpPr>
          <p:nvPr/>
        </p:nvSpPr>
        <p:spPr bwMode="auto">
          <a:xfrm>
            <a:off x="2181225" y="1733550"/>
            <a:ext cx="647700" cy="128588"/>
          </a:xfrm>
          <a:custGeom>
            <a:avLst/>
            <a:gdLst>
              <a:gd name="T0" fmla="*/ 0 w 408"/>
              <a:gd name="T1" fmla="*/ 2147483646 h 81"/>
              <a:gd name="T2" fmla="*/ 2147483646 w 408"/>
              <a:gd name="T3" fmla="*/ 2147483646 h 81"/>
              <a:gd name="T4" fmla="*/ 2147483646 w 408"/>
              <a:gd name="T5" fmla="*/ 2147483646 h 81"/>
              <a:gd name="T6" fmla="*/ 2147483646 w 408"/>
              <a:gd name="T7" fmla="*/ 2147483646 h 81"/>
              <a:gd name="T8" fmla="*/ 2147483646 w 408"/>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 h="81">
                <a:moveTo>
                  <a:pt x="0" y="24"/>
                </a:moveTo>
                <a:cubicBezTo>
                  <a:pt x="15" y="47"/>
                  <a:pt x="39" y="69"/>
                  <a:pt x="66" y="78"/>
                </a:cubicBezTo>
                <a:cubicBezTo>
                  <a:pt x="223" y="74"/>
                  <a:pt x="247" y="81"/>
                  <a:pt x="354" y="54"/>
                </a:cubicBezTo>
                <a:cubicBezTo>
                  <a:pt x="372" y="41"/>
                  <a:pt x="382" y="35"/>
                  <a:pt x="396" y="18"/>
                </a:cubicBezTo>
                <a:cubicBezTo>
                  <a:pt x="401" y="12"/>
                  <a:pt x="408" y="0"/>
                  <a:pt x="408" y="0"/>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Freeform 13"/>
          <p:cNvSpPr>
            <a:spLocks/>
          </p:cNvSpPr>
          <p:nvPr/>
        </p:nvSpPr>
        <p:spPr bwMode="auto">
          <a:xfrm>
            <a:off x="1141413" y="3819525"/>
            <a:ext cx="515937" cy="561975"/>
          </a:xfrm>
          <a:custGeom>
            <a:avLst/>
            <a:gdLst>
              <a:gd name="T0" fmla="*/ 2147483646 w 325"/>
              <a:gd name="T1" fmla="*/ 0 h 354"/>
              <a:gd name="T2" fmla="*/ 2147483646 w 325"/>
              <a:gd name="T3" fmla="*/ 2147483646 h 354"/>
              <a:gd name="T4" fmla="*/ 2147483646 w 325"/>
              <a:gd name="T5" fmla="*/ 2147483646 h 354"/>
              <a:gd name="T6" fmla="*/ 2147483646 w 325"/>
              <a:gd name="T7" fmla="*/ 2147483646 h 354"/>
              <a:gd name="T8" fmla="*/ 2147483646 w 325"/>
              <a:gd name="T9" fmla="*/ 2147483646 h 354"/>
              <a:gd name="T10" fmla="*/ 2147483646 w 325"/>
              <a:gd name="T11" fmla="*/ 2147483646 h 354"/>
              <a:gd name="T12" fmla="*/ 2147483646 w 325"/>
              <a:gd name="T13" fmla="*/ 2147483646 h 354"/>
              <a:gd name="T14" fmla="*/ 2147483646 w 325"/>
              <a:gd name="T15" fmla="*/ 2147483646 h 354"/>
              <a:gd name="T16" fmla="*/ 2147483646 w 325"/>
              <a:gd name="T17" fmla="*/ 2147483646 h 354"/>
              <a:gd name="T18" fmla="*/ 2147483646 w 325"/>
              <a:gd name="T19" fmla="*/ 2147483646 h 354"/>
              <a:gd name="T20" fmla="*/ 2147483646 w 325"/>
              <a:gd name="T21" fmla="*/ 2147483646 h 354"/>
              <a:gd name="T22" fmla="*/ 2147483646 w 325"/>
              <a:gd name="T23" fmla="*/ 2147483646 h 354"/>
              <a:gd name="T24" fmla="*/ 2147483646 w 325"/>
              <a:gd name="T25" fmla="*/ 2147483646 h 354"/>
              <a:gd name="T26" fmla="*/ 2147483646 w 325"/>
              <a:gd name="T27" fmla="*/ 2147483646 h 354"/>
              <a:gd name="T28" fmla="*/ 2147483646 w 325"/>
              <a:gd name="T29" fmla="*/ 2147483646 h 354"/>
              <a:gd name="T30" fmla="*/ 2147483646 w 325"/>
              <a:gd name="T31" fmla="*/ 2147483646 h 354"/>
              <a:gd name="T32" fmla="*/ 2147483646 w 325"/>
              <a:gd name="T33" fmla="*/ 2147483646 h 354"/>
              <a:gd name="T34" fmla="*/ 2147483646 w 325"/>
              <a:gd name="T35" fmla="*/ 2147483646 h 354"/>
              <a:gd name="T36" fmla="*/ 2147483646 w 325"/>
              <a:gd name="T37" fmla="*/ 2147483646 h 354"/>
              <a:gd name="T38" fmla="*/ 2147483646 w 325"/>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25" h="354">
                <a:moveTo>
                  <a:pt x="97" y="0"/>
                </a:moveTo>
                <a:cubicBezTo>
                  <a:pt x="84" y="19"/>
                  <a:pt x="65" y="33"/>
                  <a:pt x="55" y="54"/>
                </a:cubicBezTo>
                <a:cubicBezTo>
                  <a:pt x="41" y="81"/>
                  <a:pt x="58" y="64"/>
                  <a:pt x="37" y="90"/>
                </a:cubicBezTo>
                <a:cubicBezTo>
                  <a:pt x="21" y="110"/>
                  <a:pt x="9" y="119"/>
                  <a:pt x="1" y="144"/>
                </a:cubicBezTo>
                <a:cubicBezTo>
                  <a:pt x="9" y="191"/>
                  <a:pt x="0" y="202"/>
                  <a:pt x="49" y="192"/>
                </a:cubicBezTo>
                <a:cubicBezTo>
                  <a:pt x="65" y="169"/>
                  <a:pt x="54" y="176"/>
                  <a:pt x="79" y="168"/>
                </a:cubicBezTo>
                <a:cubicBezTo>
                  <a:pt x="93" y="163"/>
                  <a:pt x="55" y="204"/>
                  <a:pt x="55" y="204"/>
                </a:cubicBezTo>
                <a:cubicBezTo>
                  <a:pt x="62" y="270"/>
                  <a:pt x="53" y="275"/>
                  <a:pt x="97" y="246"/>
                </a:cubicBezTo>
                <a:cubicBezTo>
                  <a:pt x="110" y="226"/>
                  <a:pt x="125" y="221"/>
                  <a:pt x="133" y="198"/>
                </a:cubicBezTo>
                <a:cubicBezTo>
                  <a:pt x="140" y="219"/>
                  <a:pt x="138" y="295"/>
                  <a:pt x="139" y="306"/>
                </a:cubicBezTo>
                <a:cubicBezTo>
                  <a:pt x="164" y="301"/>
                  <a:pt x="172" y="307"/>
                  <a:pt x="181" y="282"/>
                </a:cubicBezTo>
                <a:cubicBezTo>
                  <a:pt x="187" y="267"/>
                  <a:pt x="193" y="234"/>
                  <a:pt x="193" y="234"/>
                </a:cubicBezTo>
                <a:cubicBezTo>
                  <a:pt x="197" y="277"/>
                  <a:pt x="185" y="350"/>
                  <a:pt x="241" y="294"/>
                </a:cubicBezTo>
                <a:cubicBezTo>
                  <a:pt x="243" y="274"/>
                  <a:pt x="244" y="254"/>
                  <a:pt x="247" y="234"/>
                </a:cubicBezTo>
                <a:cubicBezTo>
                  <a:pt x="248" y="226"/>
                  <a:pt x="245" y="210"/>
                  <a:pt x="253" y="210"/>
                </a:cubicBezTo>
                <a:cubicBezTo>
                  <a:pt x="261" y="210"/>
                  <a:pt x="256" y="226"/>
                  <a:pt x="259" y="234"/>
                </a:cubicBezTo>
                <a:cubicBezTo>
                  <a:pt x="270" y="259"/>
                  <a:pt x="274" y="253"/>
                  <a:pt x="301" y="258"/>
                </a:cubicBezTo>
                <a:cubicBezTo>
                  <a:pt x="325" y="354"/>
                  <a:pt x="319" y="159"/>
                  <a:pt x="289" y="114"/>
                </a:cubicBezTo>
                <a:cubicBezTo>
                  <a:pt x="273" y="50"/>
                  <a:pt x="277" y="82"/>
                  <a:pt x="277" y="18"/>
                </a:cubicBezTo>
                <a:lnTo>
                  <a:pt x="241" y="42"/>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Freeform 14"/>
          <p:cNvSpPr>
            <a:spLocks/>
          </p:cNvSpPr>
          <p:nvPr/>
        </p:nvSpPr>
        <p:spPr bwMode="auto">
          <a:xfrm>
            <a:off x="3600450" y="788988"/>
            <a:ext cx="481013" cy="592137"/>
          </a:xfrm>
          <a:custGeom>
            <a:avLst/>
            <a:gdLst>
              <a:gd name="T0" fmla="*/ 2147483646 w 303"/>
              <a:gd name="T1" fmla="*/ 2147483646 h 373"/>
              <a:gd name="T2" fmla="*/ 2147483646 w 303"/>
              <a:gd name="T3" fmla="*/ 2147483646 h 373"/>
              <a:gd name="T4" fmla="*/ 2147483646 w 303"/>
              <a:gd name="T5" fmla="*/ 2147483646 h 373"/>
              <a:gd name="T6" fmla="*/ 2147483646 w 303"/>
              <a:gd name="T7" fmla="*/ 2147483646 h 373"/>
              <a:gd name="T8" fmla="*/ 0 w 303"/>
              <a:gd name="T9" fmla="*/ 2147483646 h 373"/>
              <a:gd name="T10" fmla="*/ 2147483646 w 303"/>
              <a:gd name="T11" fmla="*/ 2147483646 h 373"/>
              <a:gd name="T12" fmla="*/ 2147483646 w 303"/>
              <a:gd name="T13" fmla="*/ 2147483646 h 373"/>
              <a:gd name="T14" fmla="*/ 2147483646 w 303"/>
              <a:gd name="T15" fmla="*/ 2147483646 h 373"/>
              <a:gd name="T16" fmla="*/ 2147483646 w 303"/>
              <a:gd name="T17" fmla="*/ 2147483646 h 373"/>
              <a:gd name="T18" fmla="*/ 2147483646 w 303"/>
              <a:gd name="T19" fmla="*/ 2147483646 h 373"/>
              <a:gd name="T20" fmla="*/ 2147483646 w 303"/>
              <a:gd name="T21" fmla="*/ 2147483646 h 373"/>
              <a:gd name="T22" fmla="*/ 2147483646 w 303"/>
              <a:gd name="T23" fmla="*/ 2147483646 h 373"/>
              <a:gd name="T24" fmla="*/ 2147483646 w 303"/>
              <a:gd name="T25" fmla="*/ 2147483646 h 373"/>
              <a:gd name="T26" fmla="*/ 2147483646 w 303"/>
              <a:gd name="T27" fmla="*/ 2147483646 h 373"/>
              <a:gd name="T28" fmla="*/ 2147483646 w 303"/>
              <a:gd name="T29" fmla="*/ 2147483646 h 373"/>
              <a:gd name="T30" fmla="*/ 2147483646 w 303"/>
              <a:gd name="T31" fmla="*/ 2147483646 h 373"/>
              <a:gd name="T32" fmla="*/ 2147483646 w 303"/>
              <a:gd name="T33" fmla="*/ 2147483646 h 373"/>
              <a:gd name="T34" fmla="*/ 2147483646 w 303"/>
              <a:gd name="T35" fmla="*/ 2147483646 h 373"/>
              <a:gd name="T36" fmla="*/ 2147483646 w 303"/>
              <a:gd name="T37" fmla="*/ 2147483646 h 373"/>
              <a:gd name="T38" fmla="*/ 2147483646 w 303"/>
              <a:gd name="T39" fmla="*/ 2147483646 h 373"/>
              <a:gd name="T40" fmla="*/ 2147483646 w 303"/>
              <a:gd name="T41" fmla="*/ 2147483646 h 373"/>
              <a:gd name="T42" fmla="*/ 2147483646 w 303"/>
              <a:gd name="T43" fmla="*/ 2147483646 h 373"/>
              <a:gd name="T44" fmla="*/ 2147483646 w 303"/>
              <a:gd name="T45" fmla="*/ 2147483646 h 373"/>
              <a:gd name="T46" fmla="*/ 2147483646 w 303"/>
              <a:gd name="T47" fmla="*/ 2147483646 h 373"/>
              <a:gd name="T48" fmla="*/ 2147483646 w 303"/>
              <a:gd name="T49" fmla="*/ 2147483646 h 373"/>
              <a:gd name="T50" fmla="*/ 2147483646 w 303"/>
              <a:gd name="T51" fmla="*/ 2147483646 h 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3" h="373">
                <a:moveTo>
                  <a:pt x="126" y="361"/>
                </a:moveTo>
                <a:cubicBezTo>
                  <a:pt x="111" y="366"/>
                  <a:pt x="100" y="373"/>
                  <a:pt x="84" y="361"/>
                </a:cubicBezTo>
                <a:cubicBezTo>
                  <a:pt x="79" y="357"/>
                  <a:pt x="81" y="349"/>
                  <a:pt x="78" y="343"/>
                </a:cubicBezTo>
                <a:cubicBezTo>
                  <a:pt x="64" y="316"/>
                  <a:pt x="52" y="293"/>
                  <a:pt x="30" y="271"/>
                </a:cubicBezTo>
                <a:cubicBezTo>
                  <a:pt x="21" y="245"/>
                  <a:pt x="9" y="225"/>
                  <a:pt x="0" y="199"/>
                </a:cubicBezTo>
                <a:cubicBezTo>
                  <a:pt x="8" y="174"/>
                  <a:pt x="20" y="160"/>
                  <a:pt x="42" y="145"/>
                </a:cubicBezTo>
                <a:cubicBezTo>
                  <a:pt x="68" y="163"/>
                  <a:pt x="78" y="203"/>
                  <a:pt x="78" y="235"/>
                </a:cubicBezTo>
                <a:cubicBezTo>
                  <a:pt x="78" y="254"/>
                  <a:pt x="60" y="181"/>
                  <a:pt x="60" y="181"/>
                </a:cubicBezTo>
                <a:cubicBezTo>
                  <a:pt x="62" y="143"/>
                  <a:pt x="51" y="102"/>
                  <a:pt x="66" y="67"/>
                </a:cubicBezTo>
                <a:cubicBezTo>
                  <a:pt x="96" y="0"/>
                  <a:pt x="112" y="89"/>
                  <a:pt x="114" y="97"/>
                </a:cubicBezTo>
                <a:cubicBezTo>
                  <a:pt x="118" y="91"/>
                  <a:pt x="121" y="84"/>
                  <a:pt x="126" y="79"/>
                </a:cubicBezTo>
                <a:cubicBezTo>
                  <a:pt x="131" y="74"/>
                  <a:pt x="141" y="74"/>
                  <a:pt x="144" y="67"/>
                </a:cubicBezTo>
                <a:cubicBezTo>
                  <a:pt x="153" y="45"/>
                  <a:pt x="109" y="42"/>
                  <a:pt x="162" y="55"/>
                </a:cubicBezTo>
                <a:cubicBezTo>
                  <a:pt x="164" y="63"/>
                  <a:pt x="167" y="71"/>
                  <a:pt x="168" y="79"/>
                </a:cubicBezTo>
                <a:cubicBezTo>
                  <a:pt x="171" y="93"/>
                  <a:pt x="168" y="108"/>
                  <a:pt x="174" y="121"/>
                </a:cubicBezTo>
                <a:cubicBezTo>
                  <a:pt x="177" y="127"/>
                  <a:pt x="178" y="109"/>
                  <a:pt x="180" y="103"/>
                </a:cubicBezTo>
                <a:cubicBezTo>
                  <a:pt x="182" y="93"/>
                  <a:pt x="182" y="83"/>
                  <a:pt x="186" y="73"/>
                </a:cubicBezTo>
                <a:cubicBezTo>
                  <a:pt x="195" y="50"/>
                  <a:pt x="200" y="54"/>
                  <a:pt x="222" y="49"/>
                </a:cubicBezTo>
                <a:cubicBezTo>
                  <a:pt x="228" y="58"/>
                  <a:pt x="240" y="73"/>
                  <a:pt x="240" y="85"/>
                </a:cubicBezTo>
                <a:cubicBezTo>
                  <a:pt x="240" y="95"/>
                  <a:pt x="236" y="105"/>
                  <a:pt x="234" y="115"/>
                </a:cubicBezTo>
                <a:cubicBezTo>
                  <a:pt x="232" y="121"/>
                  <a:pt x="222" y="133"/>
                  <a:pt x="228" y="133"/>
                </a:cubicBezTo>
                <a:cubicBezTo>
                  <a:pt x="235" y="133"/>
                  <a:pt x="234" y="119"/>
                  <a:pt x="240" y="115"/>
                </a:cubicBezTo>
                <a:cubicBezTo>
                  <a:pt x="252" y="107"/>
                  <a:pt x="268" y="108"/>
                  <a:pt x="282" y="103"/>
                </a:cubicBezTo>
                <a:cubicBezTo>
                  <a:pt x="303" y="146"/>
                  <a:pt x="283" y="124"/>
                  <a:pt x="270" y="163"/>
                </a:cubicBezTo>
                <a:cubicBezTo>
                  <a:pt x="268" y="211"/>
                  <a:pt x="267" y="259"/>
                  <a:pt x="264" y="307"/>
                </a:cubicBezTo>
                <a:cubicBezTo>
                  <a:pt x="263" y="315"/>
                  <a:pt x="260" y="355"/>
                  <a:pt x="246" y="35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Freeform 15"/>
          <p:cNvSpPr>
            <a:spLocks/>
          </p:cNvSpPr>
          <p:nvPr/>
        </p:nvSpPr>
        <p:spPr bwMode="auto">
          <a:xfrm>
            <a:off x="1862138" y="185738"/>
            <a:ext cx="1136650" cy="757237"/>
          </a:xfrm>
          <a:custGeom>
            <a:avLst/>
            <a:gdLst>
              <a:gd name="T0" fmla="*/ 2147483646 w 716"/>
              <a:gd name="T1" fmla="*/ 2147483646 h 477"/>
              <a:gd name="T2" fmla="*/ 2147483646 w 716"/>
              <a:gd name="T3" fmla="*/ 2147483646 h 477"/>
              <a:gd name="T4" fmla="*/ 2147483646 w 716"/>
              <a:gd name="T5" fmla="*/ 2147483646 h 477"/>
              <a:gd name="T6" fmla="*/ 2147483646 w 716"/>
              <a:gd name="T7" fmla="*/ 2147483646 h 477"/>
              <a:gd name="T8" fmla="*/ 2147483646 w 716"/>
              <a:gd name="T9" fmla="*/ 2147483646 h 477"/>
              <a:gd name="T10" fmla="*/ 2147483646 w 716"/>
              <a:gd name="T11" fmla="*/ 2147483646 h 477"/>
              <a:gd name="T12" fmla="*/ 2147483646 w 716"/>
              <a:gd name="T13" fmla="*/ 2147483646 h 477"/>
              <a:gd name="T14" fmla="*/ 2147483646 w 716"/>
              <a:gd name="T15" fmla="*/ 2147483646 h 477"/>
              <a:gd name="T16" fmla="*/ 2147483646 w 716"/>
              <a:gd name="T17" fmla="*/ 2147483646 h 477"/>
              <a:gd name="T18" fmla="*/ 2147483646 w 716"/>
              <a:gd name="T19" fmla="*/ 2147483646 h 477"/>
              <a:gd name="T20" fmla="*/ 2147483646 w 716"/>
              <a:gd name="T21" fmla="*/ 2147483646 h 477"/>
              <a:gd name="T22" fmla="*/ 2147483646 w 716"/>
              <a:gd name="T23" fmla="*/ 2147483646 h 477"/>
              <a:gd name="T24" fmla="*/ 2147483646 w 716"/>
              <a:gd name="T25" fmla="*/ 2147483646 h 477"/>
              <a:gd name="T26" fmla="*/ 2147483646 w 716"/>
              <a:gd name="T27" fmla="*/ 2147483646 h 477"/>
              <a:gd name="T28" fmla="*/ 2147483646 w 716"/>
              <a:gd name="T29" fmla="*/ 2147483646 h 477"/>
              <a:gd name="T30" fmla="*/ 2147483646 w 716"/>
              <a:gd name="T31" fmla="*/ 2147483646 h 477"/>
              <a:gd name="T32" fmla="*/ 2147483646 w 716"/>
              <a:gd name="T33" fmla="*/ 2147483646 h 477"/>
              <a:gd name="T34" fmla="*/ 2147483646 w 716"/>
              <a:gd name="T35" fmla="*/ 2147483646 h 477"/>
              <a:gd name="T36" fmla="*/ 2147483646 w 716"/>
              <a:gd name="T37" fmla="*/ 2147483646 h 477"/>
              <a:gd name="T38" fmla="*/ 2147483646 w 716"/>
              <a:gd name="T39" fmla="*/ 2147483646 h 477"/>
              <a:gd name="T40" fmla="*/ 2147483646 w 716"/>
              <a:gd name="T41" fmla="*/ 2147483646 h 477"/>
              <a:gd name="T42" fmla="*/ 2147483646 w 716"/>
              <a:gd name="T43" fmla="*/ 2147483646 h 477"/>
              <a:gd name="T44" fmla="*/ 2147483646 w 716"/>
              <a:gd name="T45" fmla="*/ 2147483646 h 477"/>
              <a:gd name="T46" fmla="*/ 2147483646 w 716"/>
              <a:gd name="T47" fmla="*/ 2147483646 h 477"/>
              <a:gd name="T48" fmla="*/ 2147483646 w 716"/>
              <a:gd name="T49" fmla="*/ 2147483646 h 477"/>
              <a:gd name="T50" fmla="*/ 2147483646 w 716"/>
              <a:gd name="T51" fmla="*/ 2147483646 h 477"/>
              <a:gd name="T52" fmla="*/ 2147483646 w 716"/>
              <a:gd name="T53" fmla="*/ 2147483646 h 477"/>
              <a:gd name="T54" fmla="*/ 2147483646 w 716"/>
              <a:gd name="T55" fmla="*/ 2147483646 h 477"/>
              <a:gd name="T56" fmla="*/ 2147483646 w 716"/>
              <a:gd name="T57" fmla="*/ 2147483646 h 477"/>
              <a:gd name="T58" fmla="*/ 2147483646 w 716"/>
              <a:gd name="T59" fmla="*/ 2147483646 h 477"/>
              <a:gd name="T60" fmla="*/ 2147483646 w 716"/>
              <a:gd name="T61" fmla="*/ 2147483646 h 477"/>
              <a:gd name="T62" fmla="*/ 2147483646 w 716"/>
              <a:gd name="T63" fmla="*/ 2147483646 h 477"/>
              <a:gd name="T64" fmla="*/ 2147483646 w 716"/>
              <a:gd name="T65" fmla="*/ 2147483646 h 477"/>
              <a:gd name="T66" fmla="*/ 2147483646 w 716"/>
              <a:gd name="T67" fmla="*/ 2147483646 h 477"/>
              <a:gd name="T68" fmla="*/ 2147483646 w 716"/>
              <a:gd name="T69" fmla="*/ 2147483646 h 477"/>
              <a:gd name="T70" fmla="*/ 2147483646 w 716"/>
              <a:gd name="T71" fmla="*/ 2147483646 h 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16" h="477">
                <a:moveTo>
                  <a:pt x="429" y="39"/>
                </a:moveTo>
                <a:cubicBezTo>
                  <a:pt x="380" y="40"/>
                  <a:pt x="178" y="16"/>
                  <a:pt x="99" y="69"/>
                </a:cubicBezTo>
                <a:cubicBezTo>
                  <a:pt x="87" y="105"/>
                  <a:pt x="60" y="138"/>
                  <a:pt x="33" y="165"/>
                </a:cubicBezTo>
                <a:cubicBezTo>
                  <a:pt x="22" y="197"/>
                  <a:pt x="11" y="228"/>
                  <a:pt x="3" y="261"/>
                </a:cubicBezTo>
                <a:cubicBezTo>
                  <a:pt x="7" y="296"/>
                  <a:pt x="0" y="322"/>
                  <a:pt x="33" y="333"/>
                </a:cubicBezTo>
                <a:cubicBezTo>
                  <a:pt x="37" y="339"/>
                  <a:pt x="42" y="344"/>
                  <a:pt x="45" y="351"/>
                </a:cubicBezTo>
                <a:cubicBezTo>
                  <a:pt x="49" y="361"/>
                  <a:pt x="44" y="374"/>
                  <a:pt x="51" y="381"/>
                </a:cubicBezTo>
                <a:cubicBezTo>
                  <a:pt x="55" y="385"/>
                  <a:pt x="63" y="377"/>
                  <a:pt x="69" y="375"/>
                </a:cubicBezTo>
                <a:cubicBezTo>
                  <a:pt x="77" y="373"/>
                  <a:pt x="85" y="371"/>
                  <a:pt x="93" y="369"/>
                </a:cubicBezTo>
                <a:cubicBezTo>
                  <a:pt x="129" y="345"/>
                  <a:pt x="158" y="322"/>
                  <a:pt x="189" y="291"/>
                </a:cubicBezTo>
                <a:cubicBezTo>
                  <a:pt x="205" y="275"/>
                  <a:pt x="231" y="237"/>
                  <a:pt x="231" y="237"/>
                </a:cubicBezTo>
                <a:cubicBezTo>
                  <a:pt x="236" y="298"/>
                  <a:pt x="239" y="365"/>
                  <a:pt x="285" y="411"/>
                </a:cubicBezTo>
                <a:cubicBezTo>
                  <a:pt x="299" y="452"/>
                  <a:pt x="279" y="403"/>
                  <a:pt x="315" y="447"/>
                </a:cubicBezTo>
                <a:cubicBezTo>
                  <a:pt x="319" y="452"/>
                  <a:pt x="316" y="461"/>
                  <a:pt x="321" y="465"/>
                </a:cubicBezTo>
                <a:cubicBezTo>
                  <a:pt x="327" y="470"/>
                  <a:pt x="337" y="469"/>
                  <a:pt x="345" y="471"/>
                </a:cubicBezTo>
                <a:cubicBezTo>
                  <a:pt x="373" y="429"/>
                  <a:pt x="369" y="376"/>
                  <a:pt x="381" y="327"/>
                </a:cubicBezTo>
                <a:cubicBezTo>
                  <a:pt x="383" y="293"/>
                  <a:pt x="378" y="258"/>
                  <a:pt x="387" y="225"/>
                </a:cubicBezTo>
                <a:cubicBezTo>
                  <a:pt x="389" y="217"/>
                  <a:pt x="401" y="236"/>
                  <a:pt x="405" y="243"/>
                </a:cubicBezTo>
                <a:cubicBezTo>
                  <a:pt x="424" y="277"/>
                  <a:pt x="413" y="286"/>
                  <a:pt x="447" y="309"/>
                </a:cubicBezTo>
                <a:cubicBezTo>
                  <a:pt x="459" y="345"/>
                  <a:pt x="462" y="378"/>
                  <a:pt x="489" y="405"/>
                </a:cubicBezTo>
                <a:cubicBezTo>
                  <a:pt x="546" y="395"/>
                  <a:pt x="530" y="385"/>
                  <a:pt x="537" y="327"/>
                </a:cubicBezTo>
                <a:cubicBezTo>
                  <a:pt x="539" y="287"/>
                  <a:pt x="536" y="246"/>
                  <a:pt x="543" y="207"/>
                </a:cubicBezTo>
                <a:cubicBezTo>
                  <a:pt x="546" y="189"/>
                  <a:pt x="545" y="243"/>
                  <a:pt x="549" y="261"/>
                </a:cubicBezTo>
                <a:cubicBezTo>
                  <a:pt x="556" y="289"/>
                  <a:pt x="609" y="325"/>
                  <a:pt x="633" y="333"/>
                </a:cubicBezTo>
                <a:cubicBezTo>
                  <a:pt x="635" y="369"/>
                  <a:pt x="636" y="405"/>
                  <a:pt x="639" y="441"/>
                </a:cubicBezTo>
                <a:cubicBezTo>
                  <a:pt x="640" y="447"/>
                  <a:pt x="639" y="462"/>
                  <a:pt x="645" y="459"/>
                </a:cubicBezTo>
                <a:cubicBezTo>
                  <a:pt x="650" y="457"/>
                  <a:pt x="655" y="399"/>
                  <a:pt x="657" y="387"/>
                </a:cubicBezTo>
                <a:cubicBezTo>
                  <a:pt x="660" y="424"/>
                  <a:pt x="655" y="477"/>
                  <a:pt x="681" y="477"/>
                </a:cubicBezTo>
                <a:cubicBezTo>
                  <a:pt x="687" y="477"/>
                  <a:pt x="685" y="465"/>
                  <a:pt x="687" y="459"/>
                </a:cubicBezTo>
                <a:cubicBezTo>
                  <a:pt x="691" y="391"/>
                  <a:pt x="687" y="358"/>
                  <a:pt x="705" y="303"/>
                </a:cubicBezTo>
                <a:cubicBezTo>
                  <a:pt x="703" y="265"/>
                  <a:pt x="716" y="186"/>
                  <a:pt x="681" y="147"/>
                </a:cubicBezTo>
                <a:cubicBezTo>
                  <a:pt x="670" y="134"/>
                  <a:pt x="654" y="125"/>
                  <a:pt x="645" y="111"/>
                </a:cubicBezTo>
                <a:cubicBezTo>
                  <a:pt x="629" y="88"/>
                  <a:pt x="640" y="95"/>
                  <a:pt x="615" y="87"/>
                </a:cubicBezTo>
                <a:cubicBezTo>
                  <a:pt x="528" y="0"/>
                  <a:pt x="644" y="36"/>
                  <a:pt x="405" y="27"/>
                </a:cubicBezTo>
                <a:cubicBezTo>
                  <a:pt x="342" y="32"/>
                  <a:pt x="288" y="46"/>
                  <a:pt x="225" y="51"/>
                </a:cubicBezTo>
                <a:cubicBezTo>
                  <a:pt x="166" y="71"/>
                  <a:pt x="207" y="51"/>
                  <a:pt x="171" y="87"/>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Freeform 16"/>
          <p:cNvSpPr>
            <a:spLocks/>
          </p:cNvSpPr>
          <p:nvPr/>
        </p:nvSpPr>
        <p:spPr bwMode="auto">
          <a:xfrm>
            <a:off x="1825625" y="933450"/>
            <a:ext cx="155575" cy="314325"/>
          </a:xfrm>
          <a:custGeom>
            <a:avLst/>
            <a:gdLst>
              <a:gd name="T0" fmla="*/ 2147483646 w 98"/>
              <a:gd name="T1" fmla="*/ 2147483646 h 198"/>
              <a:gd name="T2" fmla="*/ 2147483646 w 98"/>
              <a:gd name="T3" fmla="*/ 2147483646 h 198"/>
              <a:gd name="T4" fmla="*/ 2147483646 w 98"/>
              <a:gd name="T5" fmla="*/ 2147483646 h 198"/>
              <a:gd name="T6" fmla="*/ 2147483646 w 98"/>
              <a:gd name="T7" fmla="*/ 2147483646 h 198"/>
              <a:gd name="T8" fmla="*/ 2147483646 w 98"/>
              <a:gd name="T9" fmla="*/ 2147483646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98">
                <a:moveTo>
                  <a:pt x="68" y="6"/>
                </a:moveTo>
                <a:cubicBezTo>
                  <a:pt x="52" y="8"/>
                  <a:pt x="31" y="0"/>
                  <a:pt x="20" y="12"/>
                </a:cubicBezTo>
                <a:cubicBezTo>
                  <a:pt x="6" y="28"/>
                  <a:pt x="0" y="112"/>
                  <a:pt x="20" y="132"/>
                </a:cubicBezTo>
                <a:cubicBezTo>
                  <a:pt x="27" y="139"/>
                  <a:pt x="51" y="146"/>
                  <a:pt x="62" y="150"/>
                </a:cubicBezTo>
                <a:cubicBezTo>
                  <a:pt x="73" y="167"/>
                  <a:pt x="84" y="184"/>
                  <a:pt x="98" y="19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Freeform 17"/>
          <p:cNvSpPr>
            <a:spLocks/>
          </p:cNvSpPr>
          <p:nvPr/>
        </p:nvSpPr>
        <p:spPr bwMode="auto">
          <a:xfrm>
            <a:off x="2876550" y="914400"/>
            <a:ext cx="184150" cy="317500"/>
          </a:xfrm>
          <a:custGeom>
            <a:avLst/>
            <a:gdLst>
              <a:gd name="T0" fmla="*/ 2147483646 w 116"/>
              <a:gd name="T1" fmla="*/ 0 h 200"/>
              <a:gd name="T2" fmla="*/ 2147483646 w 116"/>
              <a:gd name="T3" fmla="*/ 2147483646 h 200"/>
              <a:gd name="T4" fmla="*/ 2147483646 w 116"/>
              <a:gd name="T5" fmla="*/ 2147483646 h 200"/>
              <a:gd name="T6" fmla="*/ 2147483646 w 116"/>
              <a:gd name="T7" fmla="*/ 2147483646 h 200"/>
              <a:gd name="T8" fmla="*/ 0 w 116"/>
              <a:gd name="T9" fmla="*/ 2147483646 h 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200">
                <a:moveTo>
                  <a:pt x="36" y="0"/>
                </a:moveTo>
                <a:cubicBezTo>
                  <a:pt x="54" y="2"/>
                  <a:pt x="72" y="3"/>
                  <a:pt x="90" y="6"/>
                </a:cubicBezTo>
                <a:cubicBezTo>
                  <a:pt x="96" y="7"/>
                  <a:pt x="107" y="6"/>
                  <a:pt x="108" y="12"/>
                </a:cubicBezTo>
                <a:cubicBezTo>
                  <a:pt x="116" y="74"/>
                  <a:pt x="101" y="112"/>
                  <a:pt x="54" y="144"/>
                </a:cubicBezTo>
                <a:cubicBezTo>
                  <a:pt x="17" y="200"/>
                  <a:pt x="37" y="161"/>
                  <a:pt x="0" y="19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8"/>
          <p:cNvSpPr>
            <a:spLocks/>
          </p:cNvSpPr>
          <p:nvPr/>
        </p:nvSpPr>
        <p:spPr bwMode="auto">
          <a:xfrm>
            <a:off x="2600325" y="933450"/>
            <a:ext cx="277813" cy="80963"/>
          </a:xfrm>
          <a:custGeom>
            <a:avLst/>
            <a:gdLst>
              <a:gd name="T0" fmla="*/ 0 w 175"/>
              <a:gd name="T1" fmla="*/ 2147483646 h 51"/>
              <a:gd name="T2" fmla="*/ 2147483646 w 175"/>
              <a:gd name="T3" fmla="*/ 0 h 51"/>
              <a:gd name="T4" fmla="*/ 2147483646 w 175"/>
              <a:gd name="T5" fmla="*/ 2147483646 h 51"/>
              <a:gd name="T6" fmla="*/ 2147483646 w 175"/>
              <a:gd name="T7" fmla="*/ 2147483646 h 51"/>
              <a:gd name="T8" fmla="*/ 2147483646 w 175"/>
              <a:gd name="T9" fmla="*/ 2147483646 h 51"/>
              <a:gd name="T10" fmla="*/ 2147483646 w 175"/>
              <a:gd name="T11" fmla="*/ 2147483646 h 51"/>
              <a:gd name="T12" fmla="*/ 2147483646 w 175"/>
              <a:gd name="T13" fmla="*/ 2147483646 h 51"/>
              <a:gd name="T14" fmla="*/ 0 w 175"/>
              <a:gd name="T15" fmla="*/ 2147483646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51">
                <a:moveTo>
                  <a:pt x="0" y="18"/>
                </a:moveTo>
                <a:cubicBezTo>
                  <a:pt x="66" y="5"/>
                  <a:pt x="41" y="12"/>
                  <a:pt x="78" y="0"/>
                </a:cubicBezTo>
                <a:cubicBezTo>
                  <a:pt x="98" y="2"/>
                  <a:pt x="118" y="3"/>
                  <a:pt x="138" y="6"/>
                </a:cubicBezTo>
                <a:cubicBezTo>
                  <a:pt x="146" y="7"/>
                  <a:pt x="157" y="5"/>
                  <a:pt x="162" y="12"/>
                </a:cubicBezTo>
                <a:cubicBezTo>
                  <a:pt x="175" y="30"/>
                  <a:pt x="127" y="46"/>
                  <a:pt x="120" y="48"/>
                </a:cubicBezTo>
                <a:cubicBezTo>
                  <a:pt x="86" y="46"/>
                  <a:pt x="51" y="51"/>
                  <a:pt x="18" y="42"/>
                </a:cubicBezTo>
                <a:cubicBezTo>
                  <a:pt x="10" y="40"/>
                  <a:pt x="17" y="25"/>
                  <a:pt x="12" y="18"/>
                </a:cubicBezTo>
                <a:cubicBezTo>
                  <a:pt x="10" y="15"/>
                  <a:pt x="4" y="18"/>
                  <a:pt x="0" y="18"/>
                </a:cubicBezTo>
                <a:close/>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Freeform 19"/>
          <p:cNvSpPr>
            <a:spLocks/>
          </p:cNvSpPr>
          <p:nvPr/>
        </p:nvSpPr>
        <p:spPr bwMode="auto">
          <a:xfrm>
            <a:off x="2133600" y="914400"/>
            <a:ext cx="277813" cy="80963"/>
          </a:xfrm>
          <a:custGeom>
            <a:avLst/>
            <a:gdLst>
              <a:gd name="T0" fmla="*/ 0 w 175"/>
              <a:gd name="T1" fmla="*/ 2147483646 h 51"/>
              <a:gd name="T2" fmla="*/ 2147483646 w 175"/>
              <a:gd name="T3" fmla="*/ 0 h 51"/>
              <a:gd name="T4" fmla="*/ 2147483646 w 175"/>
              <a:gd name="T5" fmla="*/ 2147483646 h 51"/>
              <a:gd name="T6" fmla="*/ 2147483646 w 175"/>
              <a:gd name="T7" fmla="*/ 2147483646 h 51"/>
              <a:gd name="T8" fmla="*/ 2147483646 w 175"/>
              <a:gd name="T9" fmla="*/ 2147483646 h 51"/>
              <a:gd name="T10" fmla="*/ 2147483646 w 175"/>
              <a:gd name="T11" fmla="*/ 2147483646 h 51"/>
              <a:gd name="T12" fmla="*/ 2147483646 w 175"/>
              <a:gd name="T13" fmla="*/ 2147483646 h 51"/>
              <a:gd name="T14" fmla="*/ 0 w 175"/>
              <a:gd name="T15" fmla="*/ 2147483646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51">
                <a:moveTo>
                  <a:pt x="0" y="18"/>
                </a:moveTo>
                <a:cubicBezTo>
                  <a:pt x="66" y="5"/>
                  <a:pt x="41" y="12"/>
                  <a:pt x="78" y="0"/>
                </a:cubicBezTo>
                <a:cubicBezTo>
                  <a:pt x="98" y="2"/>
                  <a:pt x="118" y="3"/>
                  <a:pt x="138" y="6"/>
                </a:cubicBezTo>
                <a:cubicBezTo>
                  <a:pt x="146" y="7"/>
                  <a:pt x="157" y="5"/>
                  <a:pt x="162" y="12"/>
                </a:cubicBezTo>
                <a:cubicBezTo>
                  <a:pt x="175" y="30"/>
                  <a:pt x="127" y="46"/>
                  <a:pt x="120" y="48"/>
                </a:cubicBezTo>
                <a:cubicBezTo>
                  <a:pt x="86" y="46"/>
                  <a:pt x="51" y="51"/>
                  <a:pt x="18" y="42"/>
                </a:cubicBezTo>
                <a:cubicBezTo>
                  <a:pt x="10" y="40"/>
                  <a:pt x="17" y="25"/>
                  <a:pt x="12" y="18"/>
                </a:cubicBezTo>
                <a:cubicBezTo>
                  <a:pt x="10" y="15"/>
                  <a:pt x="4" y="18"/>
                  <a:pt x="0" y="18"/>
                </a:cubicBezTo>
                <a:close/>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Freeform 20"/>
          <p:cNvSpPr>
            <a:spLocks/>
          </p:cNvSpPr>
          <p:nvPr/>
        </p:nvSpPr>
        <p:spPr bwMode="auto">
          <a:xfrm>
            <a:off x="2447925" y="820738"/>
            <a:ext cx="352425" cy="360362"/>
          </a:xfrm>
          <a:custGeom>
            <a:avLst/>
            <a:gdLst>
              <a:gd name="T0" fmla="*/ 2147483646 w 222"/>
              <a:gd name="T1" fmla="*/ 2147483646 h 227"/>
              <a:gd name="T2" fmla="*/ 2147483646 w 222"/>
              <a:gd name="T3" fmla="*/ 2147483646 h 227"/>
              <a:gd name="T4" fmla="*/ 2147483646 w 222"/>
              <a:gd name="T5" fmla="*/ 2147483646 h 227"/>
              <a:gd name="T6" fmla="*/ 2147483646 w 222"/>
              <a:gd name="T7" fmla="*/ 2147483646 h 227"/>
              <a:gd name="T8" fmla="*/ 2147483646 w 222"/>
              <a:gd name="T9" fmla="*/ 2147483646 h 227"/>
              <a:gd name="T10" fmla="*/ 0 w 222"/>
              <a:gd name="T11" fmla="*/ 2147483646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227">
                <a:moveTo>
                  <a:pt x="222" y="5"/>
                </a:moveTo>
                <a:cubicBezTo>
                  <a:pt x="72" y="14"/>
                  <a:pt x="151" y="0"/>
                  <a:pt x="72" y="53"/>
                </a:cubicBezTo>
                <a:cubicBezTo>
                  <a:pt x="45" y="93"/>
                  <a:pt x="55" y="102"/>
                  <a:pt x="60" y="161"/>
                </a:cubicBezTo>
                <a:cubicBezTo>
                  <a:pt x="58" y="179"/>
                  <a:pt x="60" y="198"/>
                  <a:pt x="54" y="215"/>
                </a:cubicBezTo>
                <a:cubicBezTo>
                  <a:pt x="52" y="222"/>
                  <a:pt x="43" y="227"/>
                  <a:pt x="36" y="227"/>
                </a:cubicBezTo>
                <a:cubicBezTo>
                  <a:pt x="23" y="227"/>
                  <a:pt x="0" y="215"/>
                  <a:pt x="0" y="21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Freeform 21"/>
          <p:cNvSpPr>
            <a:spLocks/>
          </p:cNvSpPr>
          <p:nvPr/>
        </p:nvSpPr>
        <p:spPr bwMode="auto">
          <a:xfrm>
            <a:off x="2349500" y="1285875"/>
            <a:ext cx="250825" cy="133350"/>
          </a:xfrm>
          <a:custGeom>
            <a:avLst/>
            <a:gdLst>
              <a:gd name="T0" fmla="*/ 2147483646 w 158"/>
              <a:gd name="T1" fmla="*/ 0 h 84"/>
              <a:gd name="T2" fmla="*/ 2147483646 w 158"/>
              <a:gd name="T3" fmla="*/ 2147483646 h 84"/>
              <a:gd name="T4" fmla="*/ 2147483646 w 158"/>
              <a:gd name="T5" fmla="*/ 2147483646 h 84"/>
              <a:gd name="T6" fmla="*/ 2147483646 w 158"/>
              <a:gd name="T7" fmla="*/ 2147483646 h 84"/>
              <a:gd name="T8" fmla="*/ 2147483646 w 158"/>
              <a:gd name="T9" fmla="*/ 2147483646 h 84"/>
              <a:gd name="T10" fmla="*/ 2147483646 w 158"/>
              <a:gd name="T11" fmla="*/ 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84">
                <a:moveTo>
                  <a:pt x="14" y="0"/>
                </a:moveTo>
                <a:cubicBezTo>
                  <a:pt x="79" y="33"/>
                  <a:pt x="47" y="25"/>
                  <a:pt x="158" y="18"/>
                </a:cubicBezTo>
                <a:cubicBezTo>
                  <a:pt x="146" y="36"/>
                  <a:pt x="142" y="61"/>
                  <a:pt x="122" y="72"/>
                </a:cubicBezTo>
                <a:cubicBezTo>
                  <a:pt x="111" y="78"/>
                  <a:pt x="86" y="84"/>
                  <a:pt x="86" y="84"/>
                </a:cubicBezTo>
                <a:cubicBezTo>
                  <a:pt x="55" y="74"/>
                  <a:pt x="54" y="55"/>
                  <a:pt x="44" y="24"/>
                </a:cubicBezTo>
                <a:cubicBezTo>
                  <a:pt x="38" y="7"/>
                  <a:pt x="0" y="0"/>
                  <a:pt x="14" y="0"/>
                </a:cubicBezTo>
                <a:close/>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25"/>
          <p:cNvSpPr>
            <a:spLocks/>
          </p:cNvSpPr>
          <p:nvPr/>
        </p:nvSpPr>
        <p:spPr bwMode="auto">
          <a:xfrm>
            <a:off x="6419850" y="219075"/>
            <a:ext cx="1152525" cy="1314450"/>
          </a:xfrm>
          <a:custGeom>
            <a:avLst/>
            <a:gdLst>
              <a:gd name="T0" fmla="*/ 2147483646 w 726"/>
              <a:gd name="T1" fmla="*/ 2147483646 h 828"/>
              <a:gd name="T2" fmla="*/ 2147483646 w 726"/>
              <a:gd name="T3" fmla="*/ 2147483646 h 828"/>
              <a:gd name="T4" fmla="*/ 2147483646 w 726"/>
              <a:gd name="T5" fmla="*/ 2147483646 h 828"/>
              <a:gd name="T6" fmla="*/ 2147483646 w 726"/>
              <a:gd name="T7" fmla="*/ 2147483646 h 828"/>
              <a:gd name="T8" fmla="*/ 2147483646 w 726"/>
              <a:gd name="T9" fmla="*/ 2147483646 h 828"/>
              <a:gd name="T10" fmla="*/ 2147483646 w 726"/>
              <a:gd name="T11" fmla="*/ 2147483646 h 828"/>
              <a:gd name="T12" fmla="*/ 2147483646 w 726"/>
              <a:gd name="T13" fmla="*/ 2147483646 h 828"/>
              <a:gd name="T14" fmla="*/ 2147483646 w 726"/>
              <a:gd name="T15" fmla="*/ 2147483646 h 828"/>
              <a:gd name="T16" fmla="*/ 2147483646 w 726"/>
              <a:gd name="T17" fmla="*/ 2147483646 h 828"/>
              <a:gd name="T18" fmla="*/ 2147483646 w 726"/>
              <a:gd name="T19" fmla="*/ 2147483646 h 828"/>
              <a:gd name="T20" fmla="*/ 0 w 726"/>
              <a:gd name="T21" fmla="*/ 2147483646 h 828"/>
              <a:gd name="T22" fmla="*/ 2147483646 w 726"/>
              <a:gd name="T23" fmla="*/ 2147483646 h 828"/>
              <a:gd name="T24" fmla="*/ 2147483646 w 726"/>
              <a:gd name="T25" fmla="*/ 2147483646 h 828"/>
              <a:gd name="T26" fmla="*/ 2147483646 w 726"/>
              <a:gd name="T27" fmla="*/ 2147483646 h 828"/>
              <a:gd name="T28" fmla="*/ 2147483646 w 726"/>
              <a:gd name="T29" fmla="*/ 2147483646 h 828"/>
              <a:gd name="T30" fmla="*/ 2147483646 w 726"/>
              <a:gd name="T31" fmla="*/ 2147483646 h 828"/>
              <a:gd name="T32" fmla="*/ 2147483646 w 726"/>
              <a:gd name="T33" fmla="*/ 2147483646 h 828"/>
              <a:gd name="T34" fmla="*/ 2147483646 w 726"/>
              <a:gd name="T35" fmla="*/ 2147483646 h 828"/>
              <a:gd name="T36" fmla="*/ 2147483646 w 726"/>
              <a:gd name="T37" fmla="*/ 2147483646 h 828"/>
              <a:gd name="T38" fmla="*/ 2147483646 w 726"/>
              <a:gd name="T39" fmla="*/ 2147483646 h 828"/>
              <a:gd name="T40" fmla="*/ 2147483646 w 726"/>
              <a:gd name="T41" fmla="*/ 2147483646 h 828"/>
              <a:gd name="T42" fmla="*/ 2147483646 w 726"/>
              <a:gd name="T43" fmla="*/ 2147483646 h 828"/>
              <a:gd name="T44" fmla="*/ 2147483646 w 726"/>
              <a:gd name="T45" fmla="*/ 2147483646 h 828"/>
              <a:gd name="T46" fmla="*/ 2147483646 w 726"/>
              <a:gd name="T47" fmla="*/ 2147483646 h 828"/>
              <a:gd name="T48" fmla="*/ 2147483646 w 726"/>
              <a:gd name="T49" fmla="*/ 2147483646 h 8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6" h="828">
                <a:moveTo>
                  <a:pt x="546" y="24"/>
                </a:moveTo>
                <a:cubicBezTo>
                  <a:pt x="475" y="0"/>
                  <a:pt x="349" y="16"/>
                  <a:pt x="270" y="42"/>
                </a:cubicBezTo>
                <a:cubicBezTo>
                  <a:pt x="238" y="74"/>
                  <a:pt x="267" y="48"/>
                  <a:pt x="228" y="72"/>
                </a:cubicBezTo>
                <a:cubicBezTo>
                  <a:pt x="216" y="79"/>
                  <a:pt x="192" y="96"/>
                  <a:pt x="192" y="96"/>
                </a:cubicBezTo>
                <a:cubicBezTo>
                  <a:pt x="188" y="102"/>
                  <a:pt x="186" y="109"/>
                  <a:pt x="180" y="114"/>
                </a:cubicBezTo>
                <a:cubicBezTo>
                  <a:pt x="175" y="118"/>
                  <a:pt x="166" y="116"/>
                  <a:pt x="162" y="120"/>
                </a:cubicBezTo>
                <a:cubicBezTo>
                  <a:pt x="130" y="152"/>
                  <a:pt x="186" y="128"/>
                  <a:pt x="138" y="144"/>
                </a:cubicBezTo>
                <a:cubicBezTo>
                  <a:pt x="121" y="170"/>
                  <a:pt x="104" y="179"/>
                  <a:pt x="90" y="210"/>
                </a:cubicBezTo>
                <a:cubicBezTo>
                  <a:pt x="76" y="242"/>
                  <a:pt x="79" y="263"/>
                  <a:pt x="54" y="288"/>
                </a:cubicBezTo>
                <a:cubicBezTo>
                  <a:pt x="48" y="312"/>
                  <a:pt x="44" y="328"/>
                  <a:pt x="30" y="348"/>
                </a:cubicBezTo>
                <a:cubicBezTo>
                  <a:pt x="19" y="391"/>
                  <a:pt x="14" y="432"/>
                  <a:pt x="0" y="474"/>
                </a:cubicBezTo>
                <a:cubicBezTo>
                  <a:pt x="5" y="537"/>
                  <a:pt x="0" y="539"/>
                  <a:pt x="12" y="582"/>
                </a:cubicBezTo>
                <a:cubicBezTo>
                  <a:pt x="42" y="688"/>
                  <a:pt x="133" y="787"/>
                  <a:pt x="234" y="828"/>
                </a:cubicBezTo>
                <a:cubicBezTo>
                  <a:pt x="284" y="824"/>
                  <a:pt x="334" y="819"/>
                  <a:pt x="384" y="816"/>
                </a:cubicBezTo>
                <a:cubicBezTo>
                  <a:pt x="420" y="813"/>
                  <a:pt x="456" y="814"/>
                  <a:pt x="492" y="810"/>
                </a:cubicBezTo>
                <a:cubicBezTo>
                  <a:pt x="508" y="808"/>
                  <a:pt x="540" y="798"/>
                  <a:pt x="540" y="798"/>
                </a:cubicBezTo>
                <a:cubicBezTo>
                  <a:pt x="552" y="790"/>
                  <a:pt x="564" y="782"/>
                  <a:pt x="576" y="774"/>
                </a:cubicBezTo>
                <a:cubicBezTo>
                  <a:pt x="605" y="755"/>
                  <a:pt x="611" y="724"/>
                  <a:pt x="642" y="714"/>
                </a:cubicBezTo>
                <a:cubicBezTo>
                  <a:pt x="659" y="689"/>
                  <a:pt x="677" y="676"/>
                  <a:pt x="690" y="648"/>
                </a:cubicBezTo>
                <a:cubicBezTo>
                  <a:pt x="721" y="579"/>
                  <a:pt x="718" y="493"/>
                  <a:pt x="726" y="420"/>
                </a:cubicBezTo>
                <a:cubicBezTo>
                  <a:pt x="719" y="323"/>
                  <a:pt x="726" y="217"/>
                  <a:pt x="660" y="138"/>
                </a:cubicBezTo>
                <a:cubicBezTo>
                  <a:pt x="636" y="110"/>
                  <a:pt x="611" y="71"/>
                  <a:pt x="582" y="48"/>
                </a:cubicBezTo>
                <a:cubicBezTo>
                  <a:pt x="571" y="39"/>
                  <a:pt x="559" y="30"/>
                  <a:pt x="546" y="24"/>
                </a:cubicBezTo>
                <a:cubicBezTo>
                  <a:pt x="538" y="20"/>
                  <a:pt x="522" y="12"/>
                  <a:pt x="522" y="12"/>
                </a:cubicBezTo>
                <a:cubicBezTo>
                  <a:pt x="522" y="12"/>
                  <a:pt x="538" y="20"/>
                  <a:pt x="546" y="24"/>
                </a:cubicBezTo>
                <a:close/>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Freeform 38"/>
          <p:cNvSpPr>
            <a:spLocks/>
          </p:cNvSpPr>
          <p:nvPr/>
        </p:nvSpPr>
        <p:spPr bwMode="auto">
          <a:xfrm>
            <a:off x="5024438" y="727075"/>
            <a:ext cx="3721100" cy="4589463"/>
          </a:xfrm>
          <a:custGeom>
            <a:avLst/>
            <a:gdLst>
              <a:gd name="T0" fmla="*/ 2147483646 w 2344"/>
              <a:gd name="T1" fmla="*/ 2147483646 h 2891"/>
              <a:gd name="T2" fmla="*/ 2147483646 w 2344"/>
              <a:gd name="T3" fmla="*/ 2147483646 h 2891"/>
              <a:gd name="T4" fmla="*/ 2147483646 w 2344"/>
              <a:gd name="T5" fmla="*/ 2147483646 h 2891"/>
              <a:gd name="T6" fmla="*/ 2147483646 w 2344"/>
              <a:gd name="T7" fmla="*/ 2147483646 h 2891"/>
              <a:gd name="T8" fmla="*/ 2147483646 w 2344"/>
              <a:gd name="T9" fmla="*/ 2147483646 h 2891"/>
              <a:gd name="T10" fmla="*/ 2147483646 w 2344"/>
              <a:gd name="T11" fmla="*/ 2147483646 h 2891"/>
              <a:gd name="T12" fmla="*/ 2147483646 w 2344"/>
              <a:gd name="T13" fmla="*/ 2147483646 h 2891"/>
              <a:gd name="T14" fmla="*/ 2147483646 w 2344"/>
              <a:gd name="T15" fmla="*/ 2147483646 h 2891"/>
              <a:gd name="T16" fmla="*/ 2147483646 w 2344"/>
              <a:gd name="T17" fmla="*/ 2147483646 h 2891"/>
              <a:gd name="T18" fmla="*/ 2147483646 w 2344"/>
              <a:gd name="T19" fmla="*/ 2147483646 h 2891"/>
              <a:gd name="T20" fmla="*/ 2147483646 w 2344"/>
              <a:gd name="T21" fmla="*/ 2147483646 h 2891"/>
              <a:gd name="T22" fmla="*/ 2147483646 w 2344"/>
              <a:gd name="T23" fmla="*/ 2147483646 h 2891"/>
              <a:gd name="T24" fmla="*/ 2147483646 w 2344"/>
              <a:gd name="T25" fmla="*/ 2147483646 h 2891"/>
              <a:gd name="T26" fmla="*/ 2147483646 w 2344"/>
              <a:gd name="T27" fmla="*/ 2147483646 h 2891"/>
              <a:gd name="T28" fmla="*/ 2147483646 w 2344"/>
              <a:gd name="T29" fmla="*/ 2147483646 h 2891"/>
              <a:gd name="T30" fmla="*/ 2147483646 w 2344"/>
              <a:gd name="T31" fmla="*/ 2147483646 h 2891"/>
              <a:gd name="T32" fmla="*/ 2147483646 w 2344"/>
              <a:gd name="T33" fmla="*/ 2147483646 h 2891"/>
              <a:gd name="T34" fmla="*/ 2147483646 w 2344"/>
              <a:gd name="T35" fmla="*/ 2147483646 h 2891"/>
              <a:gd name="T36" fmla="*/ 2147483646 w 2344"/>
              <a:gd name="T37" fmla="*/ 2147483646 h 2891"/>
              <a:gd name="T38" fmla="*/ 2147483646 w 2344"/>
              <a:gd name="T39" fmla="*/ 2147483646 h 2891"/>
              <a:gd name="T40" fmla="*/ 2147483646 w 2344"/>
              <a:gd name="T41" fmla="*/ 2147483646 h 2891"/>
              <a:gd name="T42" fmla="*/ 2147483646 w 2344"/>
              <a:gd name="T43" fmla="*/ 2147483646 h 2891"/>
              <a:gd name="T44" fmla="*/ 2147483646 w 2344"/>
              <a:gd name="T45" fmla="*/ 2147483646 h 2891"/>
              <a:gd name="T46" fmla="*/ 2147483646 w 2344"/>
              <a:gd name="T47" fmla="*/ 2147483646 h 2891"/>
              <a:gd name="T48" fmla="*/ 2147483646 w 2344"/>
              <a:gd name="T49" fmla="*/ 2147483646 h 2891"/>
              <a:gd name="T50" fmla="*/ 2147483646 w 2344"/>
              <a:gd name="T51" fmla="*/ 2147483646 h 2891"/>
              <a:gd name="T52" fmla="*/ 2147483646 w 2344"/>
              <a:gd name="T53" fmla="*/ 2147483646 h 2891"/>
              <a:gd name="T54" fmla="*/ 2147483646 w 2344"/>
              <a:gd name="T55" fmla="*/ 2147483646 h 2891"/>
              <a:gd name="T56" fmla="*/ 2147483646 w 2344"/>
              <a:gd name="T57" fmla="*/ 2147483646 h 2891"/>
              <a:gd name="T58" fmla="*/ 2147483646 w 2344"/>
              <a:gd name="T59" fmla="*/ 2147483646 h 2891"/>
              <a:gd name="T60" fmla="*/ 2147483646 w 2344"/>
              <a:gd name="T61" fmla="*/ 2147483646 h 2891"/>
              <a:gd name="T62" fmla="*/ 2147483646 w 2344"/>
              <a:gd name="T63" fmla="*/ 2147483646 h 2891"/>
              <a:gd name="T64" fmla="*/ 2147483646 w 2344"/>
              <a:gd name="T65" fmla="*/ 2147483646 h 2891"/>
              <a:gd name="T66" fmla="*/ 2147483646 w 2344"/>
              <a:gd name="T67" fmla="*/ 2147483646 h 2891"/>
              <a:gd name="T68" fmla="*/ 2147483646 w 2344"/>
              <a:gd name="T69" fmla="*/ 2147483646 h 2891"/>
              <a:gd name="T70" fmla="*/ 2147483646 w 2344"/>
              <a:gd name="T71" fmla="*/ 2147483646 h 2891"/>
              <a:gd name="T72" fmla="*/ 2147483646 w 2344"/>
              <a:gd name="T73" fmla="*/ 2147483646 h 2891"/>
              <a:gd name="T74" fmla="*/ 2147483646 w 2344"/>
              <a:gd name="T75" fmla="*/ 2147483646 h 2891"/>
              <a:gd name="T76" fmla="*/ 2147483646 w 2344"/>
              <a:gd name="T77" fmla="*/ 2147483646 h 2891"/>
              <a:gd name="T78" fmla="*/ 2147483646 w 2344"/>
              <a:gd name="T79" fmla="*/ 2147483646 h 2891"/>
              <a:gd name="T80" fmla="*/ 2147483646 w 2344"/>
              <a:gd name="T81" fmla="*/ 2147483646 h 2891"/>
              <a:gd name="T82" fmla="*/ 2147483646 w 2344"/>
              <a:gd name="T83" fmla="*/ 2147483646 h 2891"/>
              <a:gd name="T84" fmla="*/ 2147483646 w 2344"/>
              <a:gd name="T85" fmla="*/ 2147483646 h 2891"/>
              <a:gd name="T86" fmla="*/ 2147483646 w 2344"/>
              <a:gd name="T87" fmla="*/ 2147483646 h 2891"/>
              <a:gd name="T88" fmla="*/ 2147483646 w 2344"/>
              <a:gd name="T89" fmla="*/ 2147483646 h 2891"/>
              <a:gd name="T90" fmla="*/ 2147483646 w 2344"/>
              <a:gd name="T91" fmla="*/ 2147483646 h 2891"/>
              <a:gd name="T92" fmla="*/ 2147483646 w 2344"/>
              <a:gd name="T93" fmla="*/ 2147483646 h 2891"/>
              <a:gd name="T94" fmla="*/ 2147483646 w 2344"/>
              <a:gd name="T95" fmla="*/ 2147483646 h 2891"/>
              <a:gd name="T96" fmla="*/ 2147483646 w 2344"/>
              <a:gd name="T97" fmla="*/ 2147483646 h 2891"/>
              <a:gd name="T98" fmla="*/ 2147483646 w 2344"/>
              <a:gd name="T99" fmla="*/ 2147483646 h 2891"/>
              <a:gd name="T100" fmla="*/ 2147483646 w 2344"/>
              <a:gd name="T101" fmla="*/ 2147483646 h 2891"/>
              <a:gd name="T102" fmla="*/ 2147483646 w 2344"/>
              <a:gd name="T103" fmla="*/ 2147483646 h 28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44" h="2891">
                <a:moveTo>
                  <a:pt x="1355" y="491"/>
                </a:moveTo>
                <a:cubicBezTo>
                  <a:pt x="1357" y="509"/>
                  <a:pt x="1358" y="527"/>
                  <a:pt x="1362" y="545"/>
                </a:cubicBezTo>
                <a:cubicBezTo>
                  <a:pt x="1365" y="559"/>
                  <a:pt x="1361" y="582"/>
                  <a:pt x="1375" y="586"/>
                </a:cubicBezTo>
                <a:cubicBezTo>
                  <a:pt x="1466" y="612"/>
                  <a:pt x="1552" y="622"/>
                  <a:pt x="1646" y="633"/>
                </a:cubicBezTo>
                <a:cubicBezTo>
                  <a:pt x="1686" y="643"/>
                  <a:pt x="1715" y="669"/>
                  <a:pt x="1755" y="680"/>
                </a:cubicBezTo>
                <a:cubicBezTo>
                  <a:pt x="1786" y="702"/>
                  <a:pt x="1827" y="722"/>
                  <a:pt x="1863" y="735"/>
                </a:cubicBezTo>
                <a:cubicBezTo>
                  <a:pt x="1868" y="742"/>
                  <a:pt x="1870" y="751"/>
                  <a:pt x="1877" y="755"/>
                </a:cubicBezTo>
                <a:cubicBezTo>
                  <a:pt x="1884" y="759"/>
                  <a:pt x="1946" y="785"/>
                  <a:pt x="1958" y="789"/>
                </a:cubicBezTo>
                <a:cubicBezTo>
                  <a:pt x="1984" y="815"/>
                  <a:pt x="1997" y="816"/>
                  <a:pt x="2033" y="823"/>
                </a:cubicBezTo>
                <a:cubicBezTo>
                  <a:pt x="2016" y="774"/>
                  <a:pt x="2027" y="794"/>
                  <a:pt x="2005" y="762"/>
                </a:cubicBezTo>
                <a:cubicBezTo>
                  <a:pt x="2002" y="680"/>
                  <a:pt x="2011" y="560"/>
                  <a:pt x="1958" y="484"/>
                </a:cubicBezTo>
                <a:cubicBezTo>
                  <a:pt x="1949" y="441"/>
                  <a:pt x="1944" y="394"/>
                  <a:pt x="1924" y="355"/>
                </a:cubicBezTo>
                <a:cubicBezTo>
                  <a:pt x="1922" y="342"/>
                  <a:pt x="1906" y="323"/>
                  <a:pt x="1917" y="315"/>
                </a:cubicBezTo>
                <a:cubicBezTo>
                  <a:pt x="1932" y="304"/>
                  <a:pt x="1954" y="319"/>
                  <a:pt x="1972" y="321"/>
                </a:cubicBezTo>
                <a:cubicBezTo>
                  <a:pt x="2098" y="333"/>
                  <a:pt x="2008" y="322"/>
                  <a:pt x="2107" y="335"/>
                </a:cubicBezTo>
                <a:cubicBezTo>
                  <a:pt x="2132" y="407"/>
                  <a:pt x="2092" y="298"/>
                  <a:pt x="2127" y="376"/>
                </a:cubicBezTo>
                <a:cubicBezTo>
                  <a:pt x="2144" y="415"/>
                  <a:pt x="2141" y="428"/>
                  <a:pt x="2168" y="457"/>
                </a:cubicBezTo>
                <a:cubicBezTo>
                  <a:pt x="2177" y="493"/>
                  <a:pt x="2190" y="530"/>
                  <a:pt x="2202" y="565"/>
                </a:cubicBezTo>
                <a:cubicBezTo>
                  <a:pt x="2207" y="606"/>
                  <a:pt x="2214" y="655"/>
                  <a:pt x="2229" y="694"/>
                </a:cubicBezTo>
                <a:cubicBezTo>
                  <a:pt x="2239" y="721"/>
                  <a:pt x="2251" y="740"/>
                  <a:pt x="2256" y="769"/>
                </a:cubicBezTo>
                <a:cubicBezTo>
                  <a:pt x="2266" y="825"/>
                  <a:pt x="2272" y="882"/>
                  <a:pt x="2277" y="938"/>
                </a:cubicBezTo>
                <a:cubicBezTo>
                  <a:pt x="2275" y="967"/>
                  <a:pt x="2277" y="998"/>
                  <a:pt x="2270" y="1026"/>
                </a:cubicBezTo>
                <a:cubicBezTo>
                  <a:pt x="2261" y="1061"/>
                  <a:pt x="2169" y="1058"/>
                  <a:pt x="2155" y="1060"/>
                </a:cubicBezTo>
                <a:cubicBezTo>
                  <a:pt x="2056" y="1056"/>
                  <a:pt x="1998" y="1053"/>
                  <a:pt x="1911" y="1040"/>
                </a:cubicBezTo>
                <a:cubicBezTo>
                  <a:pt x="1818" y="1002"/>
                  <a:pt x="1716" y="1032"/>
                  <a:pt x="1619" y="1012"/>
                </a:cubicBezTo>
                <a:cubicBezTo>
                  <a:pt x="1603" y="1037"/>
                  <a:pt x="1591" y="1067"/>
                  <a:pt x="1579" y="1094"/>
                </a:cubicBezTo>
                <a:cubicBezTo>
                  <a:pt x="1573" y="1107"/>
                  <a:pt x="1573" y="1122"/>
                  <a:pt x="1565" y="1134"/>
                </a:cubicBezTo>
                <a:cubicBezTo>
                  <a:pt x="1556" y="1148"/>
                  <a:pt x="1538" y="1175"/>
                  <a:pt x="1538" y="1175"/>
                </a:cubicBezTo>
                <a:cubicBezTo>
                  <a:pt x="1529" y="1209"/>
                  <a:pt x="1529" y="1244"/>
                  <a:pt x="1518" y="1277"/>
                </a:cubicBezTo>
                <a:cubicBezTo>
                  <a:pt x="1513" y="1290"/>
                  <a:pt x="1504" y="1317"/>
                  <a:pt x="1504" y="1317"/>
                </a:cubicBezTo>
                <a:cubicBezTo>
                  <a:pt x="1499" y="1346"/>
                  <a:pt x="1493" y="1371"/>
                  <a:pt x="1484" y="1399"/>
                </a:cubicBezTo>
                <a:cubicBezTo>
                  <a:pt x="1480" y="1412"/>
                  <a:pt x="1470" y="1439"/>
                  <a:pt x="1470" y="1439"/>
                </a:cubicBezTo>
                <a:cubicBezTo>
                  <a:pt x="1486" y="1488"/>
                  <a:pt x="1464" y="1431"/>
                  <a:pt x="1497" y="1480"/>
                </a:cubicBezTo>
                <a:cubicBezTo>
                  <a:pt x="1512" y="1502"/>
                  <a:pt x="1517" y="1520"/>
                  <a:pt x="1538" y="1541"/>
                </a:cubicBezTo>
                <a:cubicBezTo>
                  <a:pt x="1568" y="1603"/>
                  <a:pt x="1626" y="1642"/>
                  <a:pt x="1667" y="1697"/>
                </a:cubicBezTo>
                <a:cubicBezTo>
                  <a:pt x="1692" y="1730"/>
                  <a:pt x="1716" y="1767"/>
                  <a:pt x="1748" y="1792"/>
                </a:cubicBezTo>
                <a:cubicBezTo>
                  <a:pt x="1772" y="1843"/>
                  <a:pt x="1819" y="1874"/>
                  <a:pt x="1856" y="1914"/>
                </a:cubicBezTo>
                <a:cubicBezTo>
                  <a:pt x="1872" y="1932"/>
                  <a:pt x="1880" y="1958"/>
                  <a:pt x="1897" y="1975"/>
                </a:cubicBezTo>
                <a:cubicBezTo>
                  <a:pt x="1918" y="1996"/>
                  <a:pt x="1919" y="1996"/>
                  <a:pt x="1938" y="2022"/>
                </a:cubicBezTo>
                <a:cubicBezTo>
                  <a:pt x="1957" y="2049"/>
                  <a:pt x="1969" y="2081"/>
                  <a:pt x="1985" y="2110"/>
                </a:cubicBezTo>
                <a:cubicBezTo>
                  <a:pt x="2014" y="2161"/>
                  <a:pt x="2007" y="2135"/>
                  <a:pt x="2026" y="2178"/>
                </a:cubicBezTo>
                <a:cubicBezTo>
                  <a:pt x="2040" y="2208"/>
                  <a:pt x="2049" y="2235"/>
                  <a:pt x="2073" y="2259"/>
                </a:cubicBezTo>
                <a:cubicBezTo>
                  <a:pt x="2090" y="2310"/>
                  <a:pt x="2125" y="2350"/>
                  <a:pt x="2155" y="2395"/>
                </a:cubicBezTo>
                <a:cubicBezTo>
                  <a:pt x="2179" y="2430"/>
                  <a:pt x="2200" y="2466"/>
                  <a:pt x="2229" y="2497"/>
                </a:cubicBezTo>
                <a:cubicBezTo>
                  <a:pt x="2239" y="2525"/>
                  <a:pt x="2253" y="2554"/>
                  <a:pt x="2270" y="2578"/>
                </a:cubicBezTo>
                <a:cubicBezTo>
                  <a:pt x="2279" y="2624"/>
                  <a:pt x="2303" y="2653"/>
                  <a:pt x="2324" y="2693"/>
                </a:cubicBezTo>
                <a:cubicBezTo>
                  <a:pt x="2334" y="2711"/>
                  <a:pt x="2337" y="2735"/>
                  <a:pt x="2344" y="2754"/>
                </a:cubicBezTo>
                <a:cubicBezTo>
                  <a:pt x="2342" y="2761"/>
                  <a:pt x="2343" y="2771"/>
                  <a:pt x="2337" y="2774"/>
                </a:cubicBezTo>
                <a:cubicBezTo>
                  <a:pt x="2321" y="2783"/>
                  <a:pt x="2283" y="2788"/>
                  <a:pt x="2283" y="2788"/>
                </a:cubicBezTo>
                <a:cubicBezTo>
                  <a:pt x="2185" y="2852"/>
                  <a:pt x="1970" y="2833"/>
                  <a:pt x="1890" y="2835"/>
                </a:cubicBezTo>
                <a:cubicBezTo>
                  <a:pt x="1733" y="2855"/>
                  <a:pt x="1565" y="2882"/>
                  <a:pt x="1423" y="2808"/>
                </a:cubicBezTo>
                <a:cubicBezTo>
                  <a:pt x="1321" y="2812"/>
                  <a:pt x="1262" y="2815"/>
                  <a:pt x="1172" y="2835"/>
                </a:cubicBezTo>
                <a:cubicBezTo>
                  <a:pt x="1064" y="2891"/>
                  <a:pt x="1035" y="2858"/>
                  <a:pt x="853" y="2862"/>
                </a:cubicBezTo>
                <a:cubicBezTo>
                  <a:pt x="785" y="2860"/>
                  <a:pt x="717" y="2862"/>
                  <a:pt x="650" y="2856"/>
                </a:cubicBezTo>
                <a:cubicBezTo>
                  <a:pt x="609" y="2853"/>
                  <a:pt x="577" y="2818"/>
                  <a:pt x="542" y="2801"/>
                </a:cubicBezTo>
                <a:cubicBezTo>
                  <a:pt x="494" y="2777"/>
                  <a:pt x="548" y="2813"/>
                  <a:pt x="501" y="2788"/>
                </a:cubicBezTo>
                <a:cubicBezTo>
                  <a:pt x="494" y="2784"/>
                  <a:pt x="489" y="2775"/>
                  <a:pt x="481" y="2774"/>
                </a:cubicBezTo>
                <a:cubicBezTo>
                  <a:pt x="432" y="2768"/>
                  <a:pt x="382" y="2770"/>
                  <a:pt x="332" y="2768"/>
                </a:cubicBezTo>
                <a:cubicBezTo>
                  <a:pt x="273" y="2756"/>
                  <a:pt x="214" y="2743"/>
                  <a:pt x="155" y="2734"/>
                </a:cubicBezTo>
                <a:cubicBezTo>
                  <a:pt x="104" y="2716"/>
                  <a:pt x="96" y="2698"/>
                  <a:pt x="54" y="2666"/>
                </a:cubicBezTo>
                <a:cubicBezTo>
                  <a:pt x="41" y="2656"/>
                  <a:pt x="13" y="2639"/>
                  <a:pt x="13" y="2639"/>
                </a:cubicBezTo>
                <a:cubicBezTo>
                  <a:pt x="7" y="2623"/>
                  <a:pt x="0" y="2615"/>
                  <a:pt x="13" y="2598"/>
                </a:cubicBezTo>
                <a:cubicBezTo>
                  <a:pt x="18" y="2592"/>
                  <a:pt x="27" y="2590"/>
                  <a:pt x="33" y="2585"/>
                </a:cubicBezTo>
                <a:cubicBezTo>
                  <a:pt x="64" y="2558"/>
                  <a:pt x="83" y="2528"/>
                  <a:pt x="115" y="2503"/>
                </a:cubicBezTo>
                <a:cubicBezTo>
                  <a:pt x="124" y="2477"/>
                  <a:pt x="136" y="2462"/>
                  <a:pt x="155" y="2442"/>
                </a:cubicBezTo>
                <a:cubicBezTo>
                  <a:pt x="173" y="2390"/>
                  <a:pt x="146" y="2458"/>
                  <a:pt x="183" y="2402"/>
                </a:cubicBezTo>
                <a:cubicBezTo>
                  <a:pt x="187" y="2396"/>
                  <a:pt x="186" y="2388"/>
                  <a:pt x="189" y="2381"/>
                </a:cubicBezTo>
                <a:cubicBezTo>
                  <a:pt x="200" y="2356"/>
                  <a:pt x="206" y="2349"/>
                  <a:pt x="223" y="2327"/>
                </a:cubicBezTo>
                <a:cubicBezTo>
                  <a:pt x="244" y="2268"/>
                  <a:pt x="275" y="2210"/>
                  <a:pt x="318" y="2164"/>
                </a:cubicBezTo>
                <a:cubicBezTo>
                  <a:pt x="324" y="2138"/>
                  <a:pt x="332" y="2100"/>
                  <a:pt x="345" y="2076"/>
                </a:cubicBezTo>
                <a:cubicBezTo>
                  <a:pt x="354" y="2059"/>
                  <a:pt x="379" y="2029"/>
                  <a:pt x="379" y="2029"/>
                </a:cubicBezTo>
                <a:cubicBezTo>
                  <a:pt x="388" y="2002"/>
                  <a:pt x="399" y="1988"/>
                  <a:pt x="420" y="1968"/>
                </a:cubicBezTo>
                <a:cubicBezTo>
                  <a:pt x="430" y="1940"/>
                  <a:pt x="451" y="1925"/>
                  <a:pt x="467" y="1900"/>
                </a:cubicBezTo>
                <a:cubicBezTo>
                  <a:pt x="495" y="1855"/>
                  <a:pt x="522" y="1812"/>
                  <a:pt x="555" y="1771"/>
                </a:cubicBezTo>
                <a:cubicBezTo>
                  <a:pt x="567" y="1756"/>
                  <a:pt x="573" y="1735"/>
                  <a:pt x="589" y="1724"/>
                </a:cubicBezTo>
                <a:cubicBezTo>
                  <a:pt x="665" y="1671"/>
                  <a:pt x="741" y="1620"/>
                  <a:pt x="806" y="1555"/>
                </a:cubicBezTo>
                <a:cubicBezTo>
                  <a:pt x="826" y="1535"/>
                  <a:pt x="844" y="1525"/>
                  <a:pt x="860" y="1500"/>
                </a:cubicBezTo>
                <a:cubicBezTo>
                  <a:pt x="880" y="1405"/>
                  <a:pt x="918" y="1292"/>
                  <a:pt x="860" y="1209"/>
                </a:cubicBezTo>
                <a:cubicBezTo>
                  <a:pt x="852" y="1180"/>
                  <a:pt x="849" y="1150"/>
                  <a:pt x="840" y="1121"/>
                </a:cubicBezTo>
                <a:cubicBezTo>
                  <a:pt x="836" y="1107"/>
                  <a:pt x="838" y="1088"/>
                  <a:pt x="826" y="1080"/>
                </a:cubicBezTo>
                <a:cubicBezTo>
                  <a:pt x="798" y="1062"/>
                  <a:pt x="811" y="1073"/>
                  <a:pt x="786" y="1046"/>
                </a:cubicBezTo>
                <a:cubicBezTo>
                  <a:pt x="770" y="1001"/>
                  <a:pt x="708" y="972"/>
                  <a:pt x="670" y="945"/>
                </a:cubicBezTo>
                <a:cubicBezTo>
                  <a:pt x="654" y="934"/>
                  <a:pt x="646" y="914"/>
                  <a:pt x="630" y="904"/>
                </a:cubicBezTo>
                <a:cubicBezTo>
                  <a:pt x="572" y="868"/>
                  <a:pt x="525" y="813"/>
                  <a:pt x="467" y="775"/>
                </a:cubicBezTo>
                <a:cubicBezTo>
                  <a:pt x="438" y="731"/>
                  <a:pt x="402" y="691"/>
                  <a:pt x="366" y="653"/>
                </a:cubicBezTo>
                <a:cubicBezTo>
                  <a:pt x="357" y="627"/>
                  <a:pt x="344" y="612"/>
                  <a:pt x="325" y="592"/>
                </a:cubicBezTo>
                <a:cubicBezTo>
                  <a:pt x="315" y="563"/>
                  <a:pt x="301" y="539"/>
                  <a:pt x="291" y="511"/>
                </a:cubicBezTo>
                <a:cubicBezTo>
                  <a:pt x="296" y="406"/>
                  <a:pt x="279" y="356"/>
                  <a:pt x="352" y="294"/>
                </a:cubicBezTo>
                <a:cubicBezTo>
                  <a:pt x="379" y="271"/>
                  <a:pt x="392" y="256"/>
                  <a:pt x="427" y="247"/>
                </a:cubicBezTo>
                <a:cubicBezTo>
                  <a:pt x="446" y="216"/>
                  <a:pt x="480" y="206"/>
                  <a:pt x="515" y="199"/>
                </a:cubicBezTo>
                <a:cubicBezTo>
                  <a:pt x="589" y="151"/>
                  <a:pt x="683" y="133"/>
                  <a:pt x="765" y="104"/>
                </a:cubicBezTo>
                <a:cubicBezTo>
                  <a:pt x="791" y="95"/>
                  <a:pt x="811" y="73"/>
                  <a:pt x="833" y="57"/>
                </a:cubicBezTo>
                <a:cubicBezTo>
                  <a:pt x="845" y="49"/>
                  <a:pt x="874" y="43"/>
                  <a:pt x="874" y="43"/>
                </a:cubicBezTo>
                <a:cubicBezTo>
                  <a:pt x="877" y="39"/>
                  <a:pt x="893" y="0"/>
                  <a:pt x="908" y="30"/>
                </a:cubicBezTo>
                <a:cubicBezTo>
                  <a:pt x="912" y="37"/>
                  <a:pt x="889" y="69"/>
                  <a:pt x="887" y="71"/>
                </a:cubicBezTo>
                <a:cubicBezTo>
                  <a:pt x="874" y="115"/>
                  <a:pt x="875" y="116"/>
                  <a:pt x="881" y="172"/>
                </a:cubicBezTo>
                <a:cubicBezTo>
                  <a:pt x="875" y="274"/>
                  <a:pt x="907" y="299"/>
                  <a:pt x="833" y="321"/>
                </a:cubicBezTo>
                <a:cubicBezTo>
                  <a:pt x="805" y="341"/>
                  <a:pt x="772" y="346"/>
                  <a:pt x="745" y="369"/>
                </a:cubicBezTo>
                <a:cubicBezTo>
                  <a:pt x="722" y="389"/>
                  <a:pt x="705" y="415"/>
                  <a:pt x="684" y="436"/>
                </a:cubicBezTo>
                <a:cubicBezTo>
                  <a:pt x="679" y="452"/>
                  <a:pt x="664" y="467"/>
                  <a:pt x="664" y="484"/>
                </a:cubicBezTo>
                <a:cubicBezTo>
                  <a:pt x="664" y="562"/>
                  <a:pt x="775" y="551"/>
                  <a:pt x="826" y="558"/>
                </a:cubicBezTo>
                <a:cubicBezTo>
                  <a:pt x="879" y="576"/>
                  <a:pt x="921" y="621"/>
                  <a:pt x="975" y="640"/>
                </a:cubicBezTo>
                <a:cubicBezTo>
                  <a:pt x="1000" y="638"/>
                  <a:pt x="1026" y="641"/>
                  <a:pt x="1050" y="633"/>
                </a:cubicBezTo>
                <a:cubicBezTo>
                  <a:pt x="1057" y="631"/>
                  <a:pt x="1054" y="619"/>
                  <a:pt x="1057" y="613"/>
                </a:cubicBezTo>
                <a:cubicBezTo>
                  <a:pt x="1077" y="572"/>
                  <a:pt x="1091" y="551"/>
                  <a:pt x="1091" y="50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1" name="Freeform 39"/>
          <p:cNvSpPr>
            <a:spLocks/>
          </p:cNvSpPr>
          <p:nvPr/>
        </p:nvSpPr>
        <p:spPr bwMode="auto">
          <a:xfrm>
            <a:off x="7799388" y="742950"/>
            <a:ext cx="500062" cy="541338"/>
          </a:xfrm>
          <a:custGeom>
            <a:avLst/>
            <a:gdLst>
              <a:gd name="T0" fmla="*/ 2147483646 w 315"/>
              <a:gd name="T1" fmla="*/ 2147483646 h 341"/>
              <a:gd name="T2" fmla="*/ 2147483646 w 315"/>
              <a:gd name="T3" fmla="*/ 2147483646 h 341"/>
              <a:gd name="T4" fmla="*/ 2147483646 w 315"/>
              <a:gd name="T5" fmla="*/ 2147483646 h 341"/>
              <a:gd name="T6" fmla="*/ 2147483646 w 315"/>
              <a:gd name="T7" fmla="*/ 2147483646 h 341"/>
              <a:gd name="T8" fmla="*/ 2147483646 w 315"/>
              <a:gd name="T9" fmla="*/ 2147483646 h 341"/>
              <a:gd name="T10" fmla="*/ 2147483646 w 315"/>
              <a:gd name="T11" fmla="*/ 2147483646 h 341"/>
              <a:gd name="T12" fmla="*/ 2147483646 w 315"/>
              <a:gd name="T13" fmla="*/ 2147483646 h 341"/>
              <a:gd name="T14" fmla="*/ 2147483646 w 315"/>
              <a:gd name="T15" fmla="*/ 2147483646 h 341"/>
              <a:gd name="T16" fmla="*/ 2147483646 w 315"/>
              <a:gd name="T17" fmla="*/ 2147483646 h 341"/>
              <a:gd name="T18" fmla="*/ 0 w 315"/>
              <a:gd name="T19" fmla="*/ 2147483646 h 341"/>
              <a:gd name="T20" fmla="*/ 2147483646 w 315"/>
              <a:gd name="T21" fmla="*/ 0 h 341"/>
              <a:gd name="T22" fmla="*/ 2147483646 w 315"/>
              <a:gd name="T23" fmla="*/ 2147483646 h 341"/>
              <a:gd name="T24" fmla="*/ 2147483646 w 315"/>
              <a:gd name="T25" fmla="*/ 2147483646 h 341"/>
              <a:gd name="T26" fmla="*/ 2147483646 w 315"/>
              <a:gd name="T27" fmla="*/ 2147483646 h 341"/>
              <a:gd name="T28" fmla="*/ 2147483646 w 315"/>
              <a:gd name="T29" fmla="*/ 2147483646 h 341"/>
              <a:gd name="T30" fmla="*/ 2147483646 w 315"/>
              <a:gd name="T31" fmla="*/ 2147483646 h 341"/>
              <a:gd name="T32" fmla="*/ 2147483646 w 315"/>
              <a:gd name="T33" fmla="*/ 2147483646 h 341"/>
              <a:gd name="T34" fmla="*/ 2147483646 w 315"/>
              <a:gd name="T35" fmla="*/ 2147483646 h 341"/>
              <a:gd name="T36" fmla="*/ 2147483646 w 315"/>
              <a:gd name="T37" fmla="*/ 2147483646 h 341"/>
              <a:gd name="T38" fmla="*/ 2147483646 w 315"/>
              <a:gd name="T39" fmla="*/ 2147483646 h 341"/>
              <a:gd name="T40" fmla="*/ 2147483646 w 315"/>
              <a:gd name="T41" fmla="*/ 2147483646 h 341"/>
              <a:gd name="T42" fmla="*/ 2147483646 w 315"/>
              <a:gd name="T43" fmla="*/ 2147483646 h 341"/>
              <a:gd name="T44" fmla="*/ 2147483646 w 315"/>
              <a:gd name="T45" fmla="*/ 2147483646 h 341"/>
              <a:gd name="T46" fmla="*/ 2147483646 w 315"/>
              <a:gd name="T47" fmla="*/ 2147483646 h 341"/>
              <a:gd name="T48" fmla="*/ 2147483646 w 315"/>
              <a:gd name="T49" fmla="*/ 2147483646 h 341"/>
              <a:gd name="T50" fmla="*/ 2147483646 w 315"/>
              <a:gd name="T51" fmla="*/ 2147483646 h 341"/>
              <a:gd name="T52" fmla="*/ 2147483646 w 315"/>
              <a:gd name="T53" fmla="*/ 2147483646 h 341"/>
              <a:gd name="T54" fmla="*/ 2147483646 w 315"/>
              <a:gd name="T55" fmla="*/ 2147483646 h 341"/>
              <a:gd name="T56" fmla="*/ 2147483646 w 315"/>
              <a:gd name="T57" fmla="*/ 2147483646 h 341"/>
              <a:gd name="T58" fmla="*/ 2147483646 w 315"/>
              <a:gd name="T59" fmla="*/ 2147483646 h 341"/>
              <a:gd name="T60" fmla="*/ 2147483646 w 315"/>
              <a:gd name="T61" fmla="*/ 2147483646 h 341"/>
              <a:gd name="T62" fmla="*/ 2147483646 w 315"/>
              <a:gd name="T63" fmla="*/ 2147483646 h 341"/>
              <a:gd name="T64" fmla="*/ 2147483646 w 315"/>
              <a:gd name="T65" fmla="*/ 2147483646 h 3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5" h="341">
                <a:moveTo>
                  <a:pt x="183" y="298"/>
                </a:moveTo>
                <a:cubicBezTo>
                  <a:pt x="163" y="305"/>
                  <a:pt x="163" y="310"/>
                  <a:pt x="142" y="298"/>
                </a:cubicBezTo>
                <a:cubicBezTo>
                  <a:pt x="128" y="290"/>
                  <a:pt x="102" y="271"/>
                  <a:pt x="102" y="271"/>
                </a:cubicBezTo>
                <a:cubicBezTo>
                  <a:pt x="82" y="242"/>
                  <a:pt x="78" y="217"/>
                  <a:pt x="47" y="196"/>
                </a:cubicBezTo>
                <a:cubicBezTo>
                  <a:pt x="33" y="174"/>
                  <a:pt x="28" y="153"/>
                  <a:pt x="20" y="128"/>
                </a:cubicBezTo>
                <a:cubicBezTo>
                  <a:pt x="34" y="88"/>
                  <a:pt x="45" y="112"/>
                  <a:pt x="61" y="135"/>
                </a:cubicBezTo>
                <a:cubicBezTo>
                  <a:pt x="64" y="145"/>
                  <a:pt x="69" y="183"/>
                  <a:pt x="88" y="183"/>
                </a:cubicBezTo>
                <a:cubicBezTo>
                  <a:pt x="96" y="183"/>
                  <a:pt x="97" y="169"/>
                  <a:pt x="102" y="162"/>
                </a:cubicBezTo>
                <a:cubicBezTo>
                  <a:pt x="87" y="106"/>
                  <a:pt x="68" y="126"/>
                  <a:pt x="41" y="74"/>
                </a:cubicBezTo>
                <a:cubicBezTo>
                  <a:pt x="29" y="50"/>
                  <a:pt x="14" y="29"/>
                  <a:pt x="0" y="6"/>
                </a:cubicBezTo>
                <a:cubicBezTo>
                  <a:pt x="7" y="4"/>
                  <a:pt x="13" y="0"/>
                  <a:pt x="20" y="0"/>
                </a:cubicBezTo>
                <a:cubicBezTo>
                  <a:pt x="87" y="0"/>
                  <a:pt x="58" y="31"/>
                  <a:pt x="88" y="74"/>
                </a:cubicBezTo>
                <a:cubicBezTo>
                  <a:pt x="102" y="129"/>
                  <a:pt x="86" y="85"/>
                  <a:pt x="61" y="67"/>
                </a:cubicBezTo>
                <a:cubicBezTo>
                  <a:pt x="63" y="60"/>
                  <a:pt x="61" y="47"/>
                  <a:pt x="68" y="47"/>
                </a:cubicBezTo>
                <a:cubicBezTo>
                  <a:pt x="77" y="47"/>
                  <a:pt x="82" y="60"/>
                  <a:pt x="88" y="67"/>
                </a:cubicBezTo>
                <a:cubicBezTo>
                  <a:pt x="107" y="89"/>
                  <a:pt x="113" y="105"/>
                  <a:pt x="142" y="115"/>
                </a:cubicBezTo>
                <a:cubicBezTo>
                  <a:pt x="123" y="84"/>
                  <a:pt x="105" y="66"/>
                  <a:pt x="88" y="33"/>
                </a:cubicBezTo>
                <a:cubicBezTo>
                  <a:pt x="84" y="26"/>
                  <a:pt x="68" y="18"/>
                  <a:pt x="74" y="13"/>
                </a:cubicBezTo>
                <a:cubicBezTo>
                  <a:pt x="80" y="8"/>
                  <a:pt x="87" y="23"/>
                  <a:pt x="95" y="27"/>
                </a:cubicBezTo>
                <a:cubicBezTo>
                  <a:pt x="101" y="30"/>
                  <a:pt x="108" y="31"/>
                  <a:pt x="115" y="33"/>
                </a:cubicBezTo>
                <a:cubicBezTo>
                  <a:pt x="162" y="65"/>
                  <a:pt x="140" y="56"/>
                  <a:pt x="176" y="67"/>
                </a:cubicBezTo>
                <a:cubicBezTo>
                  <a:pt x="192" y="78"/>
                  <a:pt x="225" y="122"/>
                  <a:pt x="230" y="122"/>
                </a:cubicBezTo>
                <a:cubicBezTo>
                  <a:pt x="238" y="122"/>
                  <a:pt x="223" y="107"/>
                  <a:pt x="217" y="101"/>
                </a:cubicBezTo>
                <a:cubicBezTo>
                  <a:pt x="211" y="95"/>
                  <a:pt x="203" y="92"/>
                  <a:pt x="196" y="88"/>
                </a:cubicBezTo>
                <a:cubicBezTo>
                  <a:pt x="192" y="81"/>
                  <a:pt x="188" y="73"/>
                  <a:pt x="183" y="67"/>
                </a:cubicBezTo>
                <a:cubicBezTo>
                  <a:pt x="177" y="60"/>
                  <a:pt x="163" y="56"/>
                  <a:pt x="163" y="47"/>
                </a:cubicBezTo>
                <a:cubicBezTo>
                  <a:pt x="163" y="40"/>
                  <a:pt x="177" y="51"/>
                  <a:pt x="183" y="54"/>
                </a:cubicBezTo>
                <a:cubicBezTo>
                  <a:pt x="241" y="79"/>
                  <a:pt x="183" y="58"/>
                  <a:pt x="230" y="74"/>
                </a:cubicBezTo>
                <a:cubicBezTo>
                  <a:pt x="247" y="98"/>
                  <a:pt x="268" y="118"/>
                  <a:pt x="285" y="142"/>
                </a:cubicBezTo>
                <a:cubicBezTo>
                  <a:pt x="296" y="190"/>
                  <a:pt x="300" y="237"/>
                  <a:pt x="312" y="284"/>
                </a:cubicBezTo>
                <a:cubicBezTo>
                  <a:pt x="310" y="298"/>
                  <a:pt x="315" y="315"/>
                  <a:pt x="305" y="325"/>
                </a:cubicBezTo>
                <a:cubicBezTo>
                  <a:pt x="299" y="331"/>
                  <a:pt x="293" y="312"/>
                  <a:pt x="285" y="311"/>
                </a:cubicBezTo>
                <a:cubicBezTo>
                  <a:pt x="171" y="301"/>
                  <a:pt x="271" y="341"/>
                  <a:pt x="183" y="298"/>
                </a:cubicBezTo>
                <a:close/>
              </a:path>
            </a:pathLst>
          </a:custGeom>
          <a:solidFill>
            <a:schemeClr val="bg1"/>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2" name="Freeform 40"/>
          <p:cNvSpPr>
            <a:spLocks/>
          </p:cNvSpPr>
          <p:nvPr/>
        </p:nvSpPr>
        <p:spPr bwMode="auto">
          <a:xfrm>
            <a:off x="6321425" y="87313"/>
            <a:ext cx="2273300" cy="1042987"/>
          </a:xfrm>
          <a:custGeom>
            <a:avLst/>
            <a:gdLst>
              <a:gd name="T0" fmla="*/ 2147483646 w 1432"/>
              <a:gd name="T1" fmla="*/ 2147483646 h 657"/>
              <a:gd name="T2" fmla="*/ 2147483646 w 1432"/>
              <a:gd name="T3" fmla="*/ 2147483646 h 657"/>
              <a:gd name="T4" fmla="*/ 2147483646 w 1432"/>
              <a:gd name="T5" fmla="*/ 2147483646 h 657"/>
              <a:gd name="T6" fmla="*/ 2147483646 w 1432"/>
              <a:gd name="T7" fmla="*/ 2147483646 h 657"/>
              <a:gd name="T8" fmla="*/ 2147483646 w 1432"/>
              <a:gd name="T9" fmla="*/ 2147483646 h 657"/>
              <a:gd name="T10" fmla="*/ 2147483646 w 1432"/>
              <a:gd name="T11" fmla="*/ 2147483646 h 657"/>
              <a:gd name="T12" fmla="*/ 2147483646 w 1432"/>
              <a:gd name="T13" fmla="*/ 2147483646 h 657"/>
              <a:gd name="T14" fmla="*/ 2147483646 w 1432"/>
              <a:gd name="T15" fmla="*/ 2147483646 h 657"/>
              <a:gd name="T16" fmla="*/ 2147483646 w 1432"/>
              <a:gd name="T17" fmla="*/ 2147483646 h 657"/>
              <a:gd name="T18" fmla="*/ 2147483646 w 1432"/>
              <a:gd name="T19" fmla="*/ 2147483646 h 657"/>
              <a:gd name="T20" fmla="*/ 2147483646 w 1432"/>
              <a:gd name="T21" fmla="*/ 2147483646 h 657"/>
              <a:gd name="T22" fmla="*/ 2147483646 w 1432"/>
              <a:gd name="T23" fmla="*/ 2147483646 h 657"/>
              <a:gd name="T24" fmla="*/ 2147483646 w 1432"/>
              <a:gd name="T25" fmla="*/ 2147483646 h 657"/>
              <a:gd name="T26" fmla="*/ 2147483646 w 1432"/>
              <a:gd name="T27" fmla="*/ 2147483646 h 657"/>
              <a:gd name="T28" fmla="*/ 2147483646 w 1432"/>
              <a:gd name="T29" fmla="*/ 2147483646 h 657"/>
              <a:gd name="T30" fmla="*/ 2147483646 w 1432"/>
              <a:gd name="T31" fmla="*/ 2147483646 h 657"/>
              <a:gd name="T32" fmla="*/ 2147483646 w 1432"/>
              <a:gd name="T33" fmla="*/ 2147483646 h 657"/>
              <a:gd name="T34" fmla="*/ 2147483646 w 1432"/>
              <a:gd name="T35" fmla="*/ 2147483646 h 657"/>
              <a:gd name="T36" fmla="*/ 2147483646 w 1432"/>
              <a:gd name="T37" fmla="*/ 2147483646 h 657"/>
              <a:gd name="T38" fmla="*/ 2147483646 w 1432"/>
              <a:gd name="T39" fmla="*/ 2147483646 h 657"/>
              <a:gd name="T40" fmla="*/ 2147483646 w 1432"/>
              <a:gd name="T41" fmla="*/ 2147483646 h 657"/>
              <a:gd name="T42" fmla="*/ 2147483646 w 1432"/>
              <a:gd name="T43" fmla="*/ 2147483646 h 657"/>
              <a:gd name="T44" fmla="*/ 2147483646 w 1432"/>
              <a:gd name="T45" fmla="*/ 2147483646 h 657"/>
              <a:gd name="T46" fmla="*/ 2147483646 w 1432"/>
              <a:gd name="T47" fmla="*/ 2147483646 h 657"/>
              <a:gd name="T48" fmla="*/ 2147483646 w 1432"/>
              <a:gd name="T49" fmla="*/ 2147483646 h 657"/>
              <a:gd name="T50" fmla="*/ 2147483646 w 1432"/>
              <a:gd name="T51" fmla="*/ 2147483646 h 657"/>
              <a:gd name="T52" fmla="*/ 2147483646 w 1432"/>
              <a:gd name="T53" fmla="*/ 2147483646 h 657"/>
              <a:gd name="T54" fmla="*/ 2147483646 w 1432"/>
              <a:gd name="T55" fmla="*/ 2147483646 h 657"/>
              <a:gd name="T56" fmla="*/ 2147483646 w 1432"/>
              <a:gd name="T57" fmla="*/ 2147483646 h 657"/>
              <a:gd name="T58" fmla="*/ 2147483646 w 1432"/>
              <a:gd name="T59" fmla="*/ 2147483646 h 657"/>
              <a:gd name="T60" fmla="*/ 2147483646 w 1432"/>
              <a:gd name="T61" fmla="*/ 2147483646 h 657"/>
              <a:gd name="T62" fmla="*/ 2147483646 w 1432"/>
              <a:gd name="T63" fmla="*/ 2147483646 h 657"/>
              <a:gd name="T64" fmla="*/ 2147483646 w 1432"/>
              <a:gd name="T65" fmla="*/ 2147483646 h 657"/>
              <a:gd name="T66" fmla="*/ 2147483646 w 1432"/>
              <a:gd name="T67" fmla="*/ 2147483646 h 657"/>
              <a:gd name="T68" fmla="*/ 2147483646 w 1432"/>
              <a:gd name="T69" fmla="*/ 2147483646 h 657"/>
              <a:gd name="T70" fmla="*/ 2147483646 w 1432"/>
              <a:gd name="T71" fmla="*/ 2147483646 h 657"/>
              <a:gd name="T72" fmla="*/ 2147483646 w 1432"/>
              <a:gd name="T73" fmla="*/ 2147483646 h 657"/>
              <a:gd name="T74" fmla="*/ 2147483646 w 1432"/>
              <a:gd name="T75" fmla="*/ 2147483646 h 657"/>
              <a:gd name="T76" fmla="*/ 2147483646 w 1432"/>
              <a:gd name="T77" fmla="*/ 2147483646 h 657"/>
              <a:gd name="T78" fmla="*/ 2147483646 w 1432"/>
              <a:gd name="T79" fmla="*/ 2147483646 h 657"/>
              <a:gd name="T80" fmla="*/ 2147483646 w 1432"/>
              <a:gd name="T81" fmla="*/ 2147483646 h 657"/>
              <a:gd name="T82" fmla="*/ 2147483646 w 1432"/>
              <a:gd name="T83" fmla="*/ 2147483646 h 657"/>
              <a:gd name="T84" fmla="*/ 2147483646 w 1432"/>
              <a:gd name="T85" fmla="*/ 2147483646 h 657"/>
              <a:gd name="T86" fmla="*/ 2147483646 w 1432"/>
              <a:gd name="T87" fmla="*/ 2147483646 h 657"/>
              <a:gd name="T88" fmla="*/ 2147483646 w 1432"/>
              <a:gd name="T89" fmla="*/ 2147483646 h 657"/>
              <a:gd name="T90" fmla="*/ 2147483646 w 1432"/>
              <a:gd name="T91" fmla="*/ 2147483646 h 657"/>
              <a:gd name="T92" fmla="*/ 2147483646 w 1432"/>
              <a:gd name="T93" fmla="*/ 2147483646 h 657"/>
              <a:gd name="T94" fmla="*/ 2147483646 w 1432"/>
              <a:gd name="T95" fmla="*/ 2147483646 h 657"/>
              <a:gd name="T96" fmla="*/ 2147483646 w 1432"/>
              <a:gd name="T97" fmla="*/ 2147483646 h 657"/>
              <a:gd name="T98" fmla="*/ 2147483646 w 1432"/>
              <a:gd name="T99" fmla="*/ 2147483646 h 657"/>
              <a:gd name="T100" fmla="*/ 2147483646 w 1432"/>
              <a:gd name="T101" fmla="*/ 2147483646 h 657"/>
              <a:gd name="T102" fmla="*/ 2147483646 w 1432"/>
              <a:gd name="T103" fmla="*/ 2147483646 h 657"/>
              <a:gd name="T104" fmla="*/ 2147483646 w 1432"/>
              <a:gd name="T105" fmla="*/ 2147483646 h 657"/>
              <a:gd name="T106" fmla="*/ 2147483646 w 1432"/>
              <a:gd name="T107" fmla="*/ 2147483646 h 657"/>
              <a:gd name="T108" fmla="*/ 2147483646 w 1432"/>
              <a:gd name="T109" fmla="*/ 2147483646 h 6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32" h="657">
                <a:moveTo>
                  <a:pt x="518" y="94"/>
                </a:moveTo>
                <a:cubicBezTo>
                  <a:pt x="396" y="101"/>
                  <a:pt x="276" y="112"/>
                  <a:pt x="158" y="142"/>
                </a:cubicBezTo>
                <a:cubicBezTo>
                  <a:pt x="108" y="176"/>
                  <a:pt x="63" y="219"/>
                  <a:pt x="30" y="270"/>
                </a:cubicBezTo>
                <a:cubicBezTo>
                  <a:pt x="28" y="284"/>
                  <a:pt x="29" y="299"/>
                  <a:pt x="23" y="311"/>
                </a:cubicBezTo>
                <a:cubicBezTo>
                  <a:pt x="19" y="318"/>
                  <a:pt x="0" y="316"/>
                  <a:pt x="3" y="324"/>
                </a:cubicBezTo>
                <a:cubicBezTo>
                  <a:pt x="6" y="333"/>
                  <a:pt x="21" y="329"/>
                  <a:pt x="30" y="331"/>
                </a:cubicBezTo>
                <a:cubicBezTo>
                  <a:pt x="41" y="334"/>
                  <a:pt x="53" y="336"/>
                  <a:pt x="64" y="338"/>
                </a:cubicBezTo>
                <a:cubicBezTo>
                  <a:pt x="102" y="330"/>
                  <a:pt x="113" y="319"/>
                  <a:pt x="145" y="297"/>
                </a:cubicBezTo>
                <a:cubicBezTo>
                  <a:pt x="158" y="288"/>
                  <a:pt x="172" y="279"/>
                  <a:pt x="186" y="270"/>
                </a:cubicBezTo>
                <a:cubicBezTo>
                  <a:pt x="193" y="266"/>
                  <a:pt x="206" y="257"/>
                  <a:pt x="206" y="257"/>
                </a:cubicBezTo>
                <a:cubicBezTo>
                  <a:pt x="196" y="286"/>
                  <a:pt x="182" y="310"/>
                  <a:pt x="172" y="338"/>
                </a:cubicBezTo>
                <a:cubicBezTo>
                  <a:pt x="182" y="514"/>
                  <a:pt x="147" y="464"/>
                  <a:pt x="247" y="446"/>
                </a:cubicBezTo>
                <a:cubicBezTo>
                  <a:pt x="267" y="442"/>
                  <a:pt x="288" y="442"/>
                  <a:pt x="308" y="440"/>
                </a:cubicBezTo>
                <a:cubicBezTo>
                  <a:pt x="358" y="429"/>
                  <a:pt x="370" y="397"/>
                  <a:pt x="409" y="372"/>
                </a:cubicBezTo>
                <a:cubicBezTo>
                  <a:pt x="441" y="326"/>
                  <a:pt x="438" y="297"/>
                  <a:pt x="450" y="243"/>
                </a:cubicBezTo>
                <a:cubicBezTo>
                  <a:pt x="455" y="222"/>
                  <a:pt x="470" y="182"/>
                  <a:pt x="470" y="182"/>
                </a:cubicBezTo>
                <a:cubicBezTo>
                  <a:pt x="472" y="225"/>
                  <a:pt x="473" y="268"/>
                  <a:pt x="477" y="311"/>
                </a:cubicBezTo>
                <a:cubicBezTo>
                  <a:pt x="480" y="339"/>
                  <a:pt x="503" y="352"/>
                  <a:pt x="518" y="372"/>
                </a:cubicBezTo>
                <a:cubicBezTo>
                  <a:pt x="540" y="400"/>
                  <a:pt x="557" y="432"/>
                  <a:pt x="579" y="460"/>
                </a:cubicBezTo>
                <a:cubicBezTo>
                  <a:pt x="590" y="496"/>
                  <a:pt x="572" y="521"/>
                  <a:pt x="612" y="535"/>
                </a:cubicBezTo>
                <a:cubicBezTo>
                  <a:pt x="641" y="516"/>
                  <a:pt x="656" y="492"/>
                  <a:pt x="667" y="460"/>
                </a:cubicBezTo>
                <a:cubicBezTo>
                  <a:pt x="669" y="442"/>
                  <a:pt x="671" y="424"/>
                  <a:pt x="673" y="406"/>
                </a:cubicBezTo>
                <a:cubicBezTo>
                  <a:pt x="676" y="379"/>
                  <a:pt x="657" y="310"/>
                  <a:pt x="680" y="324"/>
                </a:cubicBezTo>
                <a:cubicBezTo>
                  <a:pt x="707" y="341"/>
                  <a:pt x="690" y="387"/>
                  <a:pt x="694" y="419"/>
                </a:cubicBezTo>
                <a:cubicBezTo>
                  <a:pt x="701" y="469"/>
                  <a:pt x="705" y="595"/>
                  <a:pt x="721" y="636"/>
                </a:cubicBezTo>
                <a:cubicBezTo>
                  <a:pt x="727" y="650"/>
                  <a:pt x="749" y="648"/>
                  <a:pt x="762" y="657"/>
                </a:cubicBezTo>
                <a:cubicBezTo>
                  <a:pt x="784" y="581"/>
                  <a:pt x="780" y="486"/>
                  <a:pt x="789" y="406"/>
                </a:cubicBezTo>
                <a:cubicBezTo>
                  <a:pt x="790" y="386"/>
                  <a:pt x="803" y="219"/>
                  <a:pt x="789" y="196"/>
                </a:cubicBezTo>
                <a:cubicBezTo>
                  <a:pt x="778" y="179"/>
                  <a:pt x="748" y="191"/>
                  <a:pt x="728" y="189"/>
                </a:cubicBezTo>
                <a:cubicBezTo>
                  <a:pt x="698" y="169"/>
                  <a:pt x="681" y="140"/>
                  <a:pt x="646" y="128"/>
                </a:cubicBezTo>
                <a:cubicBezTo>
                  <a:pt x="611" y="104"/>
                  <a:pt x="579" y="95"/>
                  <a:pt x="538" y="87"/>
                </a:cubicBezTo>
                <a:cubicBezTo>
                  <a:pt x="550" y="52"/>
                  <a:pt x="586" y="56"/>
                  <a:pt x="619" y="40"/>
                </a:cubicBezTo>
                <a:cubicBezTo>
                  <a:pt x="663" y="44"/>
                  <a:pt x="700" y="33"/>
                  <a:pt x="714" y="74"/>
                </a:cubicBezTo>
                <a:cubicBezTo>
                  <a:pt x="701" y="245"/>
                  <a:pt x="702" y="154"/>
                  <a:pt x="694" y="94"/>
                </a:cubicBezTo>
                <a:cubicBezTo>
                  <a:pt x="703" y="52"/>
                  <a:pt x="704" y="58"/>
                  <a:pt x="741" y="47"/>
                </a:cubicBezTo>
                <a:cubicBezTo>
                  <a:pt x="811" y="0"/>
                  <a:pt x="915" y="56"/>
                  <a:pt x="992" y="67"/>
                </a:cubicBezTo>
                <a:cubicBezTo>
                  <a:pt x="1005" y="76"/>
                  <a:pt x="1022" y="82"/>
                  <a:pt x="1033" y="94"/>
                </a:cubicBezTo>
                <a:cubicBezTo>
                  <a:pt x="1044" y="106"/>
                  <a:pt x="1060" y="135"/>
                  <a:pt x="1060" y="135"/>
                </a:cubicBezTo>
                <a:cubicBezTo>
                  <a:pt x="1069" y="164"/>
                  <a:pt x="1077" y="194"/>
                  <a:pt x="1087" y="223"/>
                </a:cubicBezTo>
                <a:cubicBezTo>
                  <a:pt x="1097" y="320"/>
                  <a:pt x="1083" y="352"/>
                  <a:pt x="1141" y="413"/>
                </a:cubicBezTo>
                <a:cubicBezTo>
                  <a:pt x="1153" y="448"/>
                  <a:pt x="1173" y="475"/>
                  <a:pt x="1209" y="487"/>
                </a:cubicBezTo>
                <a:cubicBezTo>
                  <a:pt x="1261" y="523"/>
                  <a:pt x="1369" y="509"/>
                  <a:pt x="1432" y="514"/>
                </a:cubicBezTo>
                <a:cubicBezTo>
                  <a:pt x="1419" y="534"/>
                  <a:pt x="1417" y="566"/>
                  <a:pt x="1399" y="582"/>
                </a:cubicBezTo>
                <a:cubicBezTo>
                  <a:pt x="1365" y="612"/>
                  <a:pt x="1340" y="616"/>
                  <a:pt x="1297" y="623"/>
                </a:cubicBezTo>
                <a:cubicBezTo>
                  <a:pt x="1281" y="621"/>
                  <a:pt x="1264" y="622"/>
                  <a:pt x="1249" y="616"/>
                </a:cubicBezTo>
                <a:cubicBezTo>
                  <a:pt x="1231" y="609"/>
                  <a:pt x="1216" y="575"/>
                  <a:pt x="1195" y="562"/>
                </a:cubicBezTo>
                <a:cubicBezTo>
                  <a:pt x="1158" y="502"/>
                  <a:pt x="1208" y="572"/>
                  <a:pt x="1161" y="535"/>
                </a:cubicBezTo>
                <a:cubicBezTo>
                  <a:pt x="1155" y="530"/>
                  <a:pt x="1154" y="520"/>
                  <a:pt x="1148" y="514"/>
                </a:cubicBezTo>
                <a:cubicBezTo>
                  <a:pt x="1130" y="496"/>
                  <a:pt x="1055" y="454"/>
                  <a:pt x="1033" y="446"/>
                </a:cubicBezTo>
                <a:cubicBezTo>
                  <a:pt x="966" y="456"/>
                  <a:pt x="947" y="457"/>
                  <a:pt x="890" y="419"/>
                </a:cubicBezTo>
                <a:cubicBezTo>
                  <a:pt x="870" y="406"/>
                  <a:pt x="870" y="406"/>
                  <a:pt x="850" y="392"/>
                </a:cubicBezTo>
                <a:cubicBezTo>
                  <a:pt x="841" y="385"/>
                  <a:pt x="823" y="372"/>
                  <a:pt x="823" y="372"/>
                </a:cubicBezTo>
                <a:cubicBezTo>
                  <a:pt x="810" y="336"/>
                  <a:pt x="800" y="299"/>
                  <a:pt x="789" y="263"/>
                </a:cubicBezTo>
                <a:cubicBezTo>
                  <a:pt x="785" y="249"/>
                  <a:pt x="787" y="231"/>
                  <a:pt x="775" y="223"/>
                </a:cubicBezTo>
                <a:cubicBezTo>
                  <a:pt x="752" y="207"/>
                  <a:pt x="734" y="199"/>
                  <a:pt x="734" y="169"/>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Freeform 41"/>
          <p:cNvSpPr>
            <a:spLocks/>
          </p:cNvSpPr>
          <p:nvPr/>
        </p:nvSpPr>
        <p:spPr bwMode="auto">
          <a:xfrm>
            <a:off x="6411913" y="2990850"/>
            <a:ext cx="1000125" cy="215900"/>
          </a:xfrm>
          <a:custGeom>
            <a:avLst/>
            <a:gdLst>
              <a:gd name="T0" fmla="*/ 0 w 630"/>
              <a:gd name="T1" fmla="*/ 2147483646 h 136"/>
              <a:gd name="T2" fmla="*/ 2147483646 w 630"/>
              <a:gd name="T3" fmla="*/ 2147483646 h 136"/>
              <a:gd name="T4" fmla="*/ 2147483646 w 630"/>
              <a:gd name="T5" fmla="*/ 2147483646 h 136"/>
              <a:gd name="T6" fmla="*/ 2147483646 w 630"/>
              <a:gd name="T7" fmla="*/ 2147483646 h 136"/>
              <a:gd name="T8" fmla="*/ 2147483646 w 630"/>
              <a:gd name="T9" fmla="*/ 2147483646 h 136"/>
              <a:gd name="T10" fmla="*/ 2147483646 w 630"/>
              <a:gd name="T11" fmla="*/ 2147483646 h 136"/>
              <a:gd name="T12" fmla="*/ 2147483646 w 630"/>
              <a:gd name="T13" fmla="*/ 2147483646 h 136"/>
              <a:gd name="T14" fmla="*/ 2147483646 w 630"/>
              <a:gd name="T15" fmla="*/ 2147483646 h 136"/>
              <a:gd name="T16" fmla="*/ 2147483646 w 630"/>
              <a:gd name="T17" fmla="*/ 2147483646 h 136"/>
              <a:gd name="T18" fmla="*/ 2147483646 w 630"/>
              <a:gd name="T19" fmla="*/ 2147483646 h 136"/>
              <a:gd name="T20" fmla="*/ 0 w 630"/>
              <a:gd name="T21" fmla="*/ 2147483646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0" h="136">
                <a:moveTo>
                  <a:pt x="0" y="7"/>
                </a:moveTo>
                <a:cubicBezTo>
                  <a:pt x="15" y="9"/>
                  <a:pt x="80" y="17"/>
                  <a:pt x="95" y="20"/>
                </a:cubicBezTo>
                <a:cubicBezTo>
                  <a:pt x="125" y="26"/>
                  <a:pt x="159" y="45"/>
                  <a:pt x="190" y="47"/>
                </a:cubicBezTo>
                <a:cubicBezTo>
                  <a:pt x="253" y="51"/>
                  <a:pt x="316" y="52"/>
                  <a:pt x="379" y="54"/>
                </a:cubicBezTo>
                <a:cubicBezTo>
                  <a:pt x="491" y="50"/>
                  <a:pt x="519" y="61"/>
                  <a:pt x="596" y="34"/>
                </a:cubicBezTo>
                <a:cubicBezTo>
                  <a:pt x="601" y="27"/>
                  <a:pt x="603" y="18"/>
                  <a:pt x="610" y="13"/>
                </a:cubicBezTo>
                <a:cubicBezTo>
                  <a:pt x="615" y="9"/>
                  <a:pt x="630" y="0"/>
                  <a:pt x="630" y="7"/>
                </a:cubicBezTo>
                <a:cubicBezTo>
                  <a:pt x="630" y="15"/>
                  <a:pt x="617" y="16"/>
                  <a:pt x="610" y="20"/>
                </a:cubicBezTo>
                <a:cubicBezTo>
                  <a:pt x="571" y="136"/>
                  <a:pt x="586" y="107"/>
                  <a:pt x="427" y="115"/>
                </a:cubicBezTo>
                <a:cubicBezTo>
                  <a:pt x="219" y="110"/>
                  <a:pt x="207" y="117"/>
                  <a:pt x="68" y="81"/>
                </a:cubicBezTo>
                <a:cubicBezTo>
                  <a:pt x="29" y="57"/>
                  <a:pt x="25" y="45"/>
                  <a:pt x="0" y="7"/>
                </a:cubicBezTo>
                <a:close/>
              </a:path>
            </a:pathLst>
          </a:custGeom>
          <a:solidFill>
            <a:schemeClr val="bg1"/>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4" name="Freeform 42"/>
          <p:cNvSpPr>
            <a:spLocks/>
          </p:cNvSpPr>
          <p:nvPr/>
        </p:nvSpPr>
        <p:spPr bwMode="auto">
          <a:xfrm>
            <a:off x="6680200" y="1657350"/>
            <a:ext cx="515938" cy="107950"/>
          </a:xfrm>
          <a:custGeom>
            <a:avLst/>
            <a:gdLst>
              <a:gd name="T0" fmla="*/ 0 w 325"/>
              <a:gd name="T1" fmla="*/ 2147483646 h 68"/>
              <a:gd name="T2" fmla="*/ 2147483646 w 325"/>
              <a:gd name="T3" fmla="*/ 2147483646 h 68"/>
              <a:gd name="T4" fmla="*/ 2147483646 w 325"/>
              <a:gd name="T5" fmla="*/ 2147483646 h 68"/>
              <a:gd name="T6" fmla="*/ 2147483646 w 325"/>
              <a:gd name="T7" fmla="*/ 2147483646 h 68"/>
              <a:gd name="T8" fmla="*/ 2147483646 w 325"/>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5" h="68">
                <a:moveTo>
                  <a:pt x="0" y="33"/>
                </a:moveTo>
                <a:cubicBezTo>
                  <a:pt x="70" y="51"/>
                  <a:pt x="64" y="60"/>
                  <a:pt x="149" y="67"/>
                </a:cubicBezTo>
                <a:cubicBezTo>
                  <a:pt x="183" y="65"/>
                  <a:pt x="218" y="68"/>
                  <a:pt x="251" y="61"/>
                </a:cubicBezTo>
                <a:cubicBezTo>
                  <a:pt x="260" y="59"/>
                  <a:pt x="264" y="46"/>
                  <a:pt x="271" y="40"/>
                </a:cubicBezTo>
                <a:cubicBezTo>
                  <a:pt x="289" y="25"/>
                  <a:pt x="308" y="17"/>
                  <a:pt x="325"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Freeform 45"/>
          <p:cNvSpPr>
            <a:spLocks/>
          </p:cNvSpPr>
          <p:nvPr/>
        </p:nvSpPr>
        <p:spPr bwMode="auto">
          <a:xfrm>
            <a:off x="7035800" y="5195888"/>
            <a:ext cx="957263" cy="1581150"/>
          </a:xfrm>
          <a:custGeom>
            <a:avLst/>
            <a:gdLst>
              <a:gd name="T0" fmla="*/ 0 w 603"/>
              <a:gd name="T1" fmla="*/ 0 h 996"/>
              <a:gd name="T2" fmla="*/ 2147483646 w 603"/>
              <a:gd name="T3" fmla="*/ 2147483646 h 996"/>
              <a:gd name="T4" fmla="*/ 2147483646 w 603"/>
              <a:gd name="T5" fmla="*/ 2147483646 h 996"/>
              <a:gd name="T6" fmla="*/ 2147483646 w 603"/>
              <a:gd name="T7" fmla="*/ 2147483646 h 996"/>
              <a:gd name="T8" fmla="*/ 2147483646 w 603"/>
              <a:gd name="T9" fmla="*/ 2147483646 h 996"/>
              <a:gd name="T10" fmla="*/ 2147483646 w 603"/>
              <a:gd name="T11" fmla="*/ 2147483646 h 996"/>
              <a:gd name="T12" fmla="*/ 2147483646 w 603"/>
              <a:gd name="T13" fmla="*/ 2147483646 h 996"/>
              <a:gd name="T14" fmla="*/ 2147483646 w 603"/>
              <a:gd name="T15" fmla="*/ 2147483646 h 996"/>
              <a:gd name="T16" fmla="*/ 2147483646 w 603"/>
              <a:gd name="T17" fmla="*/ 2147483646 h 996"/>
              <a:gd name="T18" fmla="*/ 2147483646 w 603"/>
              <a:gd name="T19" fmla="*/ 2147483646 h 996"/>
              <a:gd name="T20" fmla="*/ 2147483646 w 603"/>
              <a:gd name="T21" fmla="*/ 2147483646 h 996"/>
              <a:gd name="T22" fmla="*/ 2147483646 w 603"/>
              <a:gd name="T23" fmla="*/ 2147483646 h 996"/>
              <a:gd name="T24" fmla="*/ 2147483646 w 603"/>
              <a:gd name="T25" fmla="*/ 2147483646 h 996"/>
              <a:gd name="T26" fmla="*/ 2147483646 w 603"/>
              <a:gd name="T27" fmla="*/ 2147483646 h 996"/>
              <a:gd name="T28" fmla="*/ 2147483646 w 603"/>
              <a:gd name="T29" fmla="*/ 2147483646 h 996"/>
              <a:gd name="T30" fmla="*/ 2147483646 w 603"/>
              <a:gd name="T31" fmla="*/ 2147483646 h 996"/>
              <a:gd name="T32" fmla="*/ 2147483646 w 603"/>
              <a:gd name="T33" fmla="*/ 2147483646 h 996"/>
              <a:gd name="T34" fmla="*/ 2147483646 w 603"/>
              <a:gd name="T35" fmla="*/ 2147483646 h 996"/>
              <a:gd name="T36" fmla="*/ 2147483646 w 603"/>
              <a:gd name="T37" fmla="*/ 2147483646 h 996"/>
              <a:gd name="T38" fmla="*/ 2147483646 w 603"/>
              <a:gd name="T39" fmla="*/ 2147483646 h 996"/>
              <a:gd name="T40" fmla="*/ 2147483646 w 603"/>
              <a:gd name="T41" fmla="*/ 2147483646 h 996"/>
              <a:gd name="T42" fmla="*/ 2147483646 w 603"/>
              <a:gd name="T43" fmla="*/ 2147483646 h 996"/>
              <a:gd name="T44" fmla="*/ 2147483646 w 603"/>
              <a:gd name="T45" fmla="*/ 2147483646 h 996"/>
              <a:gd name="T46" fmla="*/ 2147483646 w 603"/>
              <a:gd name="T47" fmla="*/ 2147483646 h 996"/>
              <a:gd name="T48" fmla="*/ 2147483646 w 603"/>
              <a:gd name="T49" fmla="*/ 2147483646 h 996"/>
              <a:gd name="T50" fmla="*/ 2147483646 w 603"/>
              <a:gd name="T51" fmla="*/ 2147483646 h 9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3" h="996">
                <a:moveTo>
                  <a:pt x="0" y="0"/>
                </a:moveTo>
                <a:cubicBezTo>
                  <a:pt x="16" y="25"/>
                  <a:pt x="34" y="47"/>
                  <a:pt x="54" y="68"/>
                </a:cubicBezTo>
                <a:cubicBezTo>
                  <a:pt x="71" y="117"/>
                  <a:pt x="86" y="167"/>
                  <a:pt x="101" y="217"/>
                </a:cubicBezTo>
                <a:cubicBezTo>
                  <a:pt x="106" y="234"/>
                  <a:pt x="122" y="247"/>
                  <a:pt x="129" y="264"/>
                </a:cubicBezTo>
                <a:cubicBezTo>
                  <a:pt x="141" y="292"/>
                  <a:pt x="146" y="320"/>
                  <a:pt x="162" y="346"/>
                </a:cubicBezTo>
                <a:cubicBezTo>
                  <a:pt x="186" y="428"/>
                  <a:pt x="195" y="553"/>
                  <a:pt x="244" y="623"/>
                </a:cubicBezTo>
                <a:cubicBezTo>
                  <a:pt x="251" y="643"/>
                  <a:pt x="257" y="664"/>
                  <a:pt x="264" y="684"/>
                </a:cubicBezTo>
                <a:cubicBezTo>
                  <a:pt x="262" y="707"/>
                  <a:pt x="267" y="732"/>
                  <a:pt x="257" y="752"/>
                </a:cubicBezTo>
                <a:cubicBezTo>
                  <a:pt x="250" y="766"/>
                  <a:pt x="230" y="770"/>
                  <a:pt x="217" y="779"/>
                </a:cubicBezTo>
                <a:cubicBezTo>
                  <a:pt x="194" y="794"/>
                  <a:pt x="178" y="818"/>
                  <a:pt x="156" y="834"/>
                </a:cubicBezTo>
                <a:cubicBezTo>
                  <a:pt x="134" y="866"/>
                  <a:pt x="90" y="879"/>
                  <a:pt x="61" y="908"/>
                </a:cubicBezTo>
                <a:cubicBezTo>
                  <a:pt x="56" y="922"/>
                  <a:pt x="52" y="935"/>
                  <a:pt x="47" y="949"/>
                </a:cubicBezTo>
                <a:cubicBezTo>
                  <a:pt x="33" y="990"/>
                  <a:pt x="114" y="991"/>
                  <a:pt x="135" y="996"/>
                </a:cubicBezTo>
                <a:cubicBezTo>
                  <a:pt x="205" y="994"/>
                  <a:pt x="275" y="995"/>
                  <a:pt x="345" y="989"/>
                </a:cubicBezTo>
                <a:cubicBezTo>
                  <a:pt x="367" y="987"/>
                  <a:pt x="384" y="957"/>
                  <a:pt x="406" y="949"/>
                </a:cubicBezTo>
                <a:cubicBezTo>
                  <a:pt x="447" y="908"/>
                  <a:pt x="493" y="866"/>
                  <a:pt x="542" y="834"/>
                </a:cubicBezTo>
                <a:cubicBezTo>
                  <a:pt x="546" y="827"/>
                  <a:pt x="549" y="819"/>
                  <a:pt x="555" y="813"/>
                </a:cubicBezTo>
                <a:cubicBezTo>
                  <a:pt x="561" y="807"/>
                  <a:pt x="571" y="806"/>
                  <a:pt x="576" y="800"/>
                </a:cubicBezTo>
                <a:cubicBezTo>
                  <a:pt x="590" y="783"/>
                  <a:pt x="594" y="723"/>
                  <a:pt x="603" y="698"/>
                </a:cubicBezTo>
                <a:cubicBezTo>
                  <a:pt x="583" y="684"/>
                  <a:pt x="565" y="660"/>
                  <a:pt x="542" y="651"/>
                </a:cubicBezTo>
                <a:cubicBezTo>
                  <a:pt x="511" y="640"/>
                  <a:pt x="495" y="641"/>
                  <a:pt x="467" y="623"/>
                </a:cubicBezTo>
                <a:cubicBezTo>
                  <a:pt x="465" y="616"/>
                  <a:pt x="464" y="609"/>
                  <a:pt x="461" y="603"/>
                </a:cubicBezTo>
                <a:cubicBezTo>
                  <a:pt x="457" y="596"/>
                  <a:pt x="448" y="591"/>
                  <a:pt x="447" y="583"/>
                </a:cubicBezTo>
                <a:cubicBezTo>
                  <a:pt x="441" y="500"/>
                  <a:pt x="446" y="416"/>
                  <a:pt x="440" y="332"/>
                </a:cubicBezTo>
                <a:cubicBezTo>
                  <a:pt x="438" y="306"/>
                  <a:pt x="419" y="264"/>
                  <a:pt x="413" y="237"/>
                </a:cubicBezTo>
                <a:cubicBezTo>
                  <a:pt x="406" y="22"/>
                  <a:pt x="468" y="60"/>
                  <a:pt x="393" y="2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8" name="Freeform 46"/>
          <p:cNvSpPr>
            <a:spLocks/>
          </p:cNvSpPr>
          <p:nvPr/>
        </p:nvSpPr>
        <p:spPr bwMode="auto">
          <a:xfrm>
            <a:off x="5105400" y="5181600"/>
            <a:ext cx="1457325" cy="1600200"/>
          </a:xfrm>
          <a:custGeom>
            <a:avLst/>
            <a:gdLst>
              <a:gd name="T0" fmla="*/ 2147483646 w 1176"/>
              <a:gd name="T1" fmla="*/ 0 h 949"/>
              <a:gd name="T2" fmla="*/ 2147483646 w 1176"/>
              <a:gd name="T3" fmla="*/ 2147483646 h 949"/>
              <a:gd name="T4" fmla="*/ 2147483646 w 1176"/>
              <a:gd name="T5" fmla="*/ 2147483646 h 949"/>
              <a:gd name="T6" fmla="*/ 2147483646 w 1176"/>
              <a:gd name="T7" fmla="*/ 2147483646 h 949"/>
              <a:gd name="T8" fmla="*/ 2147483646 w 1176"/>
              <a:gd name="T9" fmla="*/ 2147483646 h 949"/>
              <a:gd name="T10" fmla="*/ 2147483646 w 1176"/>
              <a:gd name="T11" fmla="*/ 2147483646 h 949"/>
              <a:gd name="T12" fmla="*/ 2147483646 w 1176"/>
              <a:gd name="T13" fmla="*/ 2147483646 h 949"/>
              <a:gd name="T14" fmla="*/ 2147483646 w 1176"/>
              <a:gd name="T15" fmla="*/ 2147483646 h 949"/>
              <a:gd name="T16" fmla="*/ 2147483646 w 1176"/>
              <a:gd name="T17" fmla="*/ 2147483646 h 949"/>
              <a:gd name="T18" fmla="*/ 2147483646 w 1176"/>
              <a:gd name="T19" fmla="*/ 2147483646 h 949"/>
              <a:gd name="T20" fmla="*/ 2147483646 w 1176"/>
              <a:gd name="T21" fmla="*/ 2147483646 h 949"/>
              <a:gd name="T22" fmla="*/ 2147483646 w 1176"/>
              <a:gd name="T23" fmla="*/ 2147483646 h 949"/>
              <a:gd name="T24" fmla="*/ 2147483646 w 1176"/>
              <a:gd name="T25" fmla="*/ 2147483646 h 949"/>
              <a:gd name="T26" fmla="*/ 2147483646 w 1176"/>
              <a:gd name="T27" fmla="*/ 2147483646 h 949"/>
              <a:gd name="T28" fmla="*/ 2147483646 w 1176"/>
              <a:gd name="T29" fmla="*/ 2147483646 h 949"/>
              <a:gd name="T30" fmla="*/ 2147483646 w 1176"/>
              <a:gd name="T31" fmla="*/ 2147483646 h 949"/>
              <a:gd name="T32" fmla="*/ 2147483646 w 1176"/>
              <a:gd name="T33" fmla="*/ 2147483646 h 949"/>
              <a:gd name="T34" fmla="*/ 2147483646 w 1176"/>
              <a:gd name="T35" fmla="*/ 2147483646 h 949"/>
              <a:gd name="T36" fmla="*/ 2147483646 w 1176"/>
              <a:gd name="T37" fmla="*/ 2147483646 h 949"/>
              <a:gd name="T38" fmla="*/ 2147483646 w 1176"/>
              <a:gd name="T39" fmla="*/ 2147483646 h 949"/>
              <a:gd name="T40" fmla="*/ 2147483646 w 1176"/>
              <a:gd name="T41" fmla="*/ 2147483646 h 949"/>
              <a:gd name="T42" fmla="*/ 2147483646 w 1176"/>
              <a:gd name="T43" fmla="*/ 2147483646 h 949"/>
              <a:gd name="T44" fmla="*/ 2147483646 w 1176"/>
              <a:gd name="T45" fmla="*/ 2147483646 h 949"/>
              <a:gd name="T46" fmla="*/ 2147483646 w 1176"/>
              <a:gd name="T47" fmla="*/ 2147483646 h 949"/>
              <a:gd name="T48" fmla="*/ 2147483646 w 1176"/>
              <a:gd name="T49" fmla="*/ 2147483646 h 949"/>
              <a:gd name="T50" fmla="*/ 2147483646 w 1176"/>
              <a:gd name="T51" fmla="*/ 2147483646 h 949"/>
              <a:gd name="T52" fmla="*/ 2147483646 w 1176"/>
              <a:gd name="T53" fmla="*/ 2147483646 h 949"/>
              <a:gd name="T54" fmla="*/ 2147483646 w 1176"/>
              <a:gd name="T55" fmla="*/ 2147483646 h 949"/>
              <a:gd name="T56" fmla="*/ 2147483646 w 1176"/>
              <a:gd name="T57" fmla="*/ 2147483646 h 949"/>
              <a:gd name="T58" fmla="*/ 2147483646 w 1176"/>
              <a:gd name="T59" fmla="*/ 2147483646 h 949"/>
              <a:gd name="T60" fmla="*/ 2147483646 w 1176"/>
              <a:gd name="T61" fmla="*/ 2147483646 h 949"/>
              <a:gd name="T62" fmla="*/ 2147483646 w 1176"/>
              <a:gd name="T63" fmla="*/ 2147483646 h 949"/>
              <a:gd name="T64" fmla="*/ 2147483646 w 1176"/>
              <a:gd name="T65" fmla="*/ 2147483646 h 949"/>
              <a:gd name="T66" fmla="*/ 2147483646 w 1176"/>
              <a:gd name="T67" fmla="*/ 2147483646 h 949"/>
              <a:gd name="T68" fmla="*/ 2147483646 w 1176"/>
              <a:gd name="T69" fmla="*/ 2147483646 h 949"/>
              <a:gd name="T70" fmla="*/ 2147483646 w 1176"/>
              <a:gd name="T71" fmla="*/ 2147483646 h 949"/>
              <a:gd name="T72" fmla="*/ 2147483646 w 1176"/>
              <a:gd name="T73" fmla="*/ 2147483646 h 949"/>
              <a:gd name="T74" fmla="*/ 2147483646 w 1176"/>
              <a:gd name="T75" fmla="*/ 2147483646 h 949"/>
              <a:gd name="T76" fmla="*/ 2147483646 w 1176"/>
              <a:gd name="T77" fmla="*/ 2147483646 h 949"/>
              <a:gd name="T78" fmla="*/ 2147483646 w 1176"/>
              <a:gd name="T79" fmla="*/ 2147483646 h 949"/>
              <a:gd name="T80" fmla="*/ 2147483646 w 1176"/>
              <a:gd name="T81" fmla="*/ 2147483646 h 949"/>
              <a:gd name="T82" fmla="*/ 2147483646 w 1176"/>
              <a:gd name="T83" fmla="*/ 2147483646 h 949"/>
              <a:gd name="T84" fmla="*/ 2147483646 w 1176"/>
              <a:gd name="T85" fmla="*/ 2147483646 h 949"/>
              <a:gd name="T86" fmla="*/ 2147483646 w 1176"/>
              <a:gd name="T87" fmla="*/ 2147483646 h 949"/>
              <a:gd name="T88" fmla="*/ 2147483646 w 1176"/>
              <a:gd name="T89" fmla="*/ 2147483646 h 949"/>
              <a:gd name="T90" fmla="*/ 2147483646 w 1176"/>
              <a:gd name="T91" fmla="*/ 2147483646 h 949"/>
              <a:gd name="T92" fmla="*/ 2147483646 w 1176"/>
              <a:gd name="T93" fmla="*/ 2147483646 h 949"/>
              <a:gd name="T94" fmla="*/ 2147483646 w 1176"/>
              <a:gd name="T95" fmla="*/ 2147483646 h 949"/>
              <a:gd name="T96" fmla="*/ 2147483646 w 1176"/>
              <a:gd name="T97" fmla="*/ 2147483646 h 949"/>
              <a:gd name="T98" fmla="*/ 2147483646 w 1176"/>
              <a:gd name="T99" fmla="*/ 2147483646 h 9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76" h="949">
                <a:moveTo>
                  <a:pt x="756" y="0"/>
                </a:moveTo>
                <a:cubicBezTo>
                  <a:pt x="724" y="23"/>
                  <a:pt x="729" y="50"/>
                  <a:pt x="715" y="82"/>
                </a:cubicBezTo>
                <a:cubicBezTo>
                  <a:pt x="703" y="111"/>
                  <a:pt x="686" y="144"/>
                  <a:pt x="668" y="170"/>
                </a:cubicBezTo>
                <a:cubicBezTo>
                  <a:pt x="665" y="175"/>
                  <a:pt x="611" y="248"/>
                  <a:pt x="607" y="258"/>
                </a:cubicBezTo>
                <a:cubicBezTo>
                  <a:pt x="594" y="294"/>
                  <a:pt x="585" y="345"/>
                  <a:pt x="553" y="366"/>
                </a:cubicBezTo>
                <a:cubicBezTo>
                  <a:pt x="545" y="398"/>
                  <a:pt x="542" y="411"/>
                  <a:pt x="519" y="434"/>
                </a:cubicBezTo>
                <a:cubicBezTo>
                  <a:pt x="502" y="483"/>
                  <a:pt x="517" y="467"/>
                  <a:pt x="485" y="488"/>
                </a:cubicBezTo>
                <a:cubicBezTo>
                  <a:pt x="480" y="495"/>
                  <a:pt x="477" y="503"/>
                  <a:pt x="471" y="509"/>
                </a:cubicBezTo>
                <a:cubicBezTo>
                  <a:pt x="465" y="515"/>
                  <a:pt x="455" y="515"/>
                  <a:pt x="451" y="522"/>
                </a:cubicBezTo>
                <a:cubicBezTo>
                  <a:pt x="446" y="530"/>
                  <a:pt x="448" y="540"/>
                  <a:pt x="444" y="549"/>
                </a:cubicBezTo>
                <a:cubicBezTo>
                  <a:pt x="429" y="585"/>
                  <a:pt x="406" y="609"/>
                  <a:pt x="376" y="631"/>
                </a:cubicBezTo>
                <a:cubicBezTo>
                  <a:pt x="367" y="644"/>
                  <a:pt x="362" y="662"/>
                  <a:pt x="349" y="671"/>
                </a:cubicBezTo>
                <a:cubicBezTo>
                  <a:pt x="336" y="680"/>
                  <a:pt x="309" y="698"/>
                  <a:pt x="309" y="698"/>
                </a:cubicBezTo>
                <a:cubicBezTo>
                  <a:pt x="259" y="693"/>
                  <a:pt x="255" y="695"/>
                  <a:pt x="214" y="685"/>
                </a:cubicBezTo>
                <a:cubicBezTo>
                  <a:pt x="196" y="681"/>
                  <a:pt x="160" y="671"/>
                  <a:pt x="160" y="671"/>
                </a:cubicBezTo>
                <a:cubicBezTo>
                  <a:pt x="131" y="651"/>
                  <a:pt x="101" y="643"/>
                  <a:pt x="72" y="624"/>
                </a:cubicBezTo>
                <a:cubicBezTo>
                  <a:pt x="56" y="626"/>
                  <a:pt x="40" y="628"/>
                  <a:pt x="24" y="631"/>
                </a:cubicBezTo>
                <a:cubicBezTo>
                  <a:pt x="17" y="632"/>
                  <a:pt x="6" y="630"/>
                  <a:pt x="4" y="637"/>
                </a:cubicBezTo>
                <a:cubicBezTo>
                  <a:pt x="0" y="650"/>
                  <a:pt x="9" y="664"/>
                  <a:pt x="11" y="678"/>
                </a:cubicBezTo>
                <a:cubicBezTo>
                  <a:pt x="14" y="698"/>
                  <a:pt x="9" y="767"/>
                  <a:pt x="44" y="780"/>
                </a:cubicBezTo>
                <a:cubicBezTo>
                  <a:pt x="61" y="786"/>
                  <a:pt x="81" y="784"/>
                  <a:pt x="99" y="786"/>
                </a:cubicBezTo>
                <a:cubicBezTo>
                  <a:pt x="140" y="797"/>
                  <a:pt x="117" y="790"/>
                  <a:pt x="166" y="807"/>
                </a:cubicBezTo>
                <a:cubicBezTo>
                  <a:pt x="179" y="811"/>
                  <a:pt x="139" y="802"/>
                  <a:pt x="126" y="800"/>
                </a:cubicBezTo>
                <a:cubicBezTo>
                  <a:pt x="101" y="790"/>
                  <a:pt x="77" y="782"/>
                  <a:pt x="51" y="773"/>
                </a:cubicBezTo>
                <a:cubicBezTo>
                  <a:pt x="61" y="812"/>
                  <a:pt x="51" y="816"/>
                  <a:pt x="92" y="827"/>
                </a:cubicBezTo>
                <a:cubicBezTo>
                  <a:pt x="154" y="870"/>
                  <a:pt x="226" y="904"/>
                  <a:pt x="302" y="915"/>
                </a:cubicBezTo>
                <a:cubicBezTo>
                  <a:pt x="338" y="920"/>
                  <a:pt x="410" y="929"/>
                  <a:pt x="410" y="929"/>
                </a:cubicBezTo>
                <a:cubicBezTo>
                  <a:pt x="452" y="943"/>
                  <a:pt x="486" y="945"/>
                  <a:pt x="532" y="949"/>
                </a:cubicBezTo>
                <a:cubicBezTo>
                  <a:pt x="569" y="914"/>
                  <a:pt x="551" y="940"/>
                  <a:pt x="559" y="868"/>
                </a:cubicBezTo>
                <a:cubicBezTo>
                  <a:pt x="568" y="790"/>
                  <a:pt x="577" y="742"/>
                  <a:pt x="600" y="671"/>
                </a:cubicBezTo>
                <a:cubicBezTo>
                  <a:pt x="603" y="661"/>
                  <a:pt x="618" y="662"/>
                  <a:pt x="627" y="658"/>
                </a:cubicBezTo>
                <a:cubicBezTo>
                  <a:pt x="632" y="651"/>
                  <a:pt x="635" y="643"/>
                  <a:pt x="641" y="637"/>
                </a:cubicBezTo>
                <a:cubicBezTo>
                  <a:pt x="653" y="626"/>
                  <a:pt x="681" y="610"/>
                  <a:pt x="681" y="610"/>
                </a:cubicBezTo>
                <a:cubicBezTo>
                  <a:pt x="683" y="603"/>
                  <a:pt x="683" y="595"/>
                  <a:pt x="688" y="590"/>
                </a:cubicBezTo>
                <a:cubicBezTo>
                  <a:pt x="699" y="579"/>
                  <a:pt x="716" y="578"/>
                  <a:pt x="729" y="570"/>
                </a:cubicBezTo>
                <a:cubicBezTo>
                  <a:pt x="752" y="555"/>
                  <a:pt x="764" y="538"/>
                  <a:pt x="790" y="529"/>
                </a:cubicBezTo>
                <a:cubicBezTo>
                  <a:pt x="797" y="522"/>
                  <a:pt x="802" y="514"/>
                  <a:pt x="810" y="509"/>
                </a:cubicBezTo>
                <a:cubicBezTo>
                  <a:pt x="816" y="505"/>
                  <a:pt x="824" y="506"/>
                  <a:pt x="830" y="502"/>
                </a:cubicBezTo>
                <a:cubicBezTo>
                  <a:pt x="845" y="490"/>
                  <a:pt x="855" y="472"/>
                  <a:pt x="871" y="461"/>
                </a:cubicBezTo>
                <a:cubicBezTo>
                  <a:pt x="878" y="457"/>
                  <a:pt x="884" y="452"/>
                  <a:pt x="891" y="448"/>
                </a:cubicBezTo>
                <a:cubicBezTo>
                  <a:pt x="926" y="396"/>
                  <a:pt x="879" y="458"/>
                  <a:pt x="932" y="414"/>
                </a:cubicBezTo>
                <a:cubicBezTo>
                  <a:pt x="938" y="409"/>
                  <a:pt x="940" y="399"/>
                  <a:pt x="946" y="393"/>
                </a:cubicBezTo>
                <a:cubicBezTo>
                  <a:pt x="952" y="387"/>
                  <a:pt x="959" y="384"/>
                  <a:pt x="966" y="380"/>
                </a:cubicBezTo>
                <a:cubicBezTo>
                  <a:pt x="984" y="354"/>
                  <a:pt x="1001" y="354"/>
                  <a:pt x="1020" y="326"/>
                </a:cubicBezTo>
                <a:cubicBezTo>
                  <a:pt x="1047" y="288"/>
                  <a:pt x="1062" y="250"/>
                  <a:pt x="1095" y="217"/>
                </a:cubicBezTo>
                <a:cubicBezTo>
                  <a:pt x="1101" y="201"/>
                  <a:pt x="1110" y="186"/>
                  <a:pt x="1115" y="170"/>
                </a:cubicBezTo>
                <a:cubicBezTo>
                  <a:pt x="1119" y="159"/>
                  <a:pt x="1117" y="147"/>
                  <a:pt x="1122" y="136"/>
                </a:cubicBezTo>
                <a:cubicBezTo>
                  <a:pt x="1129" y="121"/>
                  <a:pt x="1140" y="109"/>
                  <a:pt x="1149" y="95"/>
                </a:cubicBezTo>
                <a:cubicBezTo>
                  <a:pt x="1154" y="88"/>
                  <a:pt x="1163" y="75"/>
                  <a:pt x="1163" y="75"/>
                </a:cubicBezTo>
                <a:cubicBezTo>
                  <a:pt x="1167" y="61"/>
                  <a:pt x="1176" y="34"/>
                  <a:pt x="1176" y="3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9" name="Freeform 47"/>
          <p:cNvSpPr>
            <a:spLocks/>
          </p:cNvSpPr>
          <p:nvPr/>
        </p:nvSpPr>
        <p:spPr bwMode="auto">
          <a:xfrm>
            <a:off x="5476875" y="6327775"/>
            <a:ext cx="373063" cy="241300"/>
          </a:xfrm>
          <a:custGeom>
            <a:avLst/>
            <a:gdLst>
              <a:gd name="T0" fmla="*/ 2147483646 w 235"/>
              <a:gd name="T1" fmla="*/ 2147483646 h 152"/>
              <a:gd name="T2" fmla="*/ 2147483646 w 235"/>
              <a:gd name="T3" fmla="*/ 2147483646 h 152"/>
              <a:gd name="T4" fmla="*/ 2147483646 w 235"/>
              <a:gd name="T5" fmla="*/ 2147483646 h 152"/>
              <a:gd name="T6" fmla="*/ 2147483646 w 235"/>
              <a:gd name="T7" fmla="*/ 2147483646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5" h="152">
                <a:moveTo>
                  <a:pt x="6" y="12"/>
                </a:moveTo>
                <a:cubicBezTo>
                  <a:pt x="23" y="62"/>
                  <a:pt x="0" y="0"/>
                  <a:pt x="26" y="53"/>
                </a:cubicBezTo>
                <a:cubicBezTo>
                  <a:pt x="47" y="95"/>
                  <a:pt x="31" y="110"/>
                  <a:pt x="87" y="127"/>
                </a:cubicBezTo>
                <a:cubicBezTo>
                  <a:pt x="212" y="121"/>
                  <a:pt x="235" y="152"/>
                  <a:pt x="203" y="1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0" name="Freeform 48"/>
          <p:cNvSpPr>
            <a:spLocks/>
          </p:cNvSpPr>
          <p:nvPr/>
        </p:nvSpPr>
        <p:spPr bwMode="auto">
          <a:xfrm>
            <a:off x="7389813" y="6175375"/>
            <a:ext cx="381000" cy="300038"/>
          </a:xfrm>
          <a:custGeom>
            <a:avLst/>
            <a:gdLst>
              <a:gd name="T0" fmla="*/ 0 w 240"/>
              <a:gd name="T1" fmla="*/ 2147483646 h 189"/>
              <a:gd name="T2" fmla="*/ 2147483646 w 240"/>
              <a:gd name="T3" fmla="*/ 2147483646 h 189"/>
              <a:gd name="T4" fmla="*/ 2147483646 w 240"/>
              <a:gd name="T5" fmla="*/ 2147483646 h 189"/>
              <a:gd name="T6" fmla="*/ 2147483646 w 240"/>
              <a:gd name="T7" fmla="*/ 2147483646 h 189"/>
              <a:gd name="T8" fmla="*/ 2147483646 w 240"/>
              <a:gd name="T9" fmla="*/ 2147483646 h 189"/>
              <a:gd name="T10" fmla="*/ 2147483646 w 240"/>
              <a:gd name="T11" fmla="*/ 2147483646 h 189"/>
              <a:gd name="T12" fmla="*/ 2147483646 w 240"/>
              <a:gd name="T13" fmla="*/ 2147483646 h 189"/>
              <a:gd name="T14" fmla="*/ 2147483646 w 240"/>
              <a:gd name="T15" fmla="*/ 0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0" h="189">
                <a:moveTo>
                  <a:pt x="0" y="142"/>
                </a:moveTo>
                <a:cubicBezTo>
                  <a:pt x="9" y="168"/>
                  <a:pt x="2" y="163"/>
                  <a:pt x="34" y="176"/>
                </a:cubicBezTo>
                <a:cubicBezTo>
                  <a:pt x="47" y="181"/>
                  <a:pt x="75" y="189"/>
                  <a:pt x="75" y="189"/>
                </a:cubicBezTo>
                <a:cubicBezTo>
                  <a:pt x="79" y="188"/>
                  <a:pt x="126" y="184"/>
                  <a:pt x="136" y="176"/>
                </a:cubicBezTo>
                <a:cubicBezTo>
                  <a:pt x="142" y="171"/>
                  <a:pt x="144" y="162"/>
                  <a:pt x="150" y="156"/>
                </a:cubicBezTo>
                <a:cubicBezTo>
                  <a:pt x="156" y="150"/>
                  <a:pt x="163" y="147"/>
                  <a:pt x="170" y="142"/>
                </a:cubicBezTo>
                <a:cubicBezTo>
                  <a:pt x="196" y="103"/>
                  <a:pt x="207" y="98"/>
                  <a:pt x="238" y="67"/>
                </a:cubicBezTo>
                <a:cubicBezTo>
                  <a:pt x="230" y="8"/>
                  <a:pt x="240" y="29"/>
                  <a:pt x="22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1" name="Oval 49"/>
          <p:cNvSpPr>
            <a:spLocks noChangeArrowheads="1"/>
          </p:cNvSpPr>
          <p:nvPr/>
        </p:nvSpPr>
        <p:spPr bwMode="auto">
          <a:xfrm>
            <a:off x="6477000" y="914400"/>
            <a:ext cx="3048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62" name="Oval 50"/>
          <p:cNvSpPr>
            <a:spLocks noChangeArrowheads="1"/>
          </p:cNvSpPr>
          <p:nvPr/>
        </p:nvSpPr>
        <p:spPr bwMode="auto">
          <a:xfrm>
            <a:off x="7010400" y="914400"/>
            <a:ext cx="3048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63" name="Oval 51"/>
          <p:cNvSpPr>
            <a:spLocks noChangeArrowheads="1"/>
          </p:cNvSpPr>
          <p:nvPr/>
        </p:nvSpPr>
        <p:spPr bwMode="auto">
          <a:xfrm>
            <a:off x="6553200" y="9144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64" name="Oval 52"/>
          <p:cNvSpPr>
            <a:spLocks noChangeArrowheads="1"/>
          </p:cNvSpPr>
          <p:nvPr/>
        </p:nvSpPr>
        <p:spPr bwMode="auto">
          <a:xfrm>
            <a:off x="7162800" y="9144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66" name="Freeform 54"/>
          <p:cNvSpPr>
            <a:spLocks/>
          </p:cNvSpPr>
          <p:nvPr/>
        </p:nvSpPr>
        <p:spPr bwMode="auto">
          <a:xfrm>
            <a:off x="6551613" y="828675"/>
            <a:ext cx="430212" cy="423863"/>
          </a:xfrm>
          <a:custGeom>
            <a:avLst/>
            <a:gdLst>
              <a:gd name="T0" fmla="*/ 0 w 271"/>
              <a:gd name="T1" fmla="*/ 0 h 267"/>
              <a:gd name="T2" fmla="*/ 2147483646 w 271"/>
              <a:gd name="T3" fmla="*/ 2147483646 h 267"/>
              <a:gd name="T4" fmla="*/ 2147483646 w 271"/>
              <a:gd name="T5" fmla="*/ 2147483646 h 267"/>
              <a:gd name="T6" fmla="*/ 2147483646 w 271"/>
              <a:gd name="T7" fmla="*/ 2147483646 h 2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267">
                <a:moveTo>
                  <a:pt x="0" y="0"/>
                </a:moveTo>
                <a:cubicBezTo>
                  <a:pt x="81" y="6"/>
                  <a:pt x="124" y="5"/>
                  <a:pt x="169" y="74"/>
                </a:cubicBezTo>
                <a:cubicBezTo>
                  <a:pt x="173" y="124"/>
                  <a:pt x="160" y="224"/>
                  <a:pt x="210" y="257"/>
                </a:cubicBezTo>
                <a:cubicBezTo>
                  <a:pt x="269" y="250"/>
                  <a:pt x="256" y="267"/>
                  <a:pt x="271" y="23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7" name="Freeform 55"/>
          <p:cNvSpPr>
            <a:spLocks/>
          </p:cNvSpPr>
          <p:nvPr/>
        </p:nvSpPr>
        <p:spPr bwMode="auto">
          <a:xfrm>
            <a:off x="6819900" y="1290638"/>
            <a:ext cx="258763" cy="98425"/>
          </a:xfrm>
          <a:custGeom>
            <a:avLst/>
            <a:gdLst>
              <a:gd name="T0" fmla="*/ 0 w 163"/>
              <a:gd name="T1" fmla="*/ 0 h 62"/>
              <a:gd name="T2" fmla="*/ 2147483646 w 163"/>
              <a:gd name="T3" fmla="*/ 2147483646 h 62"/>
              <a:gd name="T4" fmla="*/ 2147483646 w 163"/>
              <a:gd name="T5" fmla="*/ 2147483646 h 62"/>
              <a:gd name="T6" fmla="*/ 0 w 163"/>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 h="62">
                <a:moveTo>
                  <a:pt x="0" y="0"/>
                </a:moveTo>
                <a:cubicBezTo>
                  <a:pt x="58" y="10"/>
                  <a:pt x="101" y="16"/>
                  <a:pt x="163" y="21"/>
                </a:cubicBezTo>
                <a:cubicBezTo>
                  <a:pt x="143" y="41"/>
                  <a:pt x="129" y="52"/>
                  <a:pt x="102" y="61"/>
                </a:cubicBezTo>
                <a:cubicBezTo>
                  <a:pt x="58" y="57"/>
                  <a:pt x="0" y="62"/>
                  <a:pt x="0" y="0"/>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8" name="Freeform 56"/>
          <p:cNvSpPr>
            <a:spLocks/>
          </p:cNvSpPr>
          <p:nvPr/>
        </p:nvSpPr>
        <p:spPr bwMode="auto">
          <a:xfrm>
            <a:off x="6992938" y="839788"/>
            <a:ext cx="290512" cy="42862"/>
          </a:xfrm>
          <a:custGeom>
            <a:avLst/>
            <a:gdLst>
              <a:gd name="T0" fmla="*/ 0 w 183"/>
              <a:gd name="T1" fmla="*/ 2147483646 h 27"/>
              <a:gd name="T2" fmla="*/ 2147483646 w 183"/>
              <a:gd name="T3" fmla="*/ 0 h 27"/>
              <a:gd name="T4" fmla="*/ 2147483646 w 183"/>
              <a:gd name="T5" fmla="*/ 2147483646 h 27"/>
              <a:gd name="T6" fmla="*/ 2147483646 w 183"/>
              <a:gd name="T7" fmla="*/ 2147483646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 h="27">
                <a:moveTo>
                  <a:pt x="0" y="27"/>
                </a:moveTo>
                <a:cubicBezTo>
                  <a:pt x="16" y="19"/>
                  <a:pt x="29" y="2"/>
                  <a:pt x="47" y="0"/>
                </a:cubicBezTo>
                <a:cubicBezTo>
                  <a:pt x="52" y="0"/>
                  <a:pt x="152" y="12"/>
                  <a:pt x="156" y="13"/>
                </a:cubicBezTo>
                <a:cubicBezTo>
                  <a:pt x="165" y="15"/>
                  <a:pt x="183" y="20"/>
                  <a:pt x="183" y="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500"/>
                                        <p:tgtEl>
                                          <p:spTgt spid="13316"/>
                                        </p:tgtEl>
                                      </p:cBhvr>
                                    </p:animEffect>
                                  </p:childTnLst>
                                </p:cTn>
                              </p:par>
                              <p:par>
                                <p:cTn id="8" presetID="4" presetClass="entr" presetSubtype="16" fill="hold"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box(in)">
                                      <p:cBhvr>
                                        <p:cTn id="10" dur="500"/>
                                        <p:tgtEl>
                                          <p:spTgt spid="133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318"/>
                                        </p:tgtEl>
                                        <p:attrNameLst>
                                          <p:attrName>style.visibility</p:attrName>
                                        </p:attrNameLst>
                                      </p:cBhvr>
                                      <p:to>
                                        <p:strVal val="visible"/>
                                      </p:to>
                                    </p:set>
                                    <p:animEffect transition="in" filter="box(in)">
                                      <p:cBhvr>
                                        <p:cTn id="13" dur="500"/>
                                        <p:tgtEl>
                                          <p:spTgt spid="1331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320"/>
                                        </p:tgtEl>
                                        <p:attrNameLst>
                                          <p:attrName>style.visibility</p:attrName>
                                        </p:attrNameLst>
                                      </p:cBhvr>
                                      <p:to>
                                        <p:strVal val="visible"/>
                                      </p:to>
                                    </p:set>
                                    <p:animEffect transition="in" filter="box(in)">
                                      <p:cBhvr>
                                        <p:cTn id="16" dur="500"/>
                                        <p:tgtEl>
                                          <p:spTgt spid="1332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21"/>
                                        </p:tgtEl>
                                        <p:attrNameLst>
                                          <p:attrName>style.visibility</p:attrName>
                                        </p:attrNameLst>
                                      </p:cBhvr>
                                      <p:to>
                                        <p:strVal val="visible"/>
                                      </p:to>
                                    </p:set>
                                    <p:animEffect transition="in" filter="box(in)">
                                      <p:cBhvr>
                                        <p:cTn id="19" dur="500"/>
                                        <p:tgtEl>
                                          <p:spTgt spid="1332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3322"/>
                                        </p:tgtEl>
                                        <p:attrNameLst>
                                          <p:attrName>style.visibility</p:attrName>
                                        </p:attrNameLst>
                                      </p:cBhvr>
                                      <p:to>
                                        <p:strVal val="visible"/>
                                      </p:to>
                                    </p:set>
                                    <p:animEffect transition="in" filter="box(in)">
                                      <p:cBhvr>
                                        <p:cTn id="22" dur="500"/>
                                        <p:tgtEl>
                                          <p:spTgt spid="133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3323"/>
                                        </p:tgtEl>
                                        <p:attrNameLst>
                                          <p:attrName>style.visibility</p:attrName>
                                        </p:attrNameLst>
                                      </p:cBhvr>
                                      <p:to>
                                        <p:strVal val="visible"/>
                                      </p:to>
                                    </p:set>
                                    <p:animEffect transition="in" filter="box(in)">
                                      <p:cBhvr>
                                        <p:cTn id="25" dur="500"/>
                                        <p:tgtEl>
                                          <p:spTgt spid="1332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3324"/>
                                        </p:tgtEl>
                                        <p:attrNameLst>
                                          <p:attrName>style.visibility</p:attrName>
                                        </p:attrNameLst>
                                      </p:cBhvr>
                                      <p:to>
                                        <p:strVal val="visible"/>
                                      </p:to>
                                    </p:set>
                                    <p:animEffect transition="in" filter="box(in)">
                                      <p:cBhvr>
                                        <p:cTn id="28" dur="500"/>
                                        <p:tgtEl>
                                          <p:spTgt spid="1332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3325"/>
                                        </p:tgtEl>
                                        <p:attrNameLst>
                                          <p:attrName>style.visibility</p:attrName>
                                        </p:attrNameLst>
                                      </p:cBhvr>
                                      <p:to>
                                        <p:strVal val="visible"/>
                                      </p:to>
                                    </p:set>
                                    <p:animEffect transition="in" filter="box(in)">
                                      <p:cBhvr>
                                        <p:cTn id="31" dur="500"/>
                                        <p:tgtEl>
                                          <p:spTgt spid="1332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3326"/>
                                        </p:tgtEl>
                                        <p:attrNameLst>
                                          <p:attrName>style.visibility</p:attrName>
                                        </p:attrNameLst>
                                      </p:cBhvr>
                                      <p:to>
                                        <p:strVal val="visible"/>
                                      </p:to>
                                    </p:set>
                                    <p:animEffect transition="in" filter="box(in)">
                                      <p:cBhvr>
                                        <p:cTn id="34" dur="500"/>
                                        <p:tgtEl>
                                          <p:spTgt spid="1332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3327"/>
                                        </p:tgtEl>
                                        <p:attrNameLst>
                                          <p:attrName>style.visibility</p:attrName>
                                        </p:attrNameLst>
                                      </p:cBhvr>
                                      <p:to>
                                        <p:strVal val="visible"/>
                                      </p:to>
                                    </p:set>
                                    <p:animEffect transition="in" filter="box(in)">
                                      <p:cBhvr>
                                        <p:cTn id="37" dur="500"/>
                                        <p:tgtEl>
                                          <p:spTgt spid="1332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3328"/>
                                        </p:tgtEl>
                                        <p:attrNameLst>
                                          <p:attrName>style.visibility</p:attrName>
                                        </p:attrNameLst>
                                      </p:cBhvr>
                                      <p:to>
                                        <p:strVal val="visible"/>
                                      </p:to>
                                    </p:set>
                                    <p:animEffect transition="in" filter="box(in)">
                                      <p:cBhvr>
                                        <p:cTn id="40" dur="500"/>
                                        <p:tgtEl>
                                          <p:spTgt spid="13328"/>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3329"/>
                                        </p:tgtEl>
                                        <p:attrNameLst>
                                          <p:attrName>style.visibility</p:attrName>
                                        </p:attrNameLst>
                                      </p:cBhvr>
                                      <p:to>
                                        <p:strVal val="visible"/>
                                      </p:to>
                                    </p:set>
                                    <p:animEffect transition="in" filter="box(in)">
                                      <p:cBhvr>
                                        <p:cTn id="43" dur="500"/>
                                        <p:tgtEl>
                                          <p:spTgt spid="13329"/>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3330"/>
                                        </p:tgtEl>
                                        <p:attrNameLst>
                                          <p:attrName>style.visibility</p:attrName>
                                        </p:attrNameLst>
                                      </p:cBhvr>
                                      <p:to>
                                        <p:strVal val="visible"/>
                                      </p:to>
                                    </p:set>
                                    <p:animEffect transition="in" filter="box(in)">
                                      <p:cBhvr>
                                        <p:cTn id="46" dur="500"/>
                                        <p:tgtEl>
                                          <p:spTgt spid="13330"/>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3331"/>
                                        </p:tgtEl>
                                        <p:attrNameLst>
                                          <p:attrName>style.visibility</p:attrName>
                                        </p:attrNameLst>
                                      </p:cBhvr>
                                      <p:to>
                                        <p:strVal val="visible"/>
                                      </p:to>
                                    </p:set>
                                    <p:animEffect transition="in" filter="box(in)">
                                      <p:cBhvr>
                                        <p:cTn id="49" dur="500"/>
                                        <p:tgtEl>
                                          <p:spTgt spid="13331"/>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3332"/>
                                        </p:tgtEl>
                                        <p:attrNameLst>
                                          <p:attrName>style.visibility</p:attrName>
                                        </p:attrNameLst>
                                      </p:cBhvr>
                                      <p:to>
                                        <p:strVal val="visible"/>
                                      </p:to>
                                    </p:set>
                                    <p:animEffect transition="in" filter="box(in)">
                                      <p:cBhvr>
                                        <p:cTn id="52" dur="500"/>
                                        <p:tgtEl>
                                          <p:spTgt spid="13332"/>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3333"/>
                                        </p:tgtEl>
                                        <p:attrNameLst>
                                          <p:attrName>style.visibility</p:attrName>
                                        </p:attrNameLst>
                                      </p:cBhvr>
                                      <p:to>
                                        <p:strVal val="visible"/>
                                      </p:to>
                                    </p:set>
                                    <p:animEffect transition="in" filter="box(in)">
                                      <p:cBhvr>
                                        <p:cTn id="55" dur="500"/>
                                        <p:tgtEl>
                                          <p:spTgt spid="13333"/>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3337"/>
                                        </p:tgtEl>
                                        <p:attrNameLst>
                                          <p:attrName>style.visibility</p:attrName>
                                        </p:attrNameLst>
                                      </p:cBhvr>
                                      <p:to>
                                        <p:strVal val="visible"/>
                                      </p:to>
                                    </p:set>
                                    <p:animEffect transition="in" filter="box(in)">
                                      <p:cBhvr>
                                        <p:cTn id="58" dur="500"/>
                                        <p:tgtEl>
                                          <p:spTgt spid="13337"/>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3350"/>
                                        </p:tgtEl>
                                        <p:attrNameLst>
                                          <p:attrName>style.visibility</p:attrName>
                                        </p:attrNameLst>
                                      </p:cBhvr>
                                      <p:to>
                                        <p:strVal val="visible"/>
                                      </p:to>
                                    </p:set>
                                    <p:animEffect transition="in" filter="box(in)">
                                      <p:cBhvr>
                                        <p:cTn id="61" dur="500"/>
                                        <p:tgtEl>
                                          <p:spTgt spid="13350"/>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3351"/>
                                        </p:tgtEl>
                                        <p:attrNameLst>
                                          <p:attrName>style.visibility</p:attrName>
                                        </p:attrNameLst>
                                      </p:cBhvr>
                                      <p:to>
                                        <p:strVal val="visible"/>
                                      </p:to>
                                    </p:set>
                                    <p:animEffect transition="in" filter="box(in)">
                                      <p:cBhvr>
                                        <p:cTn id="64" dur="500"/>
                                        <p:tgtEl>
                                          <p:spTgt spid="13351"/>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3352"/>
                                        </p:tgtEl>
                                        <p:attrNameLst>
                                          <p:attrName>style.visibility</p:attrName>
                                        </p:attrNameLst>
                                      </p:cBhvr>
                                      <p:to>
                                        <p:strVal val="visible"/>
                                      </p:to>
                                    </p:set>
                                    <p:animEffect transition="in" filter="box(in)">
                                      <p:cBhvr>
                                        <p:cTn id="67" dur="500"/>
                                        <p:tgtEl>
                                          <p:spTgt spid="13352"/>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3353"/>
                                        </p:tgtEl>
                                        <p:attrNameLst>
                                          <p:attrName>style.visibility</p:attrName>
                                        </p:attrNameLst>
                                      </p:cBhvr>
                                      <p:to>
                                        <p:strVal val="visible"/>
                                      </p:to>
                                    </p:set>
                                    <p:animEffect transition="in" filter="box(in)">
                                      <p:cBhvr>
                                        <p:cTn id="70" dur="500"/>
                                        <p:tgtEl>
                                          <p:spTgt spid="13353"/>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13354"/>
                                        </p:tgtEl>
                                        <p:attrNameLst>
                                          <p:attrName>style.visibility</p:attrName>
                                        </p:attrNameLst>
                                      </p:cBhvr>
                                      <p:to>
                                        <p:strVal val="visible"/>
                                      </p:to>
                                    </p:set>
                                    <p:animEffect transition="in" filter="box(in)">
                                      <p:cBhvr>
                                        <p:cTn id="73" dur="500"/>
                                        <p:tgtEl>
                                          <p:spTgt spid="13354"/>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13357"/>
                                        </p:tgtEl>
                                        <p:attrNameLst>
                                          <p:attrName>style.visibility</p:attrName>
                                        </p:attrNameLst>
                                      </p:cBhvr>
                                      <p:to>
                                        <p:strVal val="visible"/>
                                      </p:to>
                                    </p:set>
                                    <p:animEffect transition="in" filter="box(in)">
                                      <p:cBhvr>
                                        <p:cTn id="76" dur="500"/>
                                        <p:tgtEl>
                                          <p:spTgt spid="13357"/>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3358"/>
                                        </p:tgtEl>
                                        <p:attrNameLst>
                                          <p:attrName>style.visibility</p:attrName>
                                        </p:attrNameLst>
                                      </p:cBhvr>
                                      <p:to>
                                        <p:strVal val="visible"/>
                                      </p:to>
                                    </p:set>
                                    <p:animEffect transition="in" filter="box(in)">
                                      <p:cBhvr>
                                        <p:cTn id="79" dur="500"/>
                                        <p:tgtEl>
                                          <p:spTgt spid="13358"/>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13359"/>
                                        </p:tgtEl>
                                        <p:attrNameLst>
                                          <p:attrName>style.visibility</p:attrName>
                                        </p:attrNameLst>
                                      </p:cBhvr>
                                      <p:to>
                                        <p:strVal val="visible"/>
                                      </p:to>
                                    </p:set>
                                    <p:animEffect transition="in" filter="box(in)">
                                      <p:cBhvr>
                                        <p:cTn id="82" dur="500"/>
                                        <p:tgtEl>
                                          <p:spTgt spid="13359"/>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3360"/>
                                        </p:tgtEl>
                                        <p:attrNameLst>
                                          <p:attrName>style.visibility</p:attrName>
                                        </p:attrNameLst>
                                      </p:cBhvr>
                                      <p:to>
                                        <p:strVal val="visible"/>
                                      </p:to>
                                    </p:set>
                                    <p:animEffect transition="in" filter="box(in)">
                                      <p:cBhvr>
                                        <p:cTn id="85" dur="500"/>
                                        <p:tgtEl>
                                          <p:spTgt spid="13360"/>
                                        </p:tgtEl>
                                      </p:cBhvr>
                                    </p:animEffect>
                                  </p:childTnLst>
                                </p:cTn>
                              </p:par>
                              <p:par>
                                <p:cTn id="86" presetID="4" presetClass="entr" presetSubtype="16" fill="hold" nodeType="withEffect">
                                  <p:stCondLst>
                                    <p:cond delay="0"/>
                                  </p:stCondLst>
                                  <p:childTnLst>
                                    <p:set>
                                      <p:cBhvr>
                                        <p:cTn id="87" dur="1" fill="hold">
                                          <p:stCondLst>
                                            <p:cond delay="0"/>
                                          </p:stCondLst>
                                        </p:cTn>
                                        <p:tgtEl>
                                          <p:spTgt spid="13361"/>
                                        </p:tgtEl>
                                        <p:attrNameLst>
                                          <p:attrName>style.visibility</p:attrName>
                                        </p:attrNameLst>
                                      </p:cBhvr>
                                      <p:to>
                                        <p:strVal val="visible"/>
                                      </p:to>
                                    </p:set>
                                    <p:animEffect transition="in" filter="box(in)">
                                      <p:cBhvr>
                                        <p:cTn id="88" dur="500"/>
                                        <p:tgtEl>
                                          <p:spTgt spid="13361"/>
                                        </p:tgtEl>
                                      </p:cBhvr>
                                    </p:animEffect>
                                  </p:childTnLst>
                                </p:cTn>
                              </p:par>
                              <p:par>
                                <p:cTn id="89" presetID="4" presetClass="entr" presetSubtype="16" fill="hold" nodeType="withEffect">
                                  <p:stCondLst>
                                    <p:cond delay="0"/>
                                  </p:stCondLst>
                                  <p:childTnLst>
                                    <p:set>
                                      <p:cBhvr>
                                        <p:cTn id="90" dur="1" fill="hold">
                                          <p:stCondLst>
                                            <p:cond delay="0"/>
                                          </p:stCondLst>
                                        </p:cTn>
                                        <p:tgtEl>
                                          <p:spTgt spid="13362"/>
                                        </p:tgtEl>
                                        <p:attrNameLst>
                                          <p:attrName>style.visibility</p:attrName>
                                        </p:attrNameLst>
                                      </p:cBhvr>
                                      <p:to>
                                        <p:strVal val="visible"/>
                                      </p:to>
                                    </p:set>
                                    <p:animEffect transition="in" filter="box(in)">
                                      <p:cBhvr>
                                        <p:cTn id="91" dur="500"/>
                                        <p:tgtEl>
                                          <p:spTgt spid="13362"/>
                                        </p:tgtEl>
                                      </p:cBhvr>
                                    </p:animEffect>
                                  </p:childTnLst>
                                </p:cTn>
                              </p:par>
                              <p:par>
                                <p:cTn id="92" presetID="4" presetClass="entr" presetSubtype="16" fill="hold" nodeType="withEffect">
                                  <p:stCondLst>
                                    <p:cond delay="0"/>
                                  </p:stCondLst>
                                  <p:childTnLst>
                                    <p:set>
                                      <p:cBhvr>
                                        <p:cTn id="93" dur="1" fill="hold">
                                          <p:stCondLst>
                                            <p:cond delay="0"/>
                                          </p:stCondLst>
                                        </p:cTn>
                                        <p:tgtEl>
                                          <p:spTgt spid="13363"/>
                                        </p:tgtEl>
                                        <p:attrNameLst>
                                          <p:attrName>style.visibility</p:attrName>
                                        </p:attrNameLst>
                                      </p:cBhvr>
                                      <p:to>
                                        <p:strVal val="visible"/>
                                      </p:to>
                                    </p:set>
                                    <p:animEffect transition="in" filter="box(in)">
                                      <p:cBhvr>
                                        <p:cTn id="94" dur="500"/>
                                        <p:tgtEl>
                                          <p:spTgt spid="13363"/>
                                        </p:tgtEl>
                                      </p:cBhvr>
                                    </p:animEffect>
                                  </p:childTnLst>
                                </p:cTn>
                              </p:par>
                              <p:par>
                                <p:cTn id="95" presetID="4" presetClass="entr" presetSubtype="16" fill="hold" nodeType="withEffect">
                                  <p:stCondLst>
                                    <p:cond delay="0"/>
                                  </p:stCondLst>
                                  <p:childTnLst>
                                    <p:set>
                                      <p:cBhvr>
                                        <p:cTn id="96" dur="1" fill="hold">
                                          <p:stCondLst>
                                            <p:cond delay="0"/>
                                          </p:stCondLst>
                                        </p:cTn>
                                        <p:tgtEl>
                                          <p:spTgt spid="13364"/>
                                        </p:tgtEl>
                                        <p:attrNameLst>
                                          <p:attrName>style.visibility</p:attrName>
                                        </p:attrNameLst>
                                      </p:cBhvr>
                                      <p:to>
                                        <p:strVal val="visible"/>
                                      </p:to>
                                    </p:set>
                                    <p:animEffect transition="in" filter="box(in)">
                                      <p:cBhvr>
                                        <p:cTn id="97" dur="500"/>
                                        <p:tgtEl>
                                          <p:spTgt spid="13364"/>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13366"/>
                                        </p:tgtEl>
                                        <p:attrNameLst>
                                          <p:attrName>style.visibility</p:attrName>
                                        </p:attrNameLst>
                                      </p:cBhvr>
                                      <p:to>
                                        <p:strVal val="visible"/>
                                      </p:to>
                                    </p:set>
                                    <p:animEffect transition="in" filter="box(in)">
                                      <p:cBhvr>
                                        <p:cTn id="100" dur="500"/>
                                        <p:tgtEl>
                                          <p:spTgt spid="13366"/>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13367"/>
                                        </p:tgtEl>
                                        <p:attrNameLst>
                                          <p:attrName>style.visibility</p:attrName>
                                        </p:attrNameLst>
                                      </p:cBhvr>
                                      <p:to>
                                        <p:strVal val="visible"/>
                                      </p:to>
                                    </p:set>
                                    <p:animEffect transition="in" filter="box(in)">
                                      <p:cBhvr>
                                        <p:cTn id="103" dur="500"/>
                                        <p:tgtEl>
                                          <p:spTgt spid="13367"/>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13368"/>
                                        </p:tgtEl>
                                        <p:attrNameLst>
                                          <p:attrName>style.visibility</p:attrName>
                                        </p:attrNameLst>
                                      </p:cBhvr>
                                      <p:to>
                                        <p:strVal val="visible"/>
                                      </p:to>
                                    </p:set>
                                    <p:animEffect transition="in" filter="box(in)">
                                      <p:cBhvr>
                                        <p:cTn id="106" dur="500"/>
                                        <p:tgtEl>
                                          <p:spTgt spid="1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7" grpId="0" animBg="1"/>
      <p:bldP spid="13350" grpId="0" animBg="1"/>
      <p:bldP spid="13351" grpId="0" animBg="1"/>
      <p:bldP spid="13352" grpId="0" animBg="1"/>
      <p:bldP spid="13353" grpId="0" animBg="1"/>
      <p:bldP spid="13354" grpId="0" animBg="1"/>
      <p:bldP spid="13357" grpId="0" animBg="1"/>
      <p:bldP spid="13358" grpId="0" animBg="1"/>
      <p:bldP spid="13359" grpId="0" animBg="1"/>
      <p:bldP spid="13360" grpId="0" animBg="1"/>
      <p:bldP spid="13361" grpId="0" animBg="1"/>
      <p:bldP spid="13362" grpId="0" animBg="1"/>
      <p:bldP spid="13363" grpId="0" animBg="1"/>
      <p:bldP spid="13364" grpId="0" animBg="1"/>
      <p:bldP spid="13366" grpId="0" animBg="1"/>
      <p:bldP spid="13367" grpId="0" animBg="1"/>
      <p:bldP spid="133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247900" y="36513"/>
            <a:ext cx="4495800" cy="68580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51" name="Freeform 7"/>
          <p:cNvSpPr>
            <a:spLocks/>
          </p:cNvSpPr>
          <p:nvPr/>
        </p:nvSpPr>
        <p:spPr bwMode="auto">
          <a:xfrm>
            <a:off x="4008438" y="263525"/>
            <a:ext cx="982662" cy="1249363"/>
          </a:xfrm>
          <a:custGeom>
            <a:avLst/>
            <a:gdLst>
              <a:gd name="T0" fmla="*/ 2147483646 w 619"/>
              <a:gd name="T1" fmla="*/ 2147483646 h 787"/>
              <a:gd name="T2" fmla="*/ 2147483646 w 619"/>
              <a:gd name="T3" fmla="*/ 2147483646 h 787"/>
              <a:gd name="T4" fmla="*/ 2147483646 w 619"/>
              <a:gd name="T5" fmla="*/ 2147483646 h 787"/>
              <a:gd name="T6" fmla="*/ 2147483646 w 619"/>
              <a:gd name="T7" fmla="*/ 2147483646 h 787"/>
              <a:gd name="T8" fmla="*/ 2147483646 w 619"/>
              <a:gd name="T9" fmla="*/ 2147483646 h 787"/>
              <a:gd name="T10" fmla="*/ 2147483646 w 619"/>
              <a:gd name="T11" fmla="*/ 2147483646 h 787"/>
              <a:gd name="T12" fmla="*/ 2147483646 w 619"/>
              <a:gd name="T13" fmla="*/ 2147483646 h 787"/>
              <a:gd name="T14" fmla="*/ 2147483646 w 619"/>
              <a:gd name="T15" fmla="*/ 2147483646 h 787"/>
              <a:gd name="T16" fmla="*/ 2147483646 w 619"/>
              <a:gd name="T17" fmla="*/ 2147483646 h 787"/>
              <a:gd name="T18" fmla="*/ 2147483646 w 619"/>
              <a:gd name="T19" fmla="*/ 2147483646 h 787"/>
              <a:gd name="T20" fmla="*/ 2147483646 w 619"/>
              <a:gd name="T21" fmla="*/ 2147483646 h 787"/>
              <a:gd name="T22" fmla="*/ 2147483646 w 619"/>
              <a:gd name="T23" fmla="*/ 2147483646 h 787"/>
              <a:gd name="T24" fmla="*/ 2147483646 w 619"/>
              <a:gd name="T25" fmla="*/ 2147483646 h 787"/>
              <a:gd name="T26" fmla="*/ 2147483646 w 619"/>
              <a:gd name="T27" fmla="*/ 2147483646 h 787"/>
              <a:gd name="T28" fmla="*/ 2147483646 w 619"/>
              <a:gd name="T29" fmla="*/ 2147483646 h 787"/>
              <a:gd name="T30" fmla="*/ 2147483646 w 619"/>
              <a:gd name="T31" fmla="*/ 2147483646 h 787"/>
              <a:gd name="T32" fmla="*/ 2147483646 w 619"/>
              <a:gd name="T33" fmla="*/ 2147483646 h 787"/>
              <a:gd name="T34" fmla="*/ 2147483646 w 619"/>
              <a:gd name="T35" fmla="*/ 2147483646 h 787"/>
              <a:gd name="T36" fmla="*/ 2147483646 w 619"/>
              <a:gd name="T37" fmla="*/ 2147483646 h 787"/>
              <a:gd name="T38" fmla="*/ 2147483646 w 619"/>
              <a:gd name="T39" fmla="*/ 2147483646 h 7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9" h="787">
                <a:moveTo>
                  <a:pt x="463" y="25"/>
                </a:moveTo>
                <a:cubicBezTo>
                  <a:pt x="389" y="0"/>
                  <a:pt x="305" y="27"/>
                  <a:pt x="229" y="37"/>
                </a:cubicBezTo>
                <a:cubicBezTo>
                  <a:pt x="212" y="49"/>
                  <a:pt x="191" y="53"/>
                  <a:pt x="175" y="67"/>
                </a:cubicBezTo>
                <a:cubicBezTo>
                  <a:pt x="145" y="93"/>
                  <a:pt x="129" y="130"/>
                  <a:pt x="97" y="151"/>
                </a:cubicBezTo>
                <a:cubicBezTo>
                  <a:pt x="93" y="157"/>
                  <a:pt x="90" y="164"/>
                  <a:pt x="85" y="169"/>
                </a:cubicBezTo>
                <a:cubicBezTo>
                  <a:pt x="80" y="174"/>
                  <a:pt x="72" y="175"/>
                  <a:pt x="67" y="181"/>
                </a:cubicBezTo>
                <a:cubicBezTo>
                  <a:pt x="61" y="188"/>
                  <a:pt x="41" y="232"/>
                  <a:pt x="37" y="241"/>
                </a:cubicBezTo>
                <a:cubicBezTo>
                  <a:pt x="32" y="253"/>
                  <a:pt x="29" y="265"/>
                  <a:pt x="25" y="277"/>
                </a:cubicBezTo>
                <a:cubicBezTo>
                  <a:pt x="23" y="283"/>
                  <a:pt x="19" y="295"/>
                  <a:pt x="19" y="295"/>
                </a:cubicBezTo>
                <a:cubicBezTo>
                  <a:pt x="21" y="366"/>
                  <a:pt x="0" y="570"/>
                  <a:pt x="73" y="643"/>
                </a:cubicBezTo>
                <a:cubicBezTo>
                  <a:pt x="90" y="694"/>
                  <a:pt x="136" y="705"/>
                  <a:pt x="175" y="733"/>
                </a:cubicBezTo>
                <a:cubicBezTo>
                  <a:pt x="204" y="754"/>
                  <a:pt x="222" y="778"/>
                  <a:pt x="259" y="787"/>
                </a:cubicBezTo>
                <a:cubicBezTo>
                  <a:pt x="324" y="783"/>
                  <a:pt x="366" y="776"/>
                  <a:pt x="427" y="769"/>
                </a:cubicBezTo>
                <a:cubicBezTo>
                  <a:pt x="456" y="759"/>
                  <a:pt x="462" y="731"/>
                  <a:pt x="493" y="721"/>
                </a:cubicBezTo>
                <a:cubicBezTo>
                  <a:pt x="536" y="678"/>
                  <a:pt x="572" y="646"/>
                  <a:pt x="583" y="583"/>
                </a:cubicBezTo>
                <a:cubicBezTo>
                  <a:pt x="585" y="571"/>
                  <a:pt x="586" y="559"/>
                  <a:pt x="589" y="547"/>
                </a:cubicBezTo>
                <a:cubicBezTo>
                  <a:pt x="592" y="531"/>
                  <a:pt x="601" y="499"/>
                  <a:pt x="601" y="499"/>
                </a:cubicBezTo>
                <a:cubicBezTo>
                  <a:pt x="607" y="435"/>
                  <a:pt x="599" y="361"/>
                  <a:pt x="619" y="301"/>
                </a:cubicBezTo>
                <a:cubicBezTo>
                  <a:pt x="602" y="215"/>
                  <a:pt x="596" y="144"/>
                  <a:pt x="517" y="91"/>
                </a:cubicBezTo>
                <a:cubicBezTo>
                  <a:pt x="499" y="64"/>
                  <a:pt x="455" y="19"/>
                  <a:pt x="421" y="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Freeform 8"/>
          <p:cNvSpPr>
            <a:spLocks/>
          </p:cNvSpPr>
          <p:nvPr/>
        </p:nvSpPr>
        <p:spPr bwMode="auto">
          <a:xfrm>
            <a:off x="2981325" y="646113"/>
            <a:ext cx="3036888" cy="5808662"/>
          </a:xfrm>
          <a:custGeom>
            <a:avLst/>
            <a:gdLst>
              <a:gd name="T0" fmla="*/ 2147483646 w 1913"/>
              <a:gd name="T1" fmla="*/ 2147483646 h 3659"/>
              <a:gd name="T2" fmla="*/ 2147483646 w 1913"/>
              <a:gd name="T3" fmla="*/ 2147483646 h 3659"/>
              <a:gd name="T4" fmla="*/ 2147483646 w 1913"/>
              <a:gd name="T5" fmla="*/ 2147483646 h 3659"/>
              <a:gd name="T6" fmla="*/ 2147483646 w 1913"/>
              <a:gd name="T7" fmla="*/ 2147483646 h 3659"/>
              <a:gd name="T8" fmla="*/ 2147483646 w 1913"/>
              <a:gd name="T9" fmla="*/ 2147483646 h 3659"/>
              <a:gd name="T10" fmla="*/ 2147483646 w 1913"/>
              <a:gd name="T11" fmla="*/ 2147483646 h 3659"/>
              <a:gd name="T12" fmla="*/ 2147483646 w 1913"/>
              <a:gd name="T13" fmla="*/ 2147483646 h 3659"/>
              <a:gd name="T14" fmla="*/ 2147483646 w 1913"/>
              <a:gd name="T15" fmla="*/ 2147483646 h 3659"/>
              <a:gd name="T16" fmla="*/ 2147483646 w 1913"/>
              <a:gd name="T17" fmla="*/ 2147483646 h 3659"/>
              <a:gd name="T18" fmla="*/ 2147483646 w 1913"/>
              <a:gd name="T19" fmla="*/ 2147483646 h 3659"/>
              <a:gd name="T20" fmla="*/ 2147483646 w 1913"/>
              <a:gd name="T21" fmla="*/ 2147483646 h 3659"/>
              <a:gd name="T22" fmla="*/ 2147483646 w 1913"/>
              <a:gd name="T23" fmla="*/ 2147483646 h 3659"/>
              <a:gd name="T24" fmla="*/ 2147483646 w 1913"/>
              <a:gd name="T25" fmla="*/ 2147483646 h 3659"/>
              <a:gd name="T26" fmla="*/ 2147483646 w 1913"/>
              <a:gd name="T27" fmla="*/ 2147483646 h 3659"/>
              <a:gd name="T28" fmla="*/ 2147483646 w 1913"/>
              <a:gd name="T29" fmla="*/ 2147483646 h 3659"/>
              <a:gd name="T30" fmla="*/ 2147483646 w 1913"/>
              <a:gd name="T31" fmla="*/ 2147483646 h 3659"/>
              <a:gd name="T32" fmla="*/ 2147483646 w 1913"/>
              <a:gd name="T33" fmla="*/ 2147483646 h 3659"/>
              <a:gd name="T34" fmla="*/ 2147483646 w 1913"/>
              <a:gd name="T35" fmla="*/ 2147483646 h 3659"/>
              <a:gd name="T36" fmla="*/ 2147483646 w 1913"/>
              <a:gd name="T37" fmla="*/ 2147483646 h 3659"/>
              <a:gd name="T38" fmla="*/ 2147483646 w 1913"/>
              <a:gd name="T39" fmla="*/ 2147483646 h 3659"/>
              <a:gd name="T40" fmla="*/ 2147483646 w 1913"/>
              <a:gd name="T41" fmla="*/ 2147483646 h 3659"/>
              <a:gd name="T42" fmla="*/ 2147483646 w 1913"/>
              <a:gd name="T43" fmla="*/ 2147483646 h 3659"/>
              <a:gd name="T44" fmla="*/ 2147483646 w 1913"/>
              <a:gd name="T45" fmla="*/ 2147483646 h 3659"/>
              <a:gd name="T46" fmla="*/ 2147483646 w 1913"/>
              <a:gd name="T47" fmla="*/ 2147483646 h 3659"/>
              <a:gd name="T48" fmla="*/ 2147483646 w 1913"/>
              <a:gd name="T49" fmla="*/ 2147483646 h 3659"/>
              <a:gd name="T50" fmla="*/ 2147483646 w 1913"/>
              <a:gd name="T51" fmla="*/ 2147483646 h 3659"/>
              <a:gd name="T52" fmla="*/ 2147483646 w 1913"/>
              <a:gd name="T53" fmla="*/ 2147483646 h 3659"/>
              <a:gd name="T54" fmla="*/ 2147483646 w 1913"/>
              <a:gd name="T55" fmla="*/ 2147483646 h 3659"/>
              <a:gd name="T56" fmla="*/ 2147483646 w 1913"/>
              <a:gd name="T57" fmla="*/ 2147483646 h 3659"/>
              <a:gd name="T58" fmla="*/ 2147483646 w 1913"/>
              <a:gd name="T59" fmla="*/ 2147483646 h 3659"/>
              <a:gd name="T60" fmla="*/ 2147483646 w 1913"/>
              <a:gd name="T61" fmla="*/ 2147483646 h 3659"/>
              <a:gd name="T62" fmla="*/ 2147483646 w 1913"/>
              <a:gd name="T63" fmla="*/ 2147483646 h 3659"/>
              <a:gd name="T64" fmla="*/ 2147483646 w 1913"/>
              <a:gd name="T65" fmla="*/ 2147483646 h 3659"/>
              <a:gd name="T66" fmla="*/ 2147483646 w 1913"/>
              <a:gd name="T67" fmla="*/ 2147483646 h 3659"/>
              <a:gd name="T68" fmla="*/ 2147483646 w 1913"/>
              <a:gd name="T69" fmla="*/ 2147483646 h 3659"/>
              <a:gd name="T70" fmla="*/ 2147483646 w 1913"/>
              <a:gd name="T71" fmla="*/ 2147483646 h 3659"/>
              <a:gd name="T72" fmla="*/ 2147483646 w 1913"/>
              <a:gd name="T73" fmla="*/ 2147483646 h 3659"/>
              <a:gd name="T74" fmla="*/ 2147483646 w 1913"/>
              <a:gd name="T75" fmla="*/ 2147483646 h 3659"/>
              <a:gd name="T76" fmla="*/ 2147483646 w 1913"/>
              <a:gd name="T77" fmla="*/ 2147483646 h 3659"/>
              <a:gd name="T78" fmla="*/ 2147483646 w 1913"/>
              <a:gd name="T79" fmla="*/ 2147483646 h 3659"/>
              <a:gd name="T80" fmla="*/ 2147483646 w 1913"/>
              <a:gd name="T81" fmla="*/ 2147483646 h 3659"/>
              <a:gd name="T82" fmla="*/ 2147483646 w 1913"/>
              <a:gd name="T83" fmla="*/ 2147483646 h 3659"/>
              <a:gd name="T84" fmla="*/ 2147483646 w 1913"/>
              <a:gd name="T85" fmla="*/ 2147483646 h 3659"/>
              <a:gd name="T86" fmla="*/ 2147483646 w 1913"/>
              <a:gd name="T87" fmla="*/ 2147483646 h 3659"/>
              <a:gd name="T88" fmla="*/ 2147483646 w 1913"/>
              <a:gd name="T89" fmla="*/ 2147483646 h 3659"/>
              <a:gd name="T90" fmla="*/ 2147483646 w 1913"/>
              <a:gd name="T91" fmla="*/ 2147483646 h 3659"/>
              <a:gd name="T92" fmla="*/ 2147483646 w 1913"/>
              <a:gd name="T93" fmla="*/ 2147483646 h 3659"/>
              <a:gd name="T94" fmla="*/ 2147483646 w 1913"/>
              <a:gd name="T95" fmla="*/ 2147483646 h 3659"/>
              <a:gd name="T96" fmla="*/ 2147483646 w 1913"/>
              <a:gd name="T97" fmla="*/ 2147483646 h 3659"/>
              <a:gd name="T98" fmla="*/ 2147483646 w 1913"/>
              <a:gd name="T99" fmla="*/ 2147483646 h 3659"/>
              <a:gd name="T100" fmla="*/ 2147483646 w 1913"/>
              <a:gd name="T101" fmla="*/ 2147483646 h 3659"/>
              <a:gd name="T102" fmla="*/ 2147483646 w 1913"/>
              <a:gd name="T103" fmla="*/ 2147483646 h 3659"/>
              <a:gd name="T104" fmla="*/ 2147483646 w 1913"/>
              <a:gd name="T105" fmla="*/ 2147483646 h 36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13" h="3659">
                <a:moveTo>
                  <a:pt x="888" y="534"/>
                </a:moveTo>
                <a:cubicBezTo>
                  <a:pt x="875" y="677"/>
                  <a:pt x="854" y="624"/>
                  <a:pt x="666" y="630"/>
                </a:cubicBezTo>
                <a:cubicBezTo>
                  <a:pt x="654" y="632"/>
                  <a:pt x="642" y="632"/>
                  <a:pt x="630" y="636"/>
                </a:cubicBezTo>
                <a:cubicBezTo>
                  <a:pt x="610" y="643"/>
                  <a:pt x="612" y="651"/>
                  <a:pt x="600" y="666"/>
                </a:cubicBezTo>
                <a:cubicBezTo>
                  <a:pt x="576" y="695"/>
                  <a:pt x="559" y="729"/>
                  <a:pt x="528" y="750"/>
                </a:cubicBezTo>
                <a:cubicBezTo>
                  <a:pt x="507" y="782"/>
                  <a:pt x="521" y="763"/>
                  <a:pt x="480" y="804"/>
                </a:cubicBezTo>
                <a:cubicBezTo>
                  <a:pt x="470" y="814"/>
                  <a:pt x="461" y="826"/>
                  <a:pt x="456" y="840"/>
                </a:cubicBezTo>
                <a:cubicBezTo>
                  <a:pt x="454" y="846"/>
                  <a:pt x="454" y="853"/>
                  <a:pt x="450" y="858"/>
                </a:cubicBezTo>
                <a:cubicBezTo>
                  <a:pt x="440" y="871"/>
                  <a:pt x="423" y="880"/>
                  <a:pt x="414" y="894"/>
                </a:cubicBezTo>
                <a:cubicBezTo>
                  <a:pt x="390" y="931"/>
                  <a:pt x="374" y="970"/>
                  <a:pt x="342" y="1002"/>
                </a:cubicBezTo>
                <a:cubicBezTo>
                  <a:pt x="334" y="1027"/>
                  <a:pt x="321" y="1024"/>
                  <a:pt x="300" y="1038"/>
                </a:cubicBezTo>
                <a:cubicBezTo>
                  <a:pt x="278" y="1071"/>
                  <a:pt x="256" y="1118"/>
                  <a:pt x="228" y="1146"/>
                </a:cubicBezTo>
                <a:cubicBezTo>
                  <a:pt x="192" y="1182"/>
                  <a:pt x="149" y="1240"/>
                  <a:pt x="132" y="1290"/>
                </a:cubicBezTo>
                <a:cubicBezTo>
                  <a:pt x="137" y="1422"/>
                  <a:pt x="138" y="1560"/>
                  <a:pt x="180" y="1686"/>
                </a:cubicBezTo>
                <a:cubicBezTo>
                  <a:pt x="188" y="1744"/>
                  <a:pt x="198" y="1860"/>
                  <a:pt x="198" y="1860"/>
                </a:cubicBezTo>
                <a:cubicBezTo>
                  <a:pt x="196" y="1888"/>
                  <a:pt x="195" y="1916"/>
                  <a:pt x="192" y="1944"/>
                </a:cubicBezTo>
                <a:cubicBezTo>
                  <a:pt x="189" y="1968"/>
                  <a:pt x="180" y="2016"/>
                  <a:pt x="180" y="2016"/>
                </a:cubicBezTo>
                <a:cubicBezTo>
                  <a:pt x="181" y="2026"/>
                  <a:pt x="179" y="2123"/>
                  <a:pt x="204" y="2148"/>
                </a:cubicBezTo>
                <a:cubicBezTo>
                  <a:pt x="208" y="2152"/>
                  <a:pt x="216" y="2151"/>
                  <a:pt x="222" y="2154"/>
                </a:cubicBezTo>
                <a:cubicBezTo>
                  <a:pt x="248" y="2168"/>
                  <a:pt x="269" y="2183"/>
                  <a:pt x="294" y="2196"/>
                </a:cubicBezTo>
                <a:cubicBezTo>
                  <a:pt x="312" y="2205"/>
                  <a:pt x="348" y="2220"/>
                  <a:pt x="348" y="2220"/>
                </a:cubicBezTo>
                <a:cubicBezTo>
                  <a:pt x="372" y="2147"/>
                  <a:pt x="354" y="2060"/>
                  <a:pt x="354" y="1986"/>
                </a:cubicBezTo>
                <a:cubicBezTo>
                  <a:pt x="354" y="1980"/>
                  <a:pt x="356" y="2000"/>
                  <a:pt x="360" y="2004"/>
                </a:cubicBezTo>
                <a:cubicBezTo>
                  <a:pt x="370" y="2014"/>
                  <a:pt x="396" y="2028"/>
                  <a:pt x="396" y="2028"/>
                </a:cubicBezTo>
                <a:cubicBezTo>
                  <a:pt x="407" y="1994"/>
                  <a:pt x="396" y="1962"/>
                  <a:pt x="372" y="1938"/>
                </a:cubicBezTo>
                <a:cubicBezTo>
                  <a:pt x="362" y="1907"/>
                  <a:pt x="331" y="1895"/>
                  <a:pt x="318" y="1866"/>
                </a:cubicBezTo>
                <a:cubicBezTo>
                  <a:pt x="313" y="1854"/>
                  <a:pt x="306" y="1830"/>
                  <a:pt x="306" y="1830"/>
                </a:cubicBezTo>
                <a:cubicBezTo>
                  <a:pt x="302" y="1757"/>
                  <a:pt x="290" y="1692"/>
                  <a:pt x="282" y="1620"/>
                </a:cubicBezTo>
                <a:cubicBezTo>
                  <a:pt x="284" y="1550"/>
                  <a:pt x="285" y="1480"/>
                  <a:pt x="288" y="1410"/>
                </a:cubicBezTo>
                <a:cubicBezTo>
                  <a:pt x="289" y="1393"/>
                  <a:pt x="289" y="1363"/>
                  <a:pt x="306" y="1350"/>
                </a:cubicBezTo>
                <a:cubicBezTo>
                  <a:pt x="327" y="1333"/>
                  <a:pt x="361" y="1324"/>
                  <a:pt x="384" y="1308"/>
                </a:cubicBezTo>
                <a:cubicBezTo>
                  <a:pt x="388" y="1302"/>
                  <a:pt x="391" y="1295"/>
                  <a:pt x="396" y="1290"/>
                </a:cubicBezTo>
                <a:cubicBezTo>
                  <a:pt x="407" y="1281"/>
                  <a:pt x="432" y="1266"/>
                  <a:pt x="432" y="1266"/>
                </a:cubicBezTo>
                <a:cubicBezTo>
                  <a:pt x="449" y="1241"/>
                  <a:pt x="438" y="1228"/>
                  <a:pt x="468" y="1218"/>
                </a:cubicBezTo>
                <a:cubicBezTo>
                  <a:pt x="508" y="1178"/>
                  <a:pt x="551" y="1140"/>
                  <a:pt x="594" y="1104"/>
                </a:cubicBezTo>
                <a:cubicBezTo>
                  <a:pt x="613" y="1089"/>
                  <a:pt x="648" y="1056"/>
                  <a:pt x="648" y="1056"/>
                </a:cubicBezTo>
                <a:cubicBezTo>
                  <a:pt x="662" y="1013"/>
                  <a:pt x="649" y="1027"/>
                  <a:pt x="678" y="1008"/>
                </a:cubicBezTo>
                <a:cubicBezTo>
                  <a:pt x="682" y="996"/>
                  <a:pt x="691" y="959"/>
                  <a:pt x="690" y="972"/>
                </a:cubicBezTo>
                <a:cubicBezTo>
                  <a:pt x="688" y="990"/>
                  <a:pt x="688" y="1008"/>
                  <a:pt x="684" y="1026"/>
                </a:cubicBezTo>
                <a:cubicBezTo>
                  <a:pt x="682" y="1037"/>
                  <a:pt x="676" y="1046"/>
                  <a:pt x="672" y="1056"/>
                </a:cubicBezTo>
                <a:cubicBezTo>
                  <a:pt x="677" y="1193"/>
                  <a:pt x="686" y="1328"/>
                  <a:pt x="696" y="1464"/>
                </a:cubicBezTo>
                <a:cubicBezTo>
                  <a:pt x="694" y="1500"/>
                  <a:pt x="693" y="1536"/>
                  <a:pt x="690" y="1572"/>
                </a:cubicBezTo>
                <a:cubicBezTo>
                  <a:pt x="687" y="1604"/>
                  <a:pt x="655" y="1639"/>
                  <a:pt x="642" y="1668"/>
                </a:cubicBezTo>
                <a:cubicBezTo>
                  <a:pt x="627" y="1701"/>
                  <a:pt x="611" y="1742"/>
                  <a:pt x="600" y="1776"/>
                </a:cubicBezTo>
                <a:cubicBezTo>
                  <a:pt x="582" y="1829"/>
                  <a:pt x="577" y="1897"/>
                  <a:pt x="546" y="1944"/>
                </a:cubicBezTo>
                <a:cubicBezTo>
                  <a:pt x="532" y="2002"/>
                  <a:pt x="544" y="1979"/>
                  <a:pt x="516" y="2016"/>
                </a:cubicBezTo>
                <a:cubicBezTo>
                  <a:pt x="511" y="2052"/>
                  <a:pt x="512" y="2077"/>
                  <a:pt x="492" y="2106"/>
                </a:cubicBezTo>
                <a:cubicBezTo>
                  <a:pt x="481" y="2150"/>
                  <a:pt x="473" y="2194"/>
                  <a:pt x="462" y="2238"/>
                </a:cubicBezTo>
                <a:cubicBezTo>
                  <a:pt x="457" y="2353"/>
                  <a:pt x="454" y="2574"/>
                  <a:pt x="420" y="2676"/>
                </a:cubicBezTo>
                <a:cubicBezTo>
                  <a:pt x="415" y="2714"/>
                  <a:pt x="402" y="2746"/>
                  <a:pt x="396" y="2784"/>
                </a:cubicBezTo>
                <a:cubicBezTo>
                  <a:pt x="393" y="2836"/>
                  <a:pt x="400" y="2891"/>
                  <a:pt x="384" y="2940"/>
                </a:cubicBezTo>
                <a:cubicBezTo>
                  <a:pt x="378" y="2959"/>
                  <a:pt x="360" y="2994"/>
                  <a:pt x="360" y="2994"/>
                </a:cubicBezTo>
                <a:cubicBezTo>
                  <a:pt x="358" y="3010"/>
                  <a:pt x="358" y="3026"/>
                  <a:pt x="354" y="3042"/>
                </a:cubicBezTo>
                <a:cubicBezTo>
                  <a:pt x="352" y="3052"/>
                  <a:pt x="344" y="3061"/>
                  <a:pt x="342" y="3072"/>
                </a:cubicBezTo>
                <a:cubicBezTo>
                  <a:pt x="332" y="3137"/>
                  <a:pt x="343" y="3139"/>
                  <a:pt x="330" y="3186"/>
                </a:cubicBezTo>
                <a:cubicBezTo>
                  <a:pt x="322" y="3216"/>
                  <a:pt x="307" y="3240"/>
                  <a:pt x="300" y="3270"/>
                </a:cubicBezTo>
                <a:cubicBezTo>
                  <a:pt x="290" y="3384"/>
                  <a:pt x="300" y="3364"/>
                  <a:pt x="174" y="3372"/>
                </a:cubicBezTo>
                <a:cubicBezTo>
                  <a:pt x="119" y="3380"/>
                  <a:pt x="145" y="3374"/>
                  <a:pt x="96" y="3390"/>
                </a:cubicBezTo>
                <a:cubicBezTo>
                  <a:pt x="90" y="3392"/>
                  <a:pt x="78" y="3396"/>
                  <a:pt x="78" y="3396"/>
                </a:cubicBezTo>
                <a:cubicBezTo>
                  <a:pt x="66" y="3414"/>
                  <a:pt x="51" y="3428"/>
                  <a:pt x="36" y="3444"/>
                </a:cubicBezTo>
                <a:cubicBezTo>
                  <a:pt x="25" y="3457"/>
                  <a:pt x="0" y="3480"/>
                  <a:pt x="0" y="3480"/>
                </a:cubicBezTo>
                <a:cubicBezTo>
                  <a:pt x="7" y="3514"/>
                  <a:pt x="10" y="3517"/>
                  <a:pt x="42" y="3528"/>
                </a:cubicBezTo>
                <a:cubicBezTo>
                  <a:pt x="64" y="3526"/>
                  <a:pt x="86" y="3526"/>
                  <a:pt x="108" y="3522"/>
                </a:cubicBezTo>
                <a:cubicBezTo>
                  <a:pt x="128" y="3518"/>
                  <a:pt x="161" y="3494"/>
                  <a:pt x="180" y="3492"/>
                </a:cubicBezTo>
                <a:cubicBezTo>
                  <a:pt x="224" y="3487"/>
                  <a:pt x="268" y="3488"/>
                  <a:pt x="312" y="3486"/>
                </a:cubicBezTo>
                <a:cubicBezTo>
                  <a:pt x="298" y="3484"/>
                  <a:pt x="284" y="3482"/>
                  <a:pt x="270" y="3480"/>
                </a:cubicBezTo>
                <a:cubicBezTo>
                  <a:pt x="246" y="3476"/>
                  <a:pt x="198" y="3468"/>
                  <a:pt x="198" y="3468"/>
                </a:cubicBezTo>
                <a:cubicBezTo>
                  <a:pt x="147" y="3473"/>
                  <a:pt x="134" y="3466"/>
                  <a:pt x="108" y="3504"/>
                </a:cubicBezTo>
                <a:cubicBezTo>
                  <a:pt x="120" y="3563"/>
                  <a:pt x="173" y="3536"/>
                  <a:pt x="222" y="3534"/>
                </a:cubicBezTo>
                <a:cubicBezTo>
                  <a:pt x="300" y="3531"/>
                  <a:pt x="378" y="3530"/>
                  <a:pt x="456" y="3528"/>
                </a:cubicBezTo>
                <a:cubicBezTo>
                  <a:pt x="466" y="3446"/>
                  <a:pt x="465" y="3295"/>
                  <a:pt x="510" y="3228"/>
                </a:cubicBezTo>
                <a:cubicBezTo>
                  <a:pt x="516" y="3205"/>
                  <a:pt x="517" y="3178"/>
                  <a:pt x="528" y="3156"/>
                </a:cubicBezTo>
                <a:cubicBezTo>
                  <a:pt x="543" y="3126"/>
                  <a:pt x="565" y="3086"/>
                  <a:pt x="576" y="3054"/>
                </a:cubicBezTo>
                <a:cubicBezTo>
                  <a:pt x="591" y="3010"/>
                  <a:pt x="586" y="2948"/>
                  <a:pt x="612" y="2910"/>
                </a:cubicBezTo>
                <a:cubicBezTo>
                  <a:pt x="641" y="2867"/>
                  <a:pt x="665" y="2822"/>
                  <a:pt x="690" y="2778"/>
                </a:cubicBezTo>
                <a:cubicBezTo>
                  <a:pt x="705" y="2752"/>
                  <a:pt x="735" y="2722"/>
                  <a:pt x="744" y="2694"/>
                </a:cubicBezTo>
                <a:cubicBezTo>
                  <a:pt x="751" y="2672"/>
                  <a:pt x="755" y="2654"/>
                  <a:pt x="768" y="2634"/>
                </a:cubicBezTo>
                <a:cubicBezTo>
                  <a:pt x="783" y="2574"/>
                  <a:pt x="787" y="2513"/>
                  <a:pt x="804" y="2454"/>
                </a:cubicBezTo>
                <a:cubicBezTo>
                  <a:pt x="816" y="2412"/>
                  <a:pt x="838" y="2375"/>
                  <a:pt x="852" y="2334"/>
                </a:cubicBezTo>
                <a:cubicBezTo>
                  <a:pt x="869" y="2283"/>
                  <a:pt x="882" y="2229"/>
                  <a:pt x="912" y="2184"/>
                </a:cubicBezTo>
                <a:cubicBezTo>
                  <a:pt x="925" y="2222"/>
                  <a:pt x="930" y="2257"/>
                  <a:pt x="948" y="2292"/>
                </a:cubicBezTo>
                <a:cubicBezTo>
                  <a:pt x="957" y="2310"/>
                  <a:pt x="978" y="2346"/>
                  <a:pt x="978" y="2346"/>
                </a:cubicBezTo>
                <a:cubicBezTo>
                  <a:pt x="987" y="2382"/>
                  <a:pt x="981" y="2362"/>
                  <a:pt x="996" y="2406"/>
                </a:cubicBezTo>
                <a:cubicBezTo>
                  <a:pt x="998" y="2412"/>
                  <a:pt x="1002" y="2424"/>
                  <a:pt x="1002" y="2424"/>
                </a:cubicBezTo>
                <a:cubicBezTo>
                  <a:pt x="1008" y="2469"/>
                  <a:pt x="1018" y="2513"/>
                  <a:pt x="1032" y="2556"/>
                </a:cubicBezTo>
                <a:cubicBezTo>
                  <a:pt x="1039" y="2616"/>
                  <a:pt x="1037" y="2651"/>
                  <a:pt x="1062" y="2700"/>
                </a:cubicBezTo>
                <a:cubicBezTo>
                  <a:pt x="1071" y="2762"/>
                  <a:pt x="1066" y="2833"/>
                  <a:pt x="1086" y="2892"/>
                </a:cubicBezTo>
                <a:cubicBezTo>
                  <a:pt x="1100" y="3114"/>
                  <a:pt x="1095" y="3016"/>
                  <a:pt x="1104" y="3186"/>
                </a:cubicBezTo>
                <a:cubicBezTo>
                  <a:pt x="1097" y="3285"/>
                  <a:pt x="1076" y="3377"/>
                  <a:pt x="1062" y="3474"/>
                </a:cubicBezTo>
                <a:cubicBezTo>
                  <a:pt x="1076" y="3659"/>
                  <a:pt x="1043" y="3571"/>
                  <a:pt x="1404" y="3546"/>
                </a:cubicBezTo>
                <a:cubicBezTo>
                  <a:pt x="1433" y="3544"/>
                  <a:pt x="1413" y="3456"/>
                  <a:pt x="1440" y="3456"/>
                </a:cubicBezTo>
                <a:cubicBezTo>
                  <a:pt x="1446" y="3456"/>
                  <a:pt x="1436" y="3468"/>
                  <a:pt x="1434" y="3474"/>
                </a:cubicBezTo>
                <a:cubicBezTo>
                  <a:pt x="1425" y="3495"/>
                  <a:pt x="1398" y="3534"/>
                  <a:pt x="1398" y="3534"/>
                </a:cubicBezTo>
                <a:cubicBezTo>
                  <a:pt x="1435" y="3546"/>
                  <a:pt x="1450" y="3527"/>
                  <a:pt x="1470" y="3498"/>
                </a:cubicBezTo>
                <a:cubicBezTo>
                  <a:pt x="1468" y="3470"/>
                  <a:pt x="1472" y="3441"/>
                  <a:pt x="1464" y="3414"/>
                </a:cubicBezTo>
                <a:cubicBezTo>
                  <a:pt x="1461" y="3405"/>
                  <a:pt x="1422" y="3398"/>
                  <a:pt x="1416" y="3396"/>
                </a:cubicBezTo>
                <a:cubicBezTo>
                  <a:pt x="1404" y="3392"/>
                  <a:pt x="1380" y="3384"/>
                  <a:pt x="1380" y="3384"/>
                </a:cubicBezTo>
                <a:cubicBezTo>
                  <a:pt x="1362" y="3357"/>
                  <a:pt x="1376" y="3370"/>
                  <a:pt x="1344" y="3360"/>
                </a:cubicBezTo>
                <a:cubicBezTo>
                  <a:pt x="1332" y="3356"/>
                  <a:pt x="1308" y="3348"/>
                  <a:pt x="1308" y="3348"/>
                </a:cubicBezTo>
                <a:cubicBezTo>
                  <a:pt x="1271" y="3293"/>
                  <a:pt x="1305" y="3351"/>
                  <a:pt x="1302" y="3204"/>
                </a:cubicBezTo>
                <a:cubicBezTo>
                  <a:pt x="1299" y="3071"/>
                  <a:pt x="1305" y="3094"/>
                  <a:pt x="1284" y="3030"/>
                </a:cubicBezTo>
                <a:cubicBezTo>
                  <a:pt x="1290" y="2834"/>
                  <a:pt x="1296" y="2637"/>
                  <a:pt x="1314" y="2442"/>
                </a:cubicBezTo>
                <a:cubicBezTo>
                  <a:pt x="1308" y="1833"/>
                  <a:pt x="1336" y="1972"/>
                  <a:pt x="1266" y="1644"/>
                </a:cubicBezTo>
                <a:cubicBezTo>
                  <a:pt x="1258" y="1608"/>
                  <a:pt x="1257" y="1579"/>
                  <a:pt x="1236" y="1548"/>
                </a:cubicBezTo>
                <a:cubicBezTo>
                  <a:pt x="1239" y="1415"/>
                  <a:pt x="1234" y="1286"/>
                  <a:pt x="1266" y="1158"/>
                </a:cubicBezTo>
                <a:cubicBezTo>
                  <a:pt x="1268" y="1140"/>
                  <a:pt x="1270" y="1051"/>
                  <a:pt x="1284" y="1026"/>
                </a:cubicBezTo>
                <a:cubicBezTo>
                  <a:pt x="1287" y="1021"/>
                  <a:pt x="1296" y="1022"/>
                  <a:pt x="1302" y="1020"/>
                </a:cubicBezTo>
                <a:cubicBezTo>
                  <a:pt x="1344" y="1048"/>
                  <a:pt x="1386" y="1044"/>
                  <a:pt x="1434" y="1056"/>
                </a:cubicBezTo>
                <a:cubicBezTo>
                  <a:pt x="1463" y="1063"/>
                  <a:pt x="1490" y="1081"/>
                  <a:pt x="1518" y="1092"/>
                </a:cubicBezTo>
                <a:cubicBezTo>
                  <a:pt x="1591" y="1121"/>
                  <a:pt x="1675" y="1139"/>
                  <a:pt x="1752" y="1158"/>
                </a:cubicBezTo>
                <a:cubicBezTo>
                  <a:pt x="1758" y="1164"/>
                  <a:pt x="1763" y="1172"/>
                  <a:pt x="1770" y="1176"/>
                </a:cubicBezTo>
                <a:cubicBezTo>
                  <a:pt x="1781" y="1182"/>
                  <a:pt x="1806" y="1188"/>
                  <a:pt x="1806" y="1188"/>
                </a:cubicBezTo>
                <a:cubicBezTo>
                  <a:pt x="1829" y="1182"/>
                  <a:pt x="1854" y="1182"/>
                  <a:pt x="1872" y="1164"/>
                </a:cubicBezTo>
                <a:cubicBezTo>
                  <a:pt x="1886" y="1150"/>
                  <a:pt x="1896" y="1110"/>
                  <a:pt x="1896" y="1110"/>
                </a:cubicBezTo>
                <a:cubicBezTo>
                  <a:pt x="1909" y="1008"/>
                  <a:pt x="1913" y="990"/>
                  <a:pt x="1896" y="840"/>
                </a:cubicBezTo>
                <a:cubicBezTo>
                  <a:pt x="1894" y="826"/>
                  <a:pt x="1877" y="818"/>
                  <a:pt x="1872" y="804"/>
                </a:cubicBezTo>
                <a:cubicBezTo>
                  <a:pt x="1859" y="764"/>
                  <a:pt x="1835" y="743"/>
                  <a:pt x="1806" y="714"/>
                </a:cubicBezTo>
                <a:cubicBezTo>
                  <a:pt x="1769" y="677"/>
                  <a:pt x="1748" y="630"/>
                  <a:pt x="1722" y="588"/>
                </a:cubicBezTo>
                <a:cubicBezTo>
                  <a:pt x="1701" y="555"/>
                  <a:pt x="1665" y="530"/>
                  <a:pt x="1644" y="498"/>
                </a:cubicBezTo>
                <a:cubicBezTo>
                  <a:pt x="1615" y="455"/>
                  <a:pt x="1630" y="472"/>
                  <a:pt x="1602" y="444"/>
                </a:cubicBezTo>
                <a:cubicBezTo>
                  <a:pt x="1576" y="366"/>
                  <a:pt x="1621" y="490"/>
                  <a:pt x="1578" y="414"/>
                </a:cubicBezTo>
                <a:cubicBezTo>
                  <a:pt x="1570" y="400"/>
                  <a:pt x="1555" y="332"/>
                  <a:pt x="1548" y="312"/>
                </a:cubicBezTo>
                <a:cubicBezTo>
                  <a:pt x="1539" y="285"/>
                  <a:pt x="1541" y="271"/>
                  <a:pt x="1536" y="240"/>
                </a:cubicBezTo>
                <a:cubicBezTo>
                  <a:pt x="1532" y="216"/>
                  <a:pt x="1518" y="197"/>
                  <a:pt x="1512" y="174"/>
                </a:cubicBezTo>
                <a:cubicBezTo>
                  <a:pt x="1512" y="172"/>
                  <a:pt x="1505" y="132"/>
                  <a:pt x="1500" y="126"/>
                </a:cubicBezTo>
                <a:cubicBezTo>
                  <a:pt x="1495" y="120"/>
                  <a:pt x="1487" y="119"/>
                  <a:pt x="1482" y="114"/>
                </a:cubicBezTo>
                <a:cubicBezTo>
                  <a:pt x="1456" y="88"/>
                  <a:pt x="1447" y="78"/>
                  <a:pt x="1410" y="66"/>
                </a:cubicBezTo>
                <a:cubicBezTo>
                  <a:pt x="1406" y="60"/>
                  <a:pt x="1404" y="52"/>
                  <a:pt x="1398" y="48"/>
                </a:cubicBezTo>
                <a:cubicBezTo>
                  <a:pt x="1387" y="41"/>
                  <a:pt x="1374" y="40"/>
                  <a:pt x="1362" y="36"/>
                </a:cubicBezTo>
                <a:cubicBezTo>
                  <a:pt x="1343" y="30"/>
                  <a:pt x="1319" y="12"/>
                  <a:pt x="1302" y="0"/>
                </a:cubicBezTo>
                <a:cubicBezTo>
                  <a:pt x="1262" y="60"/>
                  <a:pt x="1252" y="219"/>
                  <a:pt x="1332" y="246"/>
                </a:cubicBezTo>
                <a:cubicBezTo>
                  <a:pt x="1334" y="248"/>
                  <a:pt x="1373" y="285"/>
                  <a:pt x="1368" y="288"/>
                </a:cubicBezTo>
                <a:cubicBezTo>
                  <a:pt x="1357" y="295"/>
                  <a:pt x="1332" y="276"/>
                  <a:pt x="1332" y="276"/>
                </a:cubicBezTo>
                <a:cubicBezTo>
                  <a:pt x="1320" y="313"/>
                  <a:pt x="1355" y="333"/>
                  <a:pt x="1386" y="342"/>
                </a:cubicBezTo>
                <a:cubicBezTo>
                  <a:pt x="1398" y="346"/>
                  <a:pt x="1422" y="354"/>
                  <a:pt x="1422" y="354"/>
                </a:cubicBezTo>
                <a:cubicBezTo>
                  <a:pt x="1443" y="386"/>
                  <a:pt x="1452" y="407"/>
                  <a:pt x="1464" y="444"/>
                </a:cubicBezTo>
                <a:cubicBezTo>
                  <a:pt x="1478" y="485"/>
                  <a:pt x="1522" y="517"/>
                  <a:pt x="1536" y="558"/>
                </a:cubicBezTo>
                <a:cubicBezTo>
                  <a:pt x="1550" y="601"/>
                  <a:pt x="1541" y="583"/>
                  <a:pt x="1560" y="612"/>
                </a:cubicBezTo>
                <a:cubicBezTo>
                  <a:pt x="1568" y="644"/>
                  <a:pt x="1583" y="673"/>
                  <a:pt x="1596" y="702"/>
                </a:cubicBezTo>
                <a:cubicBezTo>
                  <a:pt x="1619" y="753"/>
                  <a:pt x="1625" y="805"/>
                  <a:pt x="1656" y="852"/>
                </a:cubicBezTo>
                <a:cubicBezTo>
                  <a:pt x="1654" y="858"/>
                  <a:pt x="1656" y="868"/>
                  <a:pt x="1650" y="870"/>
                </a:cubicBezTo>
                <a:cubicBezTo>
                  <a:pt x="1643" y="872"/>
                  <a:pt x="1639" y="861"/>
                  <a:pt x="1632" y="858"/>
                </a:cubicBezTo>
                <a:cubicBezTo>
                  <a:pt x="1619" y="852"/>
                  <a:pt x="1604" y="851"/>
                  <a:pt x="1590" y="846"/>
                </a:cubicBezTo>
                <a:cubicBezTo>
                  <a:pt x="1608" y="873"/>
                  <a:pt x="1607" y="863"/>
                  <a:pt x="1578" y="858"/>
                </a:cubicBezTo>
                <a:cubicBezTo>
                  <a:pt x="1562" y="855"/>
                  <a:pt x="1546" y="854"/>
                  <a:pt x="1530" y="852"/>
                </a:cubicBezTo>
                <a:cubicBezTo>
                  <a:pt x="1497" y="841"/>
                  <a:pt x="1459" y="831"/>
                  <a:pt x="1428" y="816"/>
                </a:cubicBezTo>
                <a:cubicBezTo>
                  <a:pt x="1420" y="812"/>
                  <a:pt x="1412" y="809"/>
                  <a:pt x="1404" y="804"/>
                </a:cubicBezTo>
                <a:cubicBezTo>
                  <a:pt x="1392" y="797"/>
                  <a:pt x="1368" y="780"/>
                  <a:pt x="1368" y="780"/>
                </a:cubicBezTo>
                <a:cubicBezTo>
                  <a:pt x="1336" y="732"/>
                  <a:pt x="1378" y="790"/>
                  <a:pt x="1338" y="750"/>
                </a:cubicBezTo>
                <a:cubicBezTo>
                  <a:pt x="1310" y="722"/>
                  <a:pt x="1340" y="743"/>
                  <a:pt x="1320" y="714"/>
                </a:cubicBezTo>
                <a:cubicBezTo>
                  <a:pt x="1308" y="696"/>
                  <a:pt x="1289" y="678"/>
                  <a:pt x="1272" y="666"/>
                </a:cubicBezTo>
                <a:cubicBezTo>
                  <a:pt x="1268" y="660"/>
                  <a:pt x="1267" y="650"/>
                  <a:pt x="1260" y="648"/>
                </a:cubicBezTo>
                <a:cubicBezTo>
                  <a:pt x="1248" y="645"/>
                  <a:pt x="1236" y="654"/>
                  <a:pt x="1224" y="654"/>
                </a:cubicBezTo>
                <a:cubicBezTo>
                  <a:pt x="1186" y="652"/>
                  <a:pt x="1148" y="646"/>
                  <a:pt x="1110" y="642"/>
                </a:cubicBezTo>
                <a:cubicBezTo>
                  <a:pt x="1108" y="626"/>
                  <a:pt x="1091" y="535"/>
                  <a:pt x="1080" y="516"/>
                </a:cubicBezTo>
                <a:cubicBezTo>
                  <a:pt x="1076" y="510"/>
                  <a:pt x="1068" y="508"/>
                  <a:pt x="1062" y="504"/>
                </a:cubicBezTo>
                <a:cubicBezTo>
                  <a:pt x="1030" y="569"/>
                  <a:pt x="966" y="531"/>
                  <a:pt x="888" y="528"/>
                </a:cubicBezTo>
                <a:lnTo>
                  <a:pt x="906" y="534"/>
                </a:lnTo>
                <a:cubicBezTo>
                  <a:pt x="1059" y="528"/>
                  <a:pt x="1021" y="563"/>
                  <a:pt x="1062" y="52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Freeform 9"/>
          <p:cNvSpPr>
            <a:spLocks/>
          </p:cNvSpPr>
          <p:nvPr/>
        </p:nvSpPr>
        <p:spPr bwMode="auto">
          <a:xfrm>
            <a:off x="4000500" y="227013"/>
            <a:ext cx="1038225" cy="609600"/>
          </a:xfrm>
          <a:custGeom>
            <a:avLst/>
            <a:gdLst>
              <a:gd name="T0" fmla="*/ 2147483646 w 654"/>
              <a:gd name="T1" fmla="*/ 2147483646 h 384"/>
              <a:gd name="T2" fmla="*/ 2147483646 w 654"/>
              <a:gd name="T3" fmla="*/ 2147483646 h 384"/>
              <a:gd name="T4" fmla="*/ 2147483646 w 654"/>
              <a:gd name="T5" fmla="*/ 2147483646 h 384"/>
              <a:gd name="T6" fmla="*/ 2147483646 w 654"/>
              <a:gd name="T7" fmla="*/ 2147483646 h 384"/>
              <a:gd name="T8" fmla="*/ 2147483646 w 654"/>
              <a:gd name="T9" fmla="*/ 2147483646 h 384"/>
              <a:gd name="T10" fmla="*/ 2147483646 w 654"/>
              <a:gd name="T11" fmla="*/ 2147483646 h 384"/>
              <a:gd name="T12" fmla="*/ 2147483646 w 654"/>
              <a:gd name="T13" fmla="*/ 2147483646 h 384"/>
              <a:gd name="T14" fmla="*/ 2147483646 w 654"/>
              <a:gd name="T15" fmla="*/ 2147483646 h 384"/>
              <a:gd name="T16" fmla="*/ 2147483646 w 654"/>
              <a:gd name="T17" fmla="*/ 2147483646 h 384"/>
              <a:gd name="T18" fmla="*/ 2147483646 w 654"/>
              <a:gd name="T19" fmla="*/ 2147483646 h 384"/>
              <a:gd name="T20" fmla="*/ 2147483646 w 654"/>
              <a:gd name="T21" fmla="*/ 2147483646 h 384"/>
              <a:gd name="T22" fmla="*/ 2147483646 w 654"/>
              <a:gd name="T23" fmla="*/ 2147483646 h 384"/>
              <a:gd name="T24" fmla="*/ 2147483646 w 654"/>
              <a:gd name="T25" fmla="*/ 2147483646 h 384"/>
              <a:gd name="T26" fmla="*/ 2147483646 w 654"/>
              <a:gd name="T27" fmla="*/ 2147483646 h 384"/>
              <a:gd name="T28" fmla="*/ 2147483646 w 654"/>
              <a:gd name="T29" fmla="*/ 2147483646 h 384"/>
              <a:gd name="T30" fmla="*/ 2147483646 w 654"/>
              <a:gd name="T31" fmla="*/ 2147483646 h 384"/>
              <a:gd name="T32" fmla="*/ 2147483646 w 654"/>
              <a:gd name="T33" fmla="*/ 2147483646 h 384"/>
              <a:gd name="T34" fmla="*/ 2147483646 w 654"/>
              <a:gd name="T35" fmla="*/ 2147483646 h 384"/>
              <a:gd name="T36" fmla="*/ 2147483646 w 654"/>
              <a:gd name="T37" fmla="*/ 2147483646 h 384"/>
              <a:gd name="T38" fmla="*/ 2147483646 w 654"/>
              <a:gd name="T39" fmla="*/ 2147483646 h 384"/>
              <a:gd name="T40" fmla="*/ 2147483646 w 654"/>
              <a:gd name="T41" fmla="*/ 2147483646 h 384"/>
              <a:gd name="T42" fmla="*/ 2147483646 w 654"/>
              <a:gd name="T43" fmla="*/ 2147483646 h 384"/>
              <a:gd name="T44" fmla="*/ 2147483646 w 654"/>
              <a:gd name="T45" fmla="*/ 2147483646 h 384"/>
              <a:gd name="T46" fmla="*/ 2147483646 w 654"/>
              <a:gd name="T47" fmla="*/ 2147483646 h 384"/>
              <a:gd name="T48" fmla="*/ 2147483646 w 654"/>
              <a:gd name="T49" fmla="*/ 2147483646 h 384"/>
              <a:gd name="T50" fmla="*/ 2147483646 w 654"/>
              <a:gd name="T51" fmla="*/ 2147483646 h 384"/>
              <a:gd name="T52" fmla="*/ 2147483646 w 654"/>
              <a:gd name="T53" fmla="*/ 0 h 384"/>
              <a:gd name="T54" fmla="*/ 2147483646 w 654"/>
              <a:gd name="T55" fmla="*/ 2147483646 h 384"/>
              <a:gd name="T56" fmla="*/ 2147483646 w 654"/>
              <a:gd name="T57" fmla="*/ 2147483646 h 384"/>
              <a:gd name="T58" fmla="*/ 2147483646 w 654"/>
              <a:gd name="T59" fmla="*/ 2147483646 h 384"/>
              <a:gd name="T60" fmla="*/ 2147483646 w 654"/>
              <a:gd name="T61" fmla="*/ 2147483646 h 384"/>
              <a:gd name="T62" fmla="*/ 2147483646 w 654"/>
              <a:gd name="T63" fmla="*/ 2147483646 h 384"/>
              <a:gd name="T64" fmla="*/ 2147483646 w 654"/>
              <a:gd name="T65" fmla="*/ 2147483646 h 384"/>
              <a:gd name="T66" fmla="*/ 0 w 654"/>
              <a:gd name="T67" fmla="*/ 2147483646 h 384"/>
              <a:gd name="T68" fmla="*/ 2147483646 w 654"/>
              <a:gd name="T69" fmla="*/ 2147483646 h 384"/>
              <a:gd name="T70" fmla="*/ 2147483646 w 654"/>
              <a:gd name="T71" fmla="*/ 2147483646 h 384"/>
              <a:gd name="T72" fmla="*/ 2147483646 w 654"/>
              <a:gd name="T73" fmla="*/ 2147483646 h 384"/>
              <a:gd name="T74" fmla="*/ 2147483646 w 654"/>
              <a:gd name="T75" fmla="*/ 2147483646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4" h="384">
                <a:moveTo>
                  <a:pt x="372" y="24"/>
                </a:moveTo>
                <a:cubicBezTo>
                  <a:pt x="327" y="15"/>
                  <a:pt x="285" y="24"/>
                  <a:pt x="240" y="30"/>
                </a:cubicBezTo>
                <a:cubicBezTo>
                  <a:pt x="228" y="38"/>
                  <a:pt x="216" y="46"/>
                  <a:pt x="204" y="54"/>
                </a:cubicBezTo>
                <a:cubicBezTo>
                  <a:pt x="198" y="58"/>
                  <a:pt x="186" y="66"/>
                  <a:pt x="186" y="66"/>
                </a:cubicBezTo>
                <a:cubicBezTo>
                  <a:pt x="175" y="100"/>
                  <a:pt x="121" y="149"/>
                  <a:pt x="96" y="174"/>
                </a:cubicBezTo>
                <a:cubicBezTo>
                  <a:pt x="86" y="184"/>
                  <a:pt x="84" y="202"/>
                  <a:pt x="72" y="210"/>
                </a:cubicBezTo>
                <a:cubicBezTo>
                  <a:pt x="60" y="218"/>
                  <a:pt x="36" y="234"/>
                  <a:pt x="36" y="234"/>
                </a:cubicBezTo>
                <a:cubicBezTo>
                  <a:pt x="47" y="267"/>
                  <a:pt x="89" y="259"/>
                  <a:pt x="120" y="264"/>
                </a:cubicBezTo>
                <a:cubicBezTo>
                  <a:pt x="164" y="220"/>
                  <a:pt x="135" y="229"/>
                  <a:pt x="222" y="222"/>
                </a:cubicBezTo>
                <a:cubicBezTo>
                  <a:pt x="253" y="175"/>
                  <a:pt x="241" y="200"/>
                  <a:pt x="258" y="150"/>
                </a:cubicBezTo>
                <a:cubicBezTo>
                  <a:pt x="261" y="140"/>
                  <a:pt x="280" y="117"/>
                  <a:pt x="270" y="120"/>
                </a:cubicBezTo>
                <a:cubicBezTo>
                  <a:pt x="254" y="124"/>
                  <a:pt x="234" y="156"/>
                  <a:pt x="234" y="156"/>
                </a:cubicBezTo>
                <a:cubicBezTo>
                  <a:pt x="222" y="204"/>
                  <a:pt x="225" y="183"/>
                  <a:pt x="234" y="264"/>
                </a:cubicBezTo>
                <a:cubicBezTo>
                  <a:pt x="237" y="288"/>
                  <a:pt x="246" y="336"/>
                  <a:pt x="246" y="336"/>
                </a:cubicBezTo>
                <a:cubicBezTo>
                  <a:pt x="306" y="316"/>
                  <a:pt x="215" y="349"/>
                  <a:pt x="282" y="312"/>
                </a:cubicBezTo>
                <a:cubicBezTo>
                  <a:pt x="293" y="306"/>
                  <a:pt x="318" y="300"/>
                  <a:pt x="318" y="300"/>
                </a:cubicBezTo>
                <a:cubicBezTo>
                  <a:pt x="356" y="262"/>
                  <a:pt x="345" y="209"/>
                  <a:pt x="348" y="156"/>
                </a:cubicBezTo>
                <a:cubicBezTo>
                  <a:pt x="353" y="194"/>
                  <a:pt x="368" y="259"/>
                  <a:pt x="402" y="282"/>
                </a:cubicBezTo>
                <a:cubicBezTo>
                  <a:pt x="411" y="309"/>
                  <a:pt x="433" y="342"/>
                  <a:pt x="456" y="360"/>
                </a:cubicBezTo>
                <a:cubicBezTo>
                  <a:pt x="467" y="369"/>
                  <a:pt x="492" y="384"/>
                  <a:pt x="492" y="384"/>
                </a:cubicBezTo>
                <a:cubicBezTo>
                  <a:pt x="544" y="307"/>
                  <a:pt x="510" y="215"/>
                  <a:pt x="462" y="150"/>
                </a:cubicBezTo>
                <a:cubicBezTo>
                  <a:pt x="484" y="217"/>
                  <a:pt x="544" y="259"/>
                  <a:pt x="612" y="276"/>
                </a:cubicBezTo>
                <a:cubicBezTo>
                  <a:pt x="653" y="304"/>
                  <a:pt x="643" y="314"/>
                  <a:pt x="654" y="282"/>
                </a:cubicBezTo>
                <a:cubicBezTo>
                  <a:pt x="639" y="167"/>
                  <a:pt x="651" y="183"/>
                  <a:pt x="582" y="114"/>
                </a:cubicBezTo>
                <a:cubicBezTo>
                  <a:pt x="574" y="90"/>
                  <a:pt x="559" y="91"/>
                  <a:pt x="540" y="72"/>
                </a:cubicBezTo>
                <a:cubicBezTo>
                  <a:pt x="551" y="7"/>
                  <a:pt x="556" y="52"/>
                  <a:pt x="486" y="30"/>
                </a:cubicBezTo>
                <a:cubicBezTo>
                  <a:pt x="466" y="24"/>
                  <a:pt x="452" y="7"/>
                  <a:pt x="432" y="0"/>
                </a:cubicBezTo>
                <a:cubicBezTo>
                  <a:pt x="388" y="2"/>
                  <a:pt x="344" y="3"/>
                  <a:pt x="300" y="6"/>
                </a:cubicBezTo>
                <a:cubicBezTo>
                  <a:pt x="268" y="9"/>
                  <a:pt x="204" y="18"/>
                  <a:pt x="204" y="18"/>
                </a:cubicBezTo>
                <a:cubicBezTo>
                  <a:pt x="178" y="35"/>
                  <a:pt x="150" y="52"/>
                  <a:pt x="126" y="72"/>
                </a:cubicBezTo>
                <a:cubicBezTo>
                  <a:pt x="107" y="88"/>
                  <a:pt x="99" y="106"/>
                  <a:pt x="78" y="120"/>
                </a:cubicBezTo>
                <a:cubicBezTo>
                  <a:pt x="66" y="155"/>
                  <a:pt x="66" y="168"/>
                  <a:pt x="42" y="192"/>
                </a:cubicBezTo>
                <a:cubicBezTo>
                  <a:pt x="27" y="237"/>
                  <a:pt x="49" y="183"/>
                  <a:pt x="18" y="222"/>
                </a:cubicBezTo>
                <a:cubicBezTo>
                  <a:pt x="10" y="232"/>
                  <a:pt x="7" y="247"/>
                  <a:pt x="0" y="258"/>
                </a:cubicBezTo>
                <a:cubicBezTo>
                  <a:pt x="5" y="301"/>
                  <a:pt x="0" y="320"/>
                  <a:pt x="42" y="306"/>
                </a:cubicBezTo>
                <a:cubicBezTo>
                  <a:pt x="55" y="286"/>
                  <a:pt x="59" y="268"/>
                  <a:pt x="66" y="246"/>
                </a:cubicBezTo>
                <a:cubicBezTo>
                  <a:pt x="74" y="248"/>
                  <a:pt x="82" y="249"/>
                  <a:pt x="90" y="252"/>
                </a:cubicBezTo>
                <a:cubicBezTo>
                  <a:pt x="113" y="262"/>
                  <a:pt x="108" y="276"/>
                  <a:pt x="108" y="24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Freeform 10"/>
          <p:cNvSpPr>
            <a:spLocks/>
          </p:cNvSpPr>
          <p:nvPr/>
        </p:nvSpPr>
        <p:spPr bwMode="auto">
          <a:xfrm>
            <a:off x="4352925" y="1608138"/>
            <a:ext cx="390525" cy="120650"/>
          </a:xfrm>
          <a:custGeom>
            <a:avLst/>
            <a:gdLst>
              <a:gd name="T0" fmla="*/ 0 w 246"/>
              <a:gd name="T1" fmla="*/ 0 h 76"/>
              <a:gd name="T2" fmla="*/ 2147483646 w 246"/>
              <a:gd name="T3" fmla="*/ 2147483646 h 76"/>
              <a:gd name="T4" fmla="*/ 2147483646 w 246"/>
              <a:gd name="T5" fmla="*/ 2147483646 h 76"/>
              <a:gd name="T6" fmla="*/ 2147483646 w 246"/>
              <a:gd name="T7" fmla="*/ 2147483646 h 76"/>
              <a:gd name="T8" fmla="*/ 2147483646 w 246"/>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76">
                <a:moveTo>
                  <a:pt x="0" y="0"/>
                </a:moveTo>
                <a:cubicBezTo>
                  <a:pt x="3" y="10"/>
                  <a:pt x="22" y="53"/>
                  <a:pt x="24" y="54"/>
                </a:cubicBezTo>
                <a:cubicBezTo>
                  <a:pt x="55" y="67"/>
                  <a:pt x="98" y="61"/>
                  <a:pt x="132" y="72"/>
                </a:cubicBezTo>
                <a:cubicBezTo>
                  <a:pt x="172" y="68"/>
                  <a:pt x="185" y="76"/>
                  <a:pt x="210" y="54"/>
                </a:cubicBezTo>
                <a:cubicBezTo>
                  <a:pt x="223" y="43"/>
                  <a:pt x="246" y="18"/>
                  <a:pt x="246" y="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Freeform 11"/>
          <p:cNvSpPr>
            <a:spLocks/>
          </p:cNvSpPr>
          <p:nvPr/>
        </p:nvSpPr>
        <p:spPr bwMode="auto">
          <a:xfrm>
            <a:off x="4067175" y="3170238"/>
            <a:ext cx="933450" cy="114300"/>
          </a:xfrm>
          <a:custGeom>
            <a:avLst/>
            <a:gdLst>
              <a:gd name="T0" fmla="*/ 0 w 588"/>
              <a:gd name="T1" fmla="*/ 0 h 72"/>
              <a:gd name="T2" fmla="*/ 2147483646 w 588"/>
              <a:gd name="T3" fmla="*/ 2147483646 h 72"/>
              <a:gd name="T4" fmla="*/ 2147483646 w 588"/>
              <a:gd name="T5" fmla="*/ 2147483646 h 72"/>
              <a:gd name="T6" fmla="*/ 2147483646 w 588"/>
              <a:gd name="T7" fmla="*/ 2147483646 h 72"/>
              <a:gd name="T8" fmla="*/ 2147483646 w 588"/>
              <a:gd name="T9" fmla="*/ 2147483646 h 72"/>
              <a:gd name="T10" fmla="*/ 2147483646 w 588"/>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8" h="72">
                <a:moveTo>
                  <a:pt x="0" y="0"/>
                </a:moveTo>
                <a:cubicBezTo>
                  <a:pt x="11" y="32"/>
                  <a:pt x="36" y="22"/>
                  <a:pt x="66" y="30"/>
                </a:cubicBezTo>
                <a:cubicBezTo>
                  <a:pt x="100" y="38"/>
                  <a:pt x="135" y="59"/>
                  <a:pt x="168" y="66"/>
                </a:cubicBezTo>
                <a:cubicBezTo>
                  <a:pt x="188" y="70"/>
                  <a:pt x="208" y="70"/>
                  <a:pt x="228" y="72"/>
                </a:cubicBezTo>
                <a:cubicBezTo>
                  <a:pt x="342" y="70"/>
                  <a:pt x="456" y="72"/>
                  <a:pt x="570" y="66"/>
                </a:cubicBezTo>
                <a:cubicBezTo>
                  <a:pt x="577" y="66"/>
                  <a:pt x="588" y="54"/>
                  <a:pt x="588" y="5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Freeform 13"/>
          <p:cNvSpPr>
            <a:spLocks/>
          </p:cNvSpPr>
          <p:nvPr/>
        </p:nvSpPr>
        <p:spPr bwMode="auto">
          <a:xfrm>
            <a:off x="3124200" y="1447800"/>
            <a:ext cx="2949575" cy="3721100"/>
          </a:xfrm>
          <a:custGeom>
            <a:avLst/>
            <a:gdLst>
              <a:gd name="T0" fmla="*/ 2147483646 w 1858"/>
              <a:gd name="T1" fmla="*/ 2147483646 h 2344"/>
              <a:gd name="T2" fmla="*/ 2147483646 w 1858"/>
              <a:gd name="T3" fmla="*/ 2147483646 h 2344"/>
              <a:gd name="T4" fmla="*/ 2147483646 w 1858"/>
              <a:gd name="T5" fmla="*/ 2147483646 h 2344"/>
              <a:gd name="T6" fmla="*/ 2147483646 w 1858"/>
              <a:gd name="T7" fmla="*/ 2147483646 h 2344"/>
              <a:gd name="T8" fmla="*/ 2147483646 w 1858"/>
              <a:gd name="T9" fmla="*/ 2147483646 h 2344"/>
              <a:gd name="T10" fmla="*/ 2147483646 w 1858"/>
              <a:gd name="T11" fmla="*/ 2147483646 h 2344"/>
              <a:gd name="T12" fmla="*/ 2147483646 w 1858"/>
              <a:gd name="T13" fmla="*/ 2147483646 h 2344"/>
              <a:gd name="T14" fmla="*/ 2147483646 w 1858"/>
              <a:gd name="T15" fmla="*/ 2147483646 h 2344"/>
              <a:gd name="T16" fmla="*/ 2147483646 w 1858"/>
              <a:gd name="T17" fmla="*/ 2147483646 h 2344"/>
              <a:gd name="T18" fmla="*/ 2147483646 w 1858"/>
              <a:gd name="T19" fmla="*/ 2147483646 h 2344"/>
              <a:gd name="T20" fmla="*/ 2147483646 w 1858"/>
              <a:gd name="T21" fmla="*/ 2147483646 h 2344"/>
              <a:gd name="T22" fmla="*/ 2147483646 w 1858"/>
              <a:gd name="T23" fmla="*/ 2147483646 h 2344"/>
              <a:gd name="T24" fmla="*/ 2147483646 w 1858"/>
              <a:gd name="T25" fmla="*/ 2147483646 h 2344"/>
              <a:gd name="T26" fmla="*/ 2147483646 w 1858"/>
              <a:gd name="T27" fmla="*/ 2147483646 h 2344"/>
              <a:gd name="T28" fmla="*/ 2147483646 w 1858"/>
              <a:gd name="T29" fmla="*/ 2147483646 h 2344"/>
              <a:gd name="T30" fmla="*/ 2147483646 w 1858"/>
              <a:gd name="T31" fmla="*/ 2147483646 h 2344"/>
              <a:gd name="T32" fmla="*/ 2147483646 w 1858"/>
              <a:gd name="T33" fmla="*/ 2147483646 h 2344"/>
              <a:gd name="T34" fmla="*/ 2147483646 w 1858"/>
              <a:gd name="T35" fmla="*/ 2147483646 h 2344"/>
              <a:gd name="T36" fmla="*/ 2147483646 w 1858"/>
              <a:gd name="T37" fmla="*/ 2147483646 h 2344"/>
              <a:gd name="T38" fmla="*/ 2147483646 w 1858"/>
              <a:gd name="T39" fmla="*/ 2147483646 h 2344"/>
              <a:gd name="T40" fmla="*/ 2147483646 w 1858"/>
              <a:gd name="T41" fmla="*/ 2147483646 h 2344"/>
              <a:gd name="T42" fmla="*/ 2147483646 w 1858"/>
              <a:gd name="T43" fmla="*/ 2147483646 h 2344"/>
              <a:gd name="T44" fmla="*/ 2147483646 w 1858"/>
              <a:gd name="T45" fmla="*/ 2147483646 h 2344"/>
              <a:gd name="T46" fmla="*/ 2147483646 w 1858"/>
              <a:gd name="T47" fmla="*/ 2147483646 h 2344"/>
              <a:gd name="T48" fmla="*/ 2147483646 w 1858"/>
              <a:gd name="T49" fmla="*/ 2147483646 h 2344"/>
              <a:gd name="T50" fmla="*/ 2147483646 w 1858"/>
              <a:gd name="T51" fmla="*/ 2147483646 h 2344"/>
              <a:gd name="T52" fmla="*/ 2147483646 w 1858"/>
              <a:gd name="T53" fmla="*/ 2147483646 h 2344"/>
              <a:gd name="T54" fmla="*/ 2147483646 w 1858"/>
              <a:gd name="T55" fmla="*/ 2147483646 h 2344"/>
              <a:gd name="T56" fmla="*/ 2147483646 w 1858"/>
              <a:gd name="T57" fmla="*/ 2147483646 h 2344"/>
              <a:gd name="T58" fmla="*/ 2147483646 w 1858"/>
              <a:gd name="T59" fmla="*/ 2147483646 h 2344"/>
              <a:gd name="T60" fmla="*/ 2147483646 w 1858"/>
              <a:gd name="T61" fmla="*/ 2147483646 h 2344"/>
              <a:gd name="T62" fmla="*/ 2147483646 w 1858"/>
              <a:gd name="T63" fmla="*/ 2147483646 h 2344"/>
              <a:gd name="T64" fmla="*/ 2147483646 w 1858"/>
              <a:gd name="T65" fmla="*/ 2147483646 h 2344"/>
              <a:gd name="T66" fmla="*/ 2147483646 w 1858"/>
              <a:gd name="T67" fmla="*/ 2147483646 h 2344"/>
              <a:gd name="T68" fmla="*/ 2147483646 w 1858"/>
              <a:gd name="T69" fmla="*/ 2147483646 h 2344"/>
              <a:gd name="T70" fmla="*/ 2147483646 w 1858"/>
              <a:gd name="T71" fmla="*/ 2147483646 h 2344"/>
              <a:gd name="T72" fmla="*/ 2147483646 w 1858"/>
              <a:gd name="T73" fmla="*/ 2147483646 h 2344"/>
              <a:gd name="T74" fmla="*/ 2147483646 w 1858"/>
              <a:gd name="T75" fmla="*/ 2147483646 h 2344"/>
              <a:gd name="T76" fmla="*/ 2147483646 w 1858"/>
              <a:gd name="T77" fmla="*/ 2147483646 h 2344"/>
              <a:gd name="T78" fmla="*/ 2147483646 w 1858"/>
              <a:gd name="T79" fmla="*/ 2147483646 h 2344"/>
              <a:gd name="T80" fmla="*/ 2147483646 w 1858"/>
              <a:gd name="T81" fmla="*/ 2147483646 h 2344"/>
              <a:gd name="T82" fmla="*/ 2147483646 w 1858"/>
              <a:gd name="T83" fmla="*/ 2147483646 h 2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58" h="2344">
                <a:moveTo>
                  <a:pt x="783" y="80"/>
                </a:moveTo>
                <a:cubicBezTo>
                  <a:pt x="797" y="119"/>
                  <a:pt x="817" y="115"/>
                  <a:pt x="858" y="121"/>
                </a:cubicBezTo>
                <a:cubicBezTo>
                  <a:pt x="865" y="125"/>
                  <a:pt x="873" y="128"/>
                  <a:pt x="878" y="134"/>
                </a:cubicBezTo>
                <a:cubicBezTo>
                  <a:pt x="883" y="140"/>
                  <a:pt x="878" y="155"/>
                  <a:pt x="885" y="155"/>
                </a:cubicBezTo>
                <a:cubicBezTo>
                  <a:pt x="893" y="155"/>
                  <a:pt x="892" y="140"/>
                  <a:pt x="898" y="134"/>
                </a:cubicBezTo>
                <a:cubicBezTo>
                  <a:pt x="904" y="128"/>
                  <a:pt x="911" y="125"/>
                  <a:pt x="918" y="121"/>
                </a:cubicBezTo>
                <a:cubicBezTo>
                  <a:pt x="961" y="126"/>
                  <a:pt x="993" y="128"/>
                  <a:pt x="1034" y="114"/>
                </a:cubicBezTo>
                <a:cubicBezTo>
                  <a:pt x="1059" y="116"/>
                  <a:pt x="1085" y="113"/>
                  <a:pt x="1108" y="121"/>
                </a:cubicBezTo>
                <a:cubicBezTo>
                  <a:pt x="1127" y="127"/>
                  <a:pt x="1137" y="149"/>
                  <a:pt x="1156" y="155"/>
                </a:cubicBezTo>
                <a:cubicBezTo>
                  <a:pt x="1163" y="157"/>
                  <a:pt x="1169" y="159"/>
                  <a:pt x="1176" y="161"/>
                </a:cubicBezTo>
                <a:cubicBezTo>
                  <a:pt x="1221" y="193"/>
                  <a:pt x="1274" y="197"/>
                  <a:pt x="1325" y="216"/>
                </a:cubicBezTo>
                <a:cubicBezTo>
                  <a:pt x="1350" y="225"/>
                  <a:pt x="1371" y="241"/>
                  <a:pt x="1393" y="256"/>
                </a:cubicBezTo>
                <a:cubicBezTo>
                  <a:pt x="1400" y="261"/>
                  <a:pt x="1413" y="270"/>
                  <a:pt x="1413" y="270"/>
                </a:cubicBezTo>
                <a:cubicBezTo>
                  <a:pt x="1429" y="293"/>
                  <a:pt x="1440" y="301"/>
                  <a:pt x="1467" y="310"/>
                </a:cubicBezTo>
                <a:cubicBezTo>
                  <a:pt x="1481" y="314"/>
                  <a:pt x="1508" y="324"/>
                  <a:pt x="1508" y="324"/>
                </a:cubicBezTo>
                <a:cubicBezTo>
                  <a:pt x="1519" y="322"/>
                  <a:pt x="1535" y="326"/>
                  <a:pt x="1542" y="317"/>
                </a:cubicBezTo>
                <a:cubicBezTo>
                  <a:pt x="1547" y="310"/>
                  <a:pt x="1531" y="304"/>
                  <a:pt x="1528" y="297"/>
                </a:cubicBezTo>
                <a:cubicBezTo>
                  <a:pt x="1519" y="276"/>
                  <a:pt x="1502" y="238"/>
                  <a:pt x="1494" y="216"/>
                </a:cubicBezTo>
                <a:cubicBezTo>
                  <a:pt x="1490" y="156"/>
                  <a:pt x="1492" y="91"/>
                  <a:pt x="1447" y="46"/>
                </a:cubicBezTo>
                <a:cubicBezTo>
                  <a:pt x="1493" y="0"/>
                  <a:pt x="1563" y="5"/>
                  <a:pt x="1623" y="26"/>
                </a:cubicBezTo>
                <a:cubicBezTo>
                  <a:pt x="1642" y="54"/>
                  <a:pt x="1653" y="81"/>
                  <a:pt x="1671" y="107"/>
                </a:cubicBezTo>
                <a:cubicBezTo>
                  <a:pt x="1682" y="145"/>
                  <a:pt x="1702" y="166"/>
                  <a:pt x="1732" y="188"/>
                </a:cubicBezTo>
                <a:cubicBezTo>
                  <a:pt x="1745" y="235"/>
                  <a:pt x="1725" y="181"/>
                  <a:pt x="1766" y="229"/>
                </a:cubicBezTo>
                <a:cubicBezTo>
                  <a:pt x="1771" y="234"/>
                  <a:pt x="1769" y="243"/>
                  <a:pt x="1772" y="249"/>
                </a:cubicBezTo>
                <a:cubicBezTo>
                  <a:pt x="1781" y="268"/>
                  <a:pt x="1791" y="275"/>
                  <a:pt x="1806" y="290"/>
                </a:cubicBezTo>
                <a:cubicBezTo>
                  <a:pt x="1817" y="322"/>
                  <a:pt x="1825" y="354"/>
                  <a:pt x="1840" y="385"/>
                </a:cubicBezTo>
                <a:cubicBezTo>
                  <a:pt x="1854" y="465"/>
                  <a:pt x="1858" y="549"/>
                  <a:pt x="1820" y="622"/>
                </a:cubicBezTo>
                <a:cubicBezTo>
                  <a:pt x="1808" y="646"/>
                  <a:pt x="1794" y="662"/>
                  <a:pt x="1772" y="676"/>
                </a:cubicBezTo>
                <a:cubicBezTo>
                  <a:pt x="1759" y="685"/>
                  <a:pt x="1732" y="703"/>
                  <a:pt x="1732" y="703"/>
                </a:cubicBezTo>
                <a:cubicBezTo>
                  <a:pt x="1691" y="699"/>
                  <a:pt x="1581" y="684"/>
                  <a:pt x="1542" y="663"/>
                </a:cubicBezTo>
                <a:cubicBezTo>
                  <a:pt x="1510" y="646"/>
                  <a:pt x="1490" y="624"/>
                  <a:pt x="1454" y="615"/>
                </a:cubicBezTo>
                <a:cubicBezTo>
                  <a:pt x="1426" y="597"/>
                  <a:pt x="1398" y="585"/>
                  <a:pt x="1366" y="575"/>
                </a:cubicBezTo>
                <a:cubicBezTo>
                  <a:pt x="1329" y="538"/>
                  <a:pt x="1251" y="522"/>
                  <a:pt x="1230" y="581"/>
                </a:cubicBezTo>
                <a:cubicBezTo>
                  <a:pt x="1234" y="645"/>
                  <a:pt x="1230" y="701"/>
                  <a:pt x="1257" y="758"/>
                </a:cubicBezTo>
                <a:cubicBezTo>
                  <a:pt x="1277" y="937"/>
                  <a:pt x="1279" y="1124"/>
                  <a:pt x="1318" y="1300"/>
                </a:cubicBezTo>
                <a:cubicBezTo>
                  <a:pt x="1329" y="1404"/>
                  <a:pt x="1339" y="1504"/>
                  <a:pt x="1359" y="1605"/>
                </a:cubicBezTo>
                <a:cubicBezTo>
                  <a:pt x="1371" y="1666"/>
                  <a:pt x="1367" y="1703"/>
                  <a:pt x="1393" y="1754"/>
                </a:cubicBezTo>
                <a:cubicBezTo>
                  <a:pt x="1398" y="1813"/>
                  <a:pt x="1400" y="1871"/>
                  <a:pt x="1406" y="1930"/>
                </a:cubicBezTo>
                <a:cubicBezTo>
                  <a:pt x="1412" y="1989"/>
                  <a:pt x="1427" y="2106"/>
                  <a:pt x="1427" y="2106"/>
                </a:cubicBezTo>
                <a:cubicBezTo>
                  <a:pt x="1437" y="2344"/>
                  <a:pt x="1481" y="2298"/>
                  <a:pt x="1217" y="2289"/>
                </a:cubicBezTo>
                <a:cubicBezTo>
                  <a:pt x="1143" y="2271"/>
                  <a:pt x="1068" y="2260"/>
                  <a:pt x="993" y="2249"/>
                </a:cubicBezTo>
                <a:cubicBezTo>
                  <a:pt x="916" y="2222"/>
                  <a:pt x="972" y="2239"/>
                  <a:pt x="790" y="2235"/>
                </a:cubicBezTo>
                <a:cubicBezTo>
                  <a:pt x="654" y="2232"/>
                  <a:pt x="519" y="2230"/>
                  <a:pt x="383" y="2228"/>
                </a:cubicBezTo>
                <a:cubicBezTo>
                  <a:pt x="338" y="2219"/>
                  <a:pt x="287" y="2206"/>
                  <a:pt x="248" y="2181"/>
                </a:cubicBezTo>
                <a:cubicBezTo>
                  <a:pt x="257" y="2149"/>
                  <a:pt x="282" y="2129"/>
                  <a:pt x="295" y="2099"/>
                </a:cubicBezTo>
                <a:cubicBezTo>
                  <a:pt x="301" y="2086"/>
                  <a:pt x="309" y="2059"/>
                  <a:pt x="309" y="2059"/>
                </a:cubicBezTo>
                <a:cubicBezTo>
                  <a:pt x="314" y="1959"/>
                  <a:pt x="324" y="1862"/>
                  <a:pt x="356" y="1767"/>
                </a:cubicBezTo>
                <a:cubicBezTo>
                  <a:pt x="361" y="1723"/>
                  <a:pt x="363" y="1681"/>
                  <a:pt x="376" y="1639"/>
                </a:cubicBezTo>
                <a:cubicBezTo>
                  <a:pt x="382" y="1545"/>
                  <a:pt x="395" y="1459"/>
                  <a:pt x="417" y="1368"/>
                </a:cubicBezTo>
                <a:cubicBezTo>
                  <a:pt x="429" y="1319"/>
                  <a:pt x="434" y="1283"/>
                  <a:pt x="471" y="1246"/>
                </a:cubicBezTo>
                <a:cubicBezTo>
                  <a:pt x="480" y="1211"/>
                  <a:pt x="500" y="1186"/>
                  <a:pt x="512" y="1151"/>
                </a:cubicBezTo>
                <a:cubicBezTo>
                  <a:pt x="517" y="1063"/>
                  <a:pt x="524" y="983"/>
                  <a:pt x="553" y="900"/>
                </a:cubicBezTo>
                <a:cubicBezTo>
                  <a:pt x="531" y="837"/>
                  <a:pt x="525" y="732"/>
                  <a:pt x="525" y="656"/>
                </a:cubicBezTo>
                <a:cubicBezTo>
                  <a:pt x="518" y="653"/>
                  <a:pt x="504" y="655"/>
                  <a:pt x="504" y="647"/>
                </a:cubicBezTo>
                <a:cubicBezTo>
                  <a:pt x="504" y="640"/>
                  <a:pt x="524" y="656"/>
                  <a:pt x="525" y="649"/>
                </a:cubicBezTo>
                <a:cubicBezTo>
                  <a:pt x="526" y="642"/>
                  <a:pt x="512" y="644"/>
                  <a:pt x="505" y="642"/>
                </a:cubicBezTo>
                <a:cubicBezTo>
                  <a:pt x="475" y="652"/>
                  <a:pt x="478" y="665"/>
                  <a:pt x="464" y="690"/>
                </a:cubicBezTo>
                <a:cubicBezTo>
                  <a:pt x="440" y="734"/>
                  <a:pt x="413" y="755"/>
                  <a:pt x="383" y="792"/>
                </a:cubicBezTo>
                <a:cubicBezTo>
                  <a:pt x="368" y="811"/>
                  <a:pt x="362" y="833"/>
                  <a:pt x="349" y="853"/>
                </a:cubicBezTo>
                <a:cubicBezTo>
                  <a:pt x="336" y="905"/>
                  <a:pt x="303" y="957"/>
                  <a:pt x="275" y="1002"/>
                </a:cubicBezTo>
                <a:cubicBezTo>
                  <a:pt x="255" y="1080"/>
                  <a:pt x="301" y="1172"/>
                  <a:pt x="241" y="1232"/>
                </a:cubicBezTo>
                <a:cubicBezTo>
                  <a:pt x="133" y="1227"/>
                  <a:pt x="117" y="1226"/>
                  <a:pt x="38" y="1212"/>
                </a:cubicBezTo>
                <a:cubicBezTo>
                  <a:pt x="64" y="1120"/>
                  <a:pt x="63" y="1018"/>
                  <a:pt x="31" y="927"/>
                </a:cubicBezTo>
                <a:cubicBezTo>
                  <a:pt x="35" y="815"/>
                  <a:pt x="0" y="745"/>
                  <a:pt x="85" y="690"/>
                </a:cubicBezTo>
                <a:cubicBezTo>
                  <a:pt x="101" y="667"/>
                  <a:pt x="116" y="651"/>
                  <a:pt x="139" y="636"/>
                </a:cubicBezTo>
                <a:cubicBezTo>
                  <a:pt x="148" y="622"/>
                  <a:pt x="157" y="609"/>
                  <a:pt x="166" y="595"/>
                </a:cubicBezTo>
                <a:cubicBezTo>
                  <a:pt x="191" y="557"/>
                  <a:pt x="171" y="522"/>
                  <a:pt x="214" y="493"/>
                </a:cubicBezTo>
                <a:cubicBezTo>
                  <a:pt x="244" y="447"/>
                  <a:pt x="276" y="410"/>
                  <a:pt x="322" y="378"/>
                </a:cubicBezTo>
                <a:cubicBezTo>
                  <a:pt x="336" y="343"/>
                  <a:pt x="361" y="317"/>
                  <a:pt x="376" y="283"/>
                </a:cubicBezTo>
                <a:cubicBezTo>
                  <a:pt x="382" y="270"/>
                  <a:pt x="385" y="256"/>
                  <a:pt x="390" y="243"/>
                </a:cubicBezTo>
                <a:cubicBezTo>
                  <a:pt x="392" y="236"/>
                  <a:pt x="397" y="222"/>
                  <a:pt x="397" y="222"/>
                </a:cubicBezTo>
                <a:cubicBezTo>
                  <a:pt x="399" y="209"/>
                  <a:pt x="397" y="194"/>
                  <a:pt x="403" y="182"/>
                </a:cubicBezTo>
                <a:cubicBezTo>
                  <a:pt x="407" y="174"/>
                  <a:pt x="418" y="173"/>
                  <a:pt x="424" y="168"/>
                </a:cubicBezTo>
                <a:cubicBezTo>
                  <a:pt x="456" y="142"/>
                  <a:pt x="485" y="114"/>
                  <a:pt x="525" y="100"/>
                </a:cubicBezTo>
                <a:cubicBezTo>
                  <a:pt x="604" y="152"/>
                  <a:pt x="537" y="112"/>
                  <a:pt x="586" y="134"/>
                </a:cubicBezTo>
                <a:cubicBezTo>
                  <a:pt x="596" y="138"/>
                  <a:pt x="607" y="155"/>
                  <a:pt x="614" y="148"/>
                </a:cubicBezTo>
                <a:cubicBezTo>
                  <a:pt x="621" y="141"/>
                  <a:pt x="602" y="132"/>
                  <a:pt x="593" y="127"/>
                </a:cubicBezTo>
                <a:cubicBezTo>
                  <a:pt x="571" y="114"/>
                  <a:pt x="548" y="115"/>
                  <a:pt x="525" y="100"/>
                </a:cubicBezTo>
                <a:cubicBezTo>
                  <a:pt x="542" y="50"/>
                  <a:pt x="730" y="90"/>
                  <a:pt x="790" y="94"/>
                </a:cubicBezTo>
                <a:cubicBezTo>
                  <a:pt x="792" y="101"/>
                  <a:pt x="794" y="108"/>
                  <a:pt x="797" y="114"/>
                </a:cubicBezTo>
                <a:cubicBezTo>
                  <a:pt x="801" y="121"/>
                  <a:pt x="807" y="127"/>
                  <a:pt x="810" y="134"/>
                </a:cubicBezTo>
                <a:cubicBezTo>
                  <a:pt x="821" y="160"/>
                  <a:pt x="816" y="186"/>
                  <a:pt x="844" y="202"/>
                </a:cubicBezTo>
                <a:cubicBezTo>
                  <a:pt x="858" y="210"/>
                  <a:pt x="876" y="211"/>
                  <a:pt x="891" y="216"/>
                </a:cubicBezTo>
                <a:cubicBezTo>
                  <a:pt x="1019" y="207"/>
                  <a:pt x="983" y="229"/>
                  <a:pt x="1027" y="148"/>
                </a:cubicBezTo>
              </a:path>
            </a:pathLst>
          </a:custGeom>
          <a:solidFill>
            <a:srgbClr val="FDFC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Freeform 14"/>
          <p:cNvSpPr>
            <a:spLocks/>
          </p:cNvSpPr>
          <p:nvPr/>
        </p:nvSpPr>
        <p:spPr bwMode="auto">
          <a:xfrm>
            <a:off x="3167063" y="4921250"/>
            <a:ext cx="1008062" cy="1089025"/>
          </a:xfrm>
          <a:custGeom>
            <a:avLst/>
            <a:gdLst>
              <a:gd name="T0" fmla="*/ 2147483646 w 635"/>
              <a:gd name="T1" fmla="*/ 2147483646 h 686"/>
              <a:gd name="T2" fmla="*/ 2147483646 w 635"/>
              <a:gd name="T3" fmla="*/ 2147483646 h 686"/>
              <a:gd name="T4" fmla="*/ 2147483646 w 635"/>
              <a:gd name="T5" fmla="*/ 0 h 686"/>
              <a:gd name="T6" fmla="*/ 2147483646 w 635"/>
              <a:gd name="T7" fmla="*/ 2147483646 h 686"/>
              <a:gd name="T8" fmla="*/ 2147483646 w 635"/>
              <a:gd name="T9" fmla="*/ 2147483646 h 686"/>
              <a:gd name="T10" fmla="*/ 2147483646 w 635"/>
              <a:gd name="T11" fmla="*/ 2147483646 h 686"/>
              <a:gd name="T12" fmla="*/ 2147483646 w 635"/>
              <a:gd name="T13" fmla="*/ 2147483646 h 686"/>
              <a:gd name="T14" fmla="*/ 2147483646 w 635"/>
              <a:gd name="T15" fmla="*/ 2147483646 h 686"/>
              <a:gd name="T16" fmla="*/ 2147483646 w 635"/>
              <a:gd name="T17" fmla="*/ 2147483646 h 686"/>
              <a:gd name="T18" fmla="*/ 2147483646 w 635"/>
              <a:gd name="T19" fmla="*/ 2147483646 h 686"/>
              <a:gd name="T20" fmla="*/ 2147483646 w 635"/>
              <a:gd name="T21" fmla="*/ 2147483646 h 686"/>
              <a:gd name="T22" fmla="*/ 2147483646 w 635"/>
              <a:gd name="T23" fmla="*/ 2147483646 h 686"/>
              <a:gd name="T24" fmla="*/ 2147483646 w 635"/>
              <a:gd name="T25" fmla="*/ 2147483646 h 686"/>
              <a:gd name="T26" fmla="*/ 2147483646 w 635"/>
              <a:gd name="T27" fmla="*/ 2147483646 h 686"/>
              <a:gd name="T28" fmla="*/ 2147483646 w 635"/>
              <a:gd name="T29" fmla="*/ 2147483646 h 686"/>
              <a:gd name="T30" fmla="*/ 2147483646 w 635"/>
              <a:gd name="T31" fmla="*/ 2147483646 h 686"/>
              <a:gd name="T32" fmla="*/ 2147483646 w 635"/>
              <a:gd name="T33" fmla="*/ 2147483646 h 686"/>
              <a:gd name="T34" fmla="*/ 2147483646 w 635"/>
              <a:gd name="T35" fmla="*/ 2147483646 h 686"/>
              <a:gd name="T36" fmla="*/ 2147483646 w 635"/>
              <a:gd name="T37" fmla="*/ 2147483646 h 686"/>
              <a:gd name="T38" fmla="*/ 2147483646 w 635"/>
              <a:gd name="T39" fmla="*/ 2147483646 h 686"/>
              <a:gd name="T40" fmla="*/ 2147483646 w 635"/>
              <a:gd name="T41" fmla="*/ 2147483646 h 686"/>
              <a:gd name="T42" fmla="*/ 2147483646 w 635"/>
              <a:gd name="T43" fmla="*/ 2147483646 h 686"/>
              <a:gd name="T44" fmla="*/ 2147483646 w 635"/>
              <a:gd name="T45" fmla="*/ 2147483646 h 686"/>
              <a:gd name="T46" fmla="*/ 2147483646 w 635"/>
              <a:gd name="T47" fmla="*/ 2147483646 h 686"/>
              <a:gd name="T48" fmla="*/ 2147483646 w 635"/>
              <a:gd name="T49" fmla="*/ 2147483646 h 686"/>
              <a:gd name="T50" fmla="*/ 2147483646 w 635"/>
              <a:gd name="T51" fmla="*/ 2147483646 h 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35" h="686">
                <a:moveTo>
                  <a:pt x="288" y="20"/>
                </a:moveTo>
                <a:cubicBezTo>
                  <a:pt x="301" y="57"/>
                  <a:pt x="295" y="36"/>
                  <a:pt x="282" y="20"/>
                </a:cubicBezTo>
                <a:cubicBezTo>
                  <a:pt x="276" y="13"/>
                  <a:pt x="268" y="7"/>
                  <a:pt x="261" y="0"/>
                </a:cubicBezTo>
                <a:cubicBezTo>
                  <a:pt x="251" y="48"/>
                  <a:pt x="254" y="68"/>
                  <a:pt x="221" y="101"/>
                </a:cubicBezTo>
                <a:cubicBezTo>
                  <a:pt x="198" y="168"/>
                  <a:pt x="152" y="228"/>
                  <a:pt x="119" y="291"/>
                </a:cubicBezTo>
                <a:cubicBezTo>
                  <a:pt x="107" y="314"/>
                  <a:pt x="105" y="343"/>
                  <a:pt x="92" y="365"/>
                </a:cubicBezTo>
                <a:cubicBezTo>
                  <a:pt x="84" y="379"/>
                  <a:pt x="65" y="406"/>
                  <a:pt x="65" y="406"/>
                </a:cubicBezTo>
                <a:cubicBezTo>
                  <a:pt x="55" y="446"/>
                  <a:pt x="41" y="487"/>
                  <a:pt x="17" y="521"/>
                </a:cubicBezTo>
                <a:cubicBezTo>
                  <a:pt x="8" y="554"/>
                  <a:pt x="0" y="571"/>
                  <a:pt x="38" y="582"/>
                </a:cubicBezTo>
                <a:cubicBezTo>
                  <a:pt x="93" y="621"/>
                  <a:pt x="156" y="621"/>
                  <a:pt x="221" y="630"/>
                </a:cubicBezTo>
                <a:cubicBezTo>
                  <a:pt x="252" y="641"/>
                  <a:pt x="276" y="645"/>
                  <a:pt x="309" y="650"/>
                </a:cubicBezTo>
                <a:cubicBezTo>
                  <a:pt x="356" y="666"/>
                  <a:pt x="335" y="660"/>
                  <a:pt x="370" y="670"/>
                </a:cubicBezTo>
                <a:cubicBezTo>
                  <a:pt x="377" y="675"/>
                  <a:pt x="382" y="686"/>
                  <a:pt x="390" y="684"/>
                </a:cubicBezTo>
                <a:cubicBezTo>
                  <a:pt x="397" y="682"/>
                  <a:pt x="395" y="671"/>
                  <a:pt x="397" y="664"/>
                </a:cubicBezTo>
                <a:cubicBezTo>
                  <a:pt x="404" y="638"/>
                  <a:pt x="408" y="614"/>
                  <a:pt x="417" y="589"/>
                </a:cubicBezTo>
                <a:cubicBezTo>
                  <a:pt x="424" y="547"/>
                  <a:pt x="426" y="498"/>
                  <a:pt x="465" y="474"/>
                </a:cubicBezTo>
                <a:cubicBezTo>
                  <a:pt x="501" y="419"/>
                  <a:pt x="494" y="342"/>
                  <a:pt x="532" y="284"/>
                </a:cubicBezTo>
                <a:cubicBezTo>
                  <a:pt x="545" y="220"/>
                  <a:pt x="579" y="105"/>
                  <a:pt x="634" y="67"/>
                </a:cubicBezTo>
                <a:cubicBezTo>
                  <a:pt x="632" y="58"/>
                  <a:pt x="635" y="44"/>
                  <a:pt x="627" y="40"/>
                </a:cubicBezTo>
                <a:cubicBezTo>
                  <a:pt x="620" y="36"/>
                  <a:pt x="615" y="54"/>
                  <a:pt x="607" y="54"/>
                </a:cubicBezTo>
                <a:cubicBezTo>
                  <a:pt x="562" y="56"/>
                  <a:pt x="516" y="49"/>
                  <a:pt x="471" y="47"/>
                </a:cubicBezTo>
                <a:cubicBezTo>
                  <a:pt x="424" y="31"/>
                  <a:pt x="444" y="29"/>
                  <a:pt x="410" y="40"/>
                </a:cubicBezTo>
                <a:cubicBezTo>
                  <a:pt x="372" y="36"/>
                  <a:pt x="333" y="31"/>
                  <a:pt x="295" y="27"/>
                </a:cubicBezTo>
                <a:cubicBezTo>
                  <a:pt x="288" y="26"/>
                  <a:pt x="268" y="20"/>
                  <a:pt x="275" y="20"/>
                </a:cubicBezTo>
                <a:cubicBezTo>
                  <a:pt x="307" y="20"/>
                  <a:pt x="338" y="30"/>
                  <a:pt x="370" y="33"/>
                </a:cubicBezTo>
                <a:cubicBezTo>
                  <a:pt x="399" y="48"/>
                  <a:pt x="438" y="61"/>
                  <a:pt x="471" y="61"/>
                </a:cubicBezTo>
              </a:path>
            </a:pathLst>
          </a:custGeom>
          <a:solidFill>
            <a:srgbClr val="FDFC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Freeform 15"/>
          <p:cNvSpPr>
            <a:spLocks/>
          </p:cNvSpPr>
          <p:nvPr/>
        </p:nvSpPr>
        <p:spPr bwMode="auto">
          <a:xfrm>
            <a:off x="4533900" y="4913313"/>
            <a:ext cx="633413" cy="1165225"/>
          </a:xfrm>
          <a:custGeom>
            <a:avLst/>
            <a:gdLst>
              <a:gd name="T0" fmla="*/ 2147483646 w 399"/>
              <a:gd name="T1" fmla="*/ 2147483646 h 729"/>
              <a:gd name="T2" fmla="*/ 2147483646 w 399"/>
              <a:gd name="T3" fmla="*/ 2147483646 h 729"/>
              <a:gd name="T4" fmla="*/ 2147483646 w 399"/>
              <a:gd name="T5" fmla="*/ 2147483646 h 729"/>
              <a:gd name="T6" fmla="*/ 2147483646 w 399"/>
              <a:gd name="T7" fmla="*/ 2147483646 h 729"/>
              <a:gd name="T8" fmla="*/ 2147483646 w 399"/>
              <a:gd name="T9" fmla="*/ 2147483646 h 729"/>
              <a:gd name="T10" fmla="*/ 2147483646 w 399"/>
              <a:gd name="T11" fmla="*/ 2147483646 h 729"/>
              <a:gd name="T12" fmla="*/ 2147483646 w 399"/>
              <a:gd name="T13" fmla="*/ 2147483646 h 729"/>
              <a:gd name="T14" fmla="*/ 2147483646 w 399"/>
              <a:gd name="T15" fmla="*/ 2147483646 h 729"/>
              <a:gd name="T16" fmla="*/ 2147483646 w 399"/>
              <a:gd name="T17" fmla="*/ 2147483646 h 729"/>
              <a:gd name="T18" fmla="*/ 2147483646 w 399"/>
              <a:gd name="T19" fmla="*/ 2147483646 h 7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9" h="729">
                <a:moveTo>
                  <a:pt x="46" y="61"/>
                </a:moveTo>
                <a:cubicBezTo>
                  <a:pt x="44" y="255"/>
                  <a:pt x="50" y="449"/>
                  <a:pt x="39" y="643"/>
                </a:cubicBezTo>
                <a:cubicBezTo>
                  <a:pt x="38" y="659"/>
                  <a:pt x="12" y="684"/>
                  <a:pt x="12" y="684"/>
                </a:cubicBezTo>
                <a:cubicBezTo>
                  <a:pt x="0" y="729"/>
                  <a:pt x="1" y="709"/>
                  <a:pt x="25" y="691"/>
                </a:cubicBezTo>
                <a:cubicBezTo>
                  <a:pt x="92" y="642"/>
                  <a:pt x="14" y="713"/>
                  <a:pt x="73" y="657"/>
                </a:cubicBezTo>
                <a:cubicBezTo>
                  <a:pt x="104" y="658"/>
                  <a:pt x="341" y="689"/>
                  <a:pt x="357" y="637"/>
                </a:cubicBezTo>
                <a:cubicBezTo>
                  <a:pt x="365" y="477"/>
                  <a:pt x="399" y="273"/>
                  <a:pt x="344" y="115"/>
                </a:cubicBezTo>
                <a:cubicBezTo>
                  <a:pt x="324" y="0"/>
                  <a:pt x="355" y="98"/>
                  <a:pt x="127" y="67"/>
                </a:cubicBezTo>
                <a:cubicBezTo>
                  <a:pt x="111" y="65"/>
                  <a:pt x="86" y="40"/>
                  <a:pt x="86" y="40"/>
                </a:cubicBezTo>
                <a:cubicBezTo>
                  <a:pt x="47" y="48"/>
                  <a:pt x="57" y="36"/>
                  <a:pt x="46" y="61"/>
                </a:cubicBezTo>
                <a:close/>
              </a:path>
            </a:pathLst>
          </a:custGeom>
          <a:solidFill>
            <a:srgbClr val="FDFC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Freeform 16"/>
          <p:cNvSpPr>
            <a:spLocks/>
          </p:cNvSpPr>
          <p:nvPr/>
        </p:nvSpPr>
        <p:spPr bwMode="auto">
          <a:xfrm>
            <a:off x="2778125" y="5932488"/>
            <a:ext cx="987425" cy="409575"/>
          </a:xfrm>
          <a:custGeom>
            <a:avLst/>
            <a:gdLst>
              <a:gd name="T0" fmla="*/ 2147483646 w 622"/>
              <a:gd name="T1" fmla="*/ 0 h 258"/>
              <a:gd name="T2" fmla="*/ 2147483646 w 622"/>
              <a:gd name="T3" fmla="*/ 2147483646 h 258"/>
              <a:gd name="T4" fmla="*/ 2147483646 w 622"/>
              <a:gd name="T5" fmla="*/ 2147483646 h 258"/>
              <a:gd name="T6" fmla="*/ 2147483646 w 622"/>
              <a:gd name="T7" fmla="*/ 2147483646 h 258"/>
              <a:gd name="T8" fmla="*/ 2147483646 w 622"/>
              <a:gd name="T9" fmla="*/ 2147483646 h 258"/>
              <a:gd name="T10" fmla="*/ 2147483646 w 622"/>
              <a:gd name="T11" fmla="*/ 2147483646 h 258"/>
              <a:gd name="T12" fmla="*/ 2147483646 w 622"/>
              <a:gd name="T13" fmla="*/ 2147483646 h 258"/>
              <a:gd name="T14" fmla="*/ 2147483646 w 622"/>
              <a:gd name="T15" fmla="*/ 2147483646 h 258"/>
              <a:gd name="T16" fmla="*/ 2147483646 w 622"/>
              <a:gd name="T17" fmla="*/ 2147483646 h 258"/>
              <a:gd name="T18" fmla="*/ 2147483646 w 622"/>
              <a:gd name="T19" fmla="*/ 2147483646 h 258"/>
              <a:gd name="T20" fmla="*/ 2147483646 w 622"/>
              <a:gd name="T21" fmla="*/ 2147483646 h 258"/>
              <a:gd name="T22" fmla="*/ 2147483646 w 622"/>
              <a:gd name="T23" fmla="*/ 2147483646 h 258"/>
              <a:gd name="T24" fmla="*/ 2147483646 w 622"/>
              <a:gd name="T25" fmla="*/ 2147483646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2" h="258">
                <a:moveTo>
                  <a:pt x="378" y="0"/>
                </a:moveTo>
                <a:cubicBezTo>
                  <a:pt x="371" y="10"/>
                  <a:pt x="335" y="52"/>
                  <a:pt x="330" y="54"/>
                </a:cubicBezTo>
                <a:cubicBezTo>
                  <a:pt x="274" y="71"/>
                  <a:pt x="213" y="63"/>
                  <a:pt x="154" y="67"/>
                </a:cubicBezTo>
                <a:cubicBezTo>
                  <a:pt x="133" y="82"/>
                  <a:pt x="121" y="100"/>
                  <a:pt x="100" y="115"/>
                </a:cubicBezTo>
                <a:cubicBezTo>
                  <a:pt x="0" y="258"/>
                  <a:pt x="233" y="227"/>
                  <a:pt x="296" y="230"/>
                </a:cubicBezTo>
                <a:cubicBezTo>
                  <a:pt x="415" y="241"/>
                  <a:pt x="415" y="242"/>
                  <a:pt x="567" y="237"/>
                </a:cubicBezTo>
                <a:cubicBezTo>
                  <a:pt x="622" y="200"/>
                  <a:pt x="598" y="134"/>
                  <a:pt x="601" y="67"/>
                </a:cubicBezTo>
                <a:cubicBezTo>
                  <a:pt x="552" y="35"/>
                  <a:pt x="488" y="31"/>
                  <a:pt x="432" y="27"/>
                </a:cubicBezTo>
                <a:cubicBezTo>
                  <a:pt x="423" y="20"/>
                  <a:pt x="416" y="7"/>
                  <a:pt x="405" y="6"/>
                </a:cubicBezTo>
                <a:cubicBezTo>
                  <a:pt x="391" y="5"/>
                  <a:pt x="364" y="20"/>
                  <a:pt x="364" y="20"/>
                </a:cubicBezTo>
                <a:cubicBezTo>
                  <a:pt x="359" y="27"/>
                  <a:pt x="349" y="32"/>
                  <a:pt x="350" y="40"/>
                </a:cubicBezTo>
                <a:cubicBezTo>
                  <a:pt x="357" y="86"/>
                  <a:pt x="399" y="52"/>
                  <a:pt x="344" y="81"/>
                </a:cubicBezTo>
                <a:cubicBezTo>
                  <a:pt x="313" y="76"/>
                  <a:pt x="286" y="76"/>
                  <a:pt x="262" y="54"/>
                </a:cubicBezTo>
              </a:path>
            </a:pathLst>
          </a:custGeom>
          <a:solidFill>
            <a:srgbClr val="FDFC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Freeform 17"/>
          <p:cNvSpPr>
            <a:spLocks/>
          </p:cNvSpPr>
          <p:nvPr/>
        </p:nvSpPr>
        <p:spPr bwMode="auto">
          <a:xfrm>
            <a:off x="4543425" y="5964238"/>
            <a:ext cx="987425" cy="398462"/>
          </a:xfrm>
          <a:custGeom>
            <a:avLst/>
            <a:gdLst>
              <a:gd name="T0" fmla="*/ 2147483646 w 622"/>
              <a:gd name="T1" fmla="*/ 2147483646 h 251"/>
              <a:gd name="T2" fmla="*/ 2147483646 w 622"/>
              <a:gd name="T3" fmla="*/ 2147483646 h 251"/>
              <a:gd name="T4" fmla="*/ 2147483646 w 622"/>
              <a:gd name="T5" fmla="*/ 2147483646 h 251"/>
              <a:gd name="T6" fmla="*/ 2147483646 w 622"/>
              <a:gd name="T7" fmla="*/ 2147483646 h 251"/>
              <a:gd name="T8" fmla="*/ 2147483646 w 622"/>
              <a:gd name="T9" fmla="*/ 2147483646 h 251"/>
              <a:gd name="T10" fmla="*/ 2147483646 w 622"/>
              <a:gd name="T11" fmla="*/ 2147483646 h 251"/>
              <a:gd name="T12" fmla="*/ 2147483646 w 622"/>
              <a:gd name="T13" fmla="*/ 2147483646 h 251"/>
              <a:gd name="T14" fmla="*/ 2147483646 w 622"/>
              <a:gd name="T15" fmla="*/ 0 h 251"/>
              <a:gd name="T16" fmla="*/ 2147483646 w 622"/>
              <a:gd name="T17" fmla="*/ 2147483646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2" h="251">
                <a:moveTo>
                  <a:pt x="52" y="34"/>
                </a:moveTo>
                <a:cubicBezTo>
                  <a:pt x="20" y="80"/>
                  <a:pt x="0" y="228"/>
                  <a:pt x="79" y="244"/>
                </a:cubicBezTo>
                <a:cubicBezTo>
                  <a:pt x="106" y="249"/>
                  <a:pt x="133" y="249"/>
                  <a:pt x="160" y="251"/>
                </a:cubicBezTo>
                <a:cubicBezTo>
                  <a:pt x="266" y="249"/>
                  <a:pt x="373" y="248"/>
                  <a:pt x="479" y="244"/>
                </a:cubicBezTo>
                <a:cubicBezTo>
                  <a:pt x="502" y="243"/>
                  <a:pt x="502" y="230"/>
                  <a:pt x="519" y="217"/>
                </a:cubicBezTo>
                <a:cubicBezTo>
                  <a:pt x="532" y="207"/>
                  <a:pt x="560" y="190"/>
                  <a:pt x="560" y="190"/>
                </a:cubicBezTo>
                <a:cubicBezTo>
                  <a:pt x="622" y="90"/>
                  <a:pt x="461" y="37"/>
                  <a:pt x="390" y="27"/>
                </a:cubicBezTo>
                <a:cubicBezTo>
                  <a:pt x="342" y="10"/>
                  <a:pt x="362" y="20"/>
                  <a:pt x="329" y="0"/>
                </a:cubicBezTo>
                <a:cubicBezTo>
                  <a:pt x="243" y="30"/>
                  <a:pt x="142" y="21"/>
                  <a:pt x="52" y="34"/>
                </a:cubicBezTo>
                <a:close/>
              </a:path>
            </a:pathLst>
          </a:custGeom>
          <a:solidFill>
            <a:srgbClr val="FDFCF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7" name="Oval 23"/>
          <p:cNvSpPr>
            <a:spLocks noChangeArrowheads="1"/>
          </p:cNvSpPr>
          <p:nvPr/>
        </p:nvSpPr>
        <p:spPr bwMode="auto">
          <a:xfrm>
            <a:off x="4648200" y="914400"/>
            <a:ext cx="228600" cy="76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68" name="Oval 24"/>
          <p:cNvSpPr>
            <a:spLocks noChangeArrowheads="1"/>
          </p:cNvSpPr>
          <p:nvPr/>
        </p:nvSpPr>
        <p:spPr bwMode="auto">
          <a:xfrm>
            <a:off x="4191000" y="914400"/>
            <a:ext cx="228600" cy="76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69" name="Freeform 25"/>
          <p:cNvSpPr>
            <a:spLocks/>
          </p:cNvSpPr>
          <p:nvPr/>
        </p:nvSpPr>
        <p:spPr bwMode="auto">
          <a:xfrm>
            <a:off x="4486275" y="815975"/>
            <a:ext cx="387350" cy="346075"/>
          </a:xfrm>
          <a:custGeom>
            <a:avLst/>
            <a:gdLst>
              <a:gd name="T0" fmla="*/ 2147483646 w 244"/>
              <a:gd name="T1" fmla="*/ 2147483646 h 218"/>
              <a:gd name="T2" fmla="*/ 2147483646 w 244"/>
              <a:gd name="T3" fmla="*/ 2147483646 h 218"/>
              <a:gd name="T4" fmla="*/ 2147483646 w 244"/>
              <a:gd name="T5" fmla="*/ 2147483646 h 218"/>
              <a:gd name="T6" fmla="*/ 0 w 244"/>
              <a:gd name="T7" fmla="*/ 2147483646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218">
                <a:moveTo>
                  <a:pt x="244" y="1"/>
                </a:moveTo>
                <a:cubicBezTo>
                  <a:pt x="151" y="8"/>
                  <a:pt x="176" y="0"/>
                  <a:pt x="122" y="15"/>
                </a:cubicBezTo>
                <a:cubicBezTo>
                  <a:pt x="101" y="21"/>
                  <a:pt x="61" y="35"/>
                  <a:pt x="61" y="35"/>
                </a:cubicBezTo>
                <a:cubicBezTo>
                  <a:pt x="15" y="101"/>
                  <a:pt x="99" y="218"/>
                  <a:pt x="0" y="2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0" name="Freeform 26"/>
          <p:cNvSpPr>
            <a:spLocks/>
          </p:cNvSpPr>
          <p:nvPr/>
        </p:nvSpPr>
        <p:spPr bwMode="auto">
          <a:xfrm>
            <a:off x="4389438" y="1247775"/>
            <a:ext cx="323850" cy="107950"/>
          </a:xfrm>
          <a:custGeom>
            <a:avLst/>
            <a:gdLst>
              <a:gd name="T0" fmla="*/ 0 w 204"/>
              <a:gd name="T1" fmla="*/ 0 h 68"/>
              <a:gd name="T2" fmla="*/ 2147483646 w 204"/>
              <a:gd name="T3" fmla="*/ 2147483646 h 68"/>
              <a:gd name="T4" fmla="*/ 2147483646 w 204"/>
              <a:gd name="T5" fmla="*/ 2147483646 h 68"/>
              <a:gd name="T6" fmla="*/ 2147483646 w 204"/>
              <a:gd name="T7" fmla="*/ 2147483646 h 68"/>
              <a:gd name="T8" fmla="*/ 2147483646 w 204"/>
              <a:gd name="T9" fmla="*/ 2147483646 h 68"/>
              <a:gd name="T10" fmla="*/ 2147483646 w 204"/>
              <a:gd name="T11" fmla="*/ 2147483646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 h="68">
                <a:moveTo>
                  <a:pt x="0" y="0"/>
                </a:moveTo>
                <a:cubicBezTo>
                  <a:pt x="34" y="23"/>
                  <a:pt x="68" y="28"/>
                  <a:pt x="108" y="34"/>
                </a:cubicBezTo>
                <a:cubicBezTo>
                  <a:pt x="135" y="32"/>
                  <a:pt x="163" y="22"/>
                  <a:pt x="190" y="27"/>
                </a:cubicBezTo>
                <a:cubicBezTo>
                  <a:pt x="204" y="29"/>
                  <a:pt x="163" y="36"/>
                  <a:pt x="149" y="41"/>
                </a:cubicBezTo>
                <a:cubicBezTo>
                  <a:pt x="134" y="46"/>
                  <a:pt x="108" y="68"/>
                  <a:pt x="108" y="68"/>
                </a:cubicBezTo>
                <a:cubicBezTo>
                  <a:pt x="83" y="62"/>
                  <a:pt x="44" y="51"/>
                  <a:pt x="34" y="2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1" name="Oval 27"/>
          <p:cNvSpPr>
            <a:spLocks noChangeArrowheads="1"/>
          </p:cNvSpPr>
          <p:nvPr/>
        </p:nvSpPr>
        <p:spPr bwMode="auto">
          <a:xfrm>
            <a:off x="4267200" y="914400"/>
            <a:ext cx="76200" cy="76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72" name="Oval 28"/>
          <p:cNvSpPr>
            <a:spLocks noChangeArrowheads="1"/>
          </p:cNvSpPr>
          <p:nvPr/>
        </p:nvSpPr>
        <p:spPr bwMode="auto">
          <a:xfrm>
            <a:off x="4724400" y="914400"/>
            <a:ext cx="76200" cy="76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diamond(in)">
                                      <p:cBhvr>
                                        <p:cTn id="7" dur="2000"/>
                                        <p:tgtEl>
                                          <p:spTgt spid="615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diamond(in)">
                                      <p:cBhvr>
                                        <p:cTn id="10" dur="2000"/>
                                        <p:tgtEl>
                                          <p:spTgt spid="615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153"/>
                                        </p:tgtEl>
                                        <p:attrNameLst>
                                          <p:attrName>style.visibility</p:attrName>
                                        </p:attrNameLst>
                                      </p:cBhvr>
                                      <p:to>
                                        <p:strVal val="visible"/>
                                      </p:to>
                                    </p:set>
                                    <p:animEffect transition="in" filter="diamond(in)">
                                      <p:cBhvr>
                                        <p:cTn id="13" dur="2000"/>
                                        <p:tgtEl>
                                          <p:spTgt spid="615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154"/>
                                        </p:tgtEl>
                                        <p:attrNameLst>
                                          <p:attrName>style.visibility</p:attrName>
                                        </p:attrNameLst>
                                      </p:cBhvr>
                                      <p:to>
                                        <p:strVal val="visible"/>
                                      </p:to>
                                    </p:set>
                                    <p:animEffect transition="in" filter="diamond(in)">
                                      <p:cBhvr>
                                        <p:cTn id="16" dur="2000"/>
                                        <p:tgtEl>
                                          <p:spTgt spid="615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6155"/>
                                        </p:tgtEl>
                                        <p:attrNameLst>
                                          <p:attrName>style.visibility</p:attrName>
                                        </p:attrNameLst>
                                      </p:cBhvr>
                                      <p:to>
                                        <p:strVal val="visible"/>
                                      </p:to>
                                    </p:set>
                                    <p:animEffect transition="in" filter="diamond(in)">
                                      <p:cBhvr>
                                        <p:cTn id="19" dur="2000"/>
                                        <p:tgtEl>
                                          <p:spTgt spid="615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157"/>
                                        </p:tgtEl>
                                        <p:attrNameLst>
                                          <p:attrName>style.visibility</p:attrName>
                                        </p:attrNameLst>
                                      </p:cBhvr>
                                      <p:to>
                                        <p:strVal val="visible"/>
                                      </p:to>
                                    </p:set>
                                    <p:animEffect transition="in" filter="blinds(horizontal)">
                                      <p:cBhvr>
                                        <p:cTn id="24" dur="500"/>
                                        <p:tgtEl>
                                          <p:spTgt spid="615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158"/>
                                        </p:tgtEl>
                                        <p:attrNameLst>
                                          <p:attrName>style.visibility</p:attrName>
                                        </p:attrNameLst>
                                      </p:cBhvr>
                                      <p:to>
                                        <p:strVal val="visible"/>
                                      </p:to>
                                    </p:set>
                                    <p:animEffect transition="in" filter="blinds(horizontal)">
                                      <p:cBhvr>
                                        <p:cTn id="29" dur="500"/>
                                        <p:tgtEl>
                                          <p:spTgt spid="615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159"/>
                                        </p:tgtEl>
                                        <p:attrNameLst>
                                          <p:attrName>style.visibility</p:attrName>
                                        </p:attrNameLst>
                                      </p:cBhvr>
                                      <p:to>
                                        <p:strVal val="visible"/>
                                      </p:to>
                                    </p:set>
                                    <p:animEffect transition="in" filter="blinds(horizontal)">
                                      <p:cBhvr>
                                        <p:cTn id="32" dur="500"/>
                                        <p:tgtEl>
                                          <p:spTgt spid="61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60"/>
                                        </p:tgtEl>
                                        <p:attrNameLst>
                                          <p:attrName>style.visibility</p:attrName>
                                        </p:attrNameLst>
                                      </p:cBhvr>
                                      <p:to>
                                        <p:strVal val="visible"/>
                                      </p:to>
                                    </p:set>
                                    <p:animEffect transition="in" filter="blinds(horizontal)">
                                      <p:cBhvr>
                                        <p:cTn id="37" dur="500"/>
                                        <p:tgtEl>
                                          <p:spTgt spid="616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161"/>
                                        </p:tgtEl>
                                        <p:attrNameLst>
                                          <p:attrName>style.visibility</p:attrName>
                                        </p:attrNameLst>
                                      </p:cBhvr>
                                      <p:to>
                                        <p:strVal val="visible"/>
                                      </p:to>
                                    </p:set>
                                    <p:animEffect transition="in" filter="blinds(horizontal)">
                                      <p:cBhvr>
                                        <p:cTn id="40" dur="500"/>
                                        <p:tgtEl>
                                          <p:spTgt spid="6161"/>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6169"/>
                                        </p:tgtEl>
                                        <p:attrNameLst>
                                          <p:attrName>style.visibility</p:attrName>
                                        </p:attrNameLst>
                                      </p:cBhvr>
                                      <p:to>
                                        <p:strVal val="visible"/>
                                      </p:to>
                                    </p:set>
                                    <p:animEffect transition="in" filter="box(in)">
                                      <p:cBhvr>
                                        <p:cTn id="43" dur="500"/>
                                        <p:tgtEl>
                                          <p:spTgt spid="6169"/>
                                        </p:tgtEl>
                                      </p:cBhvr>
                                    </p:animEffect>
                                  </p:childTnLst>
                                </p:cTn>
                              </p:par>
                              <p:par>
                                <p:cTn id="44" presetID="4" presetClass="entr" presetSubtype="16" fill="hold" nodeType="withEffect">
                                  <p:stCondLst>
                                    <p:cond delay="0"/>
                                  </p:stCondLst>
                                  <p:childTnLst>
                                    <p:set>
                                      <p:cBhvr>
                                        <p:cTn id="45" dur="1" fill="hold">
                                          <p:stCondLst>
                                            <p:cond delay="0"/>
                                          </p:stCondLst>
                                        </p:cTn>
                                        <p:tgtEl>
                                          <p:spTgt spid="6171"/>
                                        </p:tgtEl>
                                        <p:attrNameLst>
                                          <p:attrName>style.visibility</p:attrName>
                                        </p:attrNameLst>
                                      </p:cBhvr>
                                      <p:to>
                                        <p:strVal val="visible"/>
                                      </p:to>
                                    </p:set>
                                    <p:animEffect transition="in" filter="box(in)">
                                      <p:cBhvr>
                                        <p:cTn id="46" dur="500"/>
                                        <p:tgtEl>
                                          <p:spTgt spid="6171"/>
                                        </p:tgtEl>
                                      </p:cBhvr>
                                    </p:animEffect>
                                  </p:childTnLst>
                                </p:cTn>
                              </p:par>
                              <p:par>
                                <p:cTn id="47" presetID="4" presetClass="entr" presetSubtype="16" fill="hold" nodeType="withEffect">
                                  <p:stCondLst>
                                    <p:cond delay="0"/>
                                  </p:stCondLst>
                                  <p:childTnLst>
                                    <p:set>
                                      <p:cBhvr>
                                        <p:cTn id="48" dur="1" fill="hold">
                                          <p:stCondLst>
                                            <p:cond delay="0"/>
                                          </p:stCondLst>
                                        </p:cTn>
                                        <p:tgtEl>
                                          <p:spTgt spid="6168"/>
                                        </p:tgtEl>
                                        <p:attrNameLst>
                                          <p:attrName>style.visibility</p:attrName>
                                        </p:attrNameLst>
                                      </p:cBhvr>
                                      <p:to>
                                        <p:strVal val="visible"/>
                                      </p:to>
                                    </p:set>
                                    <p:animEffect transition="in" filter="box(in)">
                                      <p:cBhvr>
                                        <p:cTn id="49" dur="500"/>
                                        <p:tgtEl>
                                          <p:spTgt spid="6168"/>
                                        </p:tgtEl>
                                      </p:cBhvr>
                                    </p:animEffect>
                                  </p:childTnLst>
                                </p:cTn>
                              </p:par>
                              <p:par>
                                <p:cTn id="50" presetID="4" presetClass="entr" presetSubtype="16" fill="hold" nodeType="withEffect">
                                  <p:stCondLst>
                                    <p:cond delay="0"/>
                                  </p:stCondLst>
                                  <p:childTnLst>
                                    <p:set>
                                      <p:cBhvr>
                                        <p:cTn id="51" dur="1" fill="hold">
                                          <p:stCondLst>
                                            <p:cond delay="0"/>
                                          </p:stCondLst>
                                        </p:cTn>
                                        <p:tgtEl>
                                          <p:spTgt spid="6172"/>
                                        </p:tgtEl>
                                        <p:attrNameLst>
                                          <p:attrName>style.visibility</p:attrName>
                                        </p:attrNameLst>
                                      </p:cBhvr>
                                      <p:to>
                                        <p:strVal val="visible"/>
                                      </p:to>
                                    </p:set>
                                    <p:animEffect transition="in" filter="box(in)">
                                      <p:cBhvr>
                                        <p:cTn id="52" dur="500"/>
                                        <p:tgtEl>
                                          <p:spTgt spid="6172"/>
                                        </p:tgtEl>
                                      </p:cBhvr>
                                    </p:animEffect>
                                  </p:childTnLst>
                                </p:cTn>
                              </p:par>
                              <p:par>
                                <p:cTn id="53" presetID="4" presetClass="entr" presetSubtype="16" fill="hold" nodeType="withEffect">
                                  <p:stCondLst>
                                    <p:cond delay="0"/>
                                  </p:stCondLst>
                                  <p:childTnLst>
                                    <p:set>
                                      <p:cBhvr>
                                        <p:cTn id="54" dur="1" fill="hold">
                                          <p:stCondLst>
                                            <p:cond delay="0"/>
                                          </p:stCondLst>
                                        </p:cTn>
                                        <p:tgtEl>
                                          <p:spTgt spid="6167"/>
                                        </p:tgtEl>
                                        <p:attrNameLst>
                                          <p:attrName>style.visibility</p:attrName>
                                        </p:attrNameLst>
                                      </p:cBhvr>
                                      <p:to>
                                        <p:strVal val="visible"/>
                                      </p:to>
                                    </p:set>
                                    <p:animEffect transition="in" filter="box(in)">
                                      <p:cBhvr>
                                        <p:cTn id="55" dur="500"/>
                                        <p:tgtEl>
                                          <p:spTgt spid="6167"/>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6170"/>
                                        </p:tgtEl>
                                        <p:attrNameLst>
                                          <p:attrName>style.visibility</p:attrName>
                                        </p:attrNameLst>
                                      </p:cBhvr>
                                      <p:to>
                                        <p:strVal val="visible"/>
                                      </p:to>
                                    </p:set>
                                    <p:animEffect transition="in" filter="box(in)">
                                      <p:cBhvr>
                                        <p:cTn id="58" dur="500"/>
                                        <p:tgtEl>
                                          <p:spTgt spid="6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animBg="1"/>
      <p:bldP spid="6153" grpId="0" animBg="1"/>
      <p:bldP spid="6154" grpId="0" animBg="1"/>
      <p:bldP spid="6155" grpId="0" animBg="1"/>
      <p:bldP spid="6157" grpId="0" animBg="1"/>
      <p:bldP spid="6158" grpId="0" animBg="1"/>
      <p:bldP spid="6159" grpId="0" animBg="1"/>
      <p:bldP spid="6160" grpId="0" animBg="1"/>
      <p:bldP spid="6161" grpId="0" animBg="1"/>
      <p:bldP spid="6167" grpId="0" animBg="1"/>
      <p:bldP spid="6168" grpId="0" animBg="1"/>
      <p:bldP spid="6169" grpId="0" animBg="1"/>
      <p:bldP spid="6170" grpId="0" animBg="1"/>
      <p:bldP spid="6171" grpId="0" animBg="1"/>
      <p:bldP spid="617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319</Words>
  <Application>Microsoft Office PowerPoint</Application>
  <PresentationFormat>On-screen Show (4:3)</PresentationFormat>
  <Paragraphs>33</Paragraphs>
  <Slides>21</Slides>
  <Notes>1</Notes>
  <HiddenSlides>0</HiddenSlides>
  <MMClips>3</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Times New Roman</vt:lpstr>
      <vt:lpstr>Default Design</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67</cp:revision>
  <dcterms:created xsi:type="dcterms:W3CDTF">2017-02-13T01:18:44Z</dcterms:created>
  <dcterms:modified xsi:type="dcterms:W3CDTF">2024-05-14T14:39:42Z</dcterms:modified>
</cp:coreProperties>
</file>