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471" r:id="rId3"/>
    <p:sldId id="795" r:id="rId4"/>
    <p:sldId id="289" r:id="rId5"/>
    <p:sldId id="779" r:id="rId6"/>
    <p:sldId id="463" r:id="rId7"/>
    <p:sldId id="257" r:id="rId8"/>
    <p:sldId id="258" r:id="rId9"/>
    <p:sldId id="267" r:id="rId10"/>
    <p:sldId id="260" r:id="rId11"/>
    <p:sldId id="259" r:id="rId12"/>
    <p:sldId id="265" r:id="rId13"/>
    <p:sldId id="266" r:id="rId14"/>
    <p:sldId id="268" r:id="rId15"/>
    <p:sldId id="269" r:id="rId16"/>
    <p:sldId id="778" r:id="rId17"/>
  </p:sldIdLst>
  <p:sldSz cx="18288000" cy="10287000"/>
  <p:notesSz cx="6858000" cy="9144000"/>
  <p:embeddedFontLst>
    <p:embeddedFont>
      <p:font typeface=".VnAristote" panose="020B7200000000000000" pitchFamily="34" charset="0"/>
      <p:regular r:id="rId19"/>
    </p:embeddedFont>
    <p:embeddedFont>
      <p:font typeface=".VnBlack" panose="020B7200000000000000" pitchFamily="34" charset="0"/>
      <p:regular r:id="rId20"/>
    </p:embeddedFont>
    <p:embeddedFont>
      <p:font typeface=".VnCooper" panose="020B7200000000000000" pitchFamily="34" charset="0"/>
      <p:regular r:id="rId21"/>
    </p:embeddedFont>
    <p:embeddedFont>
      <p:font typeface=".VnHelvetIns" panose="020B7200000000000000" pitchFamily="34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Bernard MT Condensed" panose="020508060609050204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oper Black" panose="0208090404030B020404" pitchFamily="18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BF"/>
    <a:srgbClr val="B4B000"/>
    <a:srgbClr val="DBD600"/>
    <a:srgbClr val="FFFFAB"/>
    <a:srgbClr val="C5E5F7"/>
    <a:srgbClr val="990033"/>
    <a:srgbClr val="CC3300"/>
    <a:srgbClr val="CCECFF"/>
    <a:srgbClr val="FF37B3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6" autoAdjust="0"/>
    <p:restoredTop sz="94622" autoAdjust="0"/>
  </p:normalViewPr>
  <p:slideViewPr>
    <p:cSldViewPr>
      <p:cViewPr varScale="1">
        <p:scale>
          <a:sx n="51" d="100"/>
          <a:sy n="51" d="100"/>
        </p:scale>
        <p:origin x="57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6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3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1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9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4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ux_Ut4nKGw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4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slide" Target="slide12.xml"/><Relationship Id="rId17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audio" Target="../media/audio7.wav"/><Relationship Id="rId15" Type="http://schemas.openxmlformats.org/officeDocument/2006/relationships/slide" Target="slide11.xml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F22AE96-84FD-460F-BFDB-5440B379C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44270" r="48067" b="15840"/>
          <a:stretch/>
        </p:blipFill>
        <p:spPr bwMode="auto">
          <a:xfrm>
            <a:off x="10591799" y="6189669"/>
            <a:ext cx="7609039" cy="4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CA814E3-1EB6-DB29-A9FC-F18E3ACFC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 t="14198" r="18251" b="48471"/>
          <a:stretch/>
        </p:blipFill>
        <p:spPr bwMode="auto">
          <a:xfrm>
            <a:off x="6556084" y="935461"/>
            <a:ext cx="5867515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08BFC4-7B55-6F22-3585-C1CB5C92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307"/>
            <a:ext cx="18288000" cy="795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022000" y="2082952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10210800" y="5591729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3872763" y="3411055"/>
            <a:ext cx="14583508" cy="2015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5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Playing and doing</a:t>
            </a:r>
            <a:endParaRPr lang="en-US" sz="125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26EDB15-F4F5-6809-E82B-14D2B01D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02DF262-1681-4F0E-7306-59AF378D5A59}"/>
              </a:ext>
            </a:extLst>
          </p:cNvPr>
          <p:cNvSpPr txBox="1"/>
          <p:nvPr/>
        </p:nvSpPr>
        <p:spPr>
          <a:xfrm>
            <a:off x="1828801" y="3304242"/>
            <a:ext cx="8354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1D5EF4A-2C37-2B57-0540-024C427777E0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listening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2205CB0-B147-052F-6528-3480F46F1B80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53017A02-ED96-3E3D-F8D3-9013B6944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81EFEA9-2631-B0F7-071A-BE59241026C7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F193B-8F60-27C3-761F-7909617052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807"/>
          <a:stretch/>
        </p:blipFill>
        <p:spPr>
          <a:xfrm>
            <a:off x="4073587" y="4194822"/>
            <a:ext cx="3864811" cy="45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832D852-3F79-B690-8A84-D65DA735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5C09A6-AC65-BC1A-D44E-B9A82B8F54C7}"/>
              </a:ext>
            </a:extLst>
          </p:cNvPr>
          <p:cNvSpPr txBox="1"/>
          <p:nvPr/>
        </p:nvSpPr>
        <p:spPr>
          <a:xfrm>
            <a:off x="2449352" y="322804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E9EC7CC-670B-D810-F033-9B76376BC933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drawing a picture.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4EFF1CD-C8DC-957F-3806-F07EB9DF0E19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98AD15EB-53F1-EC52-3841-08AD0753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26247CF-EC64-82D6-1E0D-77C73D84F53A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D32DF-2B6F-E712-E3DC-C7A74AB433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0" t="2758" r="807" b="-2758"/>
          <a:stretch/>
        </p:blipFill>
        <p:spPr>
          <a:xfrm>
            <a:off x="4360539" y="4186030"/>
            <a:ext cx="3864811" cy="45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7010D757-BB23-652E-12D2-7406C7F32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B219E12-F616-DD5E-736D-1D3AFD74B733}"/>
              </a:ext>
            </a:extLst>
          </p:cNvPr>
          <p:cNvSpPr txBox="1"/>
          <p:nvPr/>
        </p:nvSpPr>
        <p:spPr>
          <a:xfrm>
            <a:off x="2481831" y="32385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listening to music.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45434EEC-025B-8CE9-C91F-3690BDCDBAD8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CCCFB4A-C8E9-8382-8D35-8EC36D4C3D1D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28501BD6-38FF-0307-8D3A-032F0BD21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F85DFC0-C3C3-D2C8-F97A-C6079B10399C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A7C8080-E3BC-289E-DB91-A35EBBC8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73" y="5267520"/>
            <a:ext cx="4137981" cy="35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DB86D1F-8643-284E-DA1D-E86138121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7E23184-42E6-407B-8A0E-F4446B53B0DD}"/>
              </a:ext>
            </a:extLst>
          </p:cNvPr>
          <p:cNvSpPr txBox="1"/>
          <p:nvPr/>
        </p:nvSpPr>
        <p:spPr>
          <a:xfrm>
            <a:off x="2518057" y="33147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_____</a:t>
            </a:r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watching TV.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E0871A3-0418-D8F4-C32B-C273254A555A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9344ED2-ECAC-1E03-5E03-E25EC353229A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4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FF2AE2-A62E-2997-62EA-95D61C12F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69F9DA-B9E2-0E78-99BD-C55D900D7714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63949820-2096-7BA4-9D28-B9F588143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73" y="5267520"/>
            <a:ext cx="4137981" cy="35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6DA8A42-6C11-C445-48E4-AF1DED63D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3F1352F-747B-D9CB-BB07-B63F2D3A4741}"/>
              </a:ext>
            </a:extLst>
          </p:cNvPr>
          <p:cNvSpPr txBox="1"/>
          <p:nvPr/>
        </p:nvSpPr>
        <p:spPr>
          <a:xfrm>
            <a:off x="2481831" y="29337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</a:t>
            </a:r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_____ a picture.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419E6C9-61E0-D2AF-4E41-E16097C74FC4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2D7F1D5-502B-3F91-2789-96D637FD35DC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163D717-D18F-88F1-40C1-4DF586525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0C434E3-7E91-EF3A-6DFF-D4D24C4C3694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B32F9F8-D435-1C50-125B-BB2C83E0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73" y="5267520"/>
            <a:ext cx="4137981" cy="35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379AD2C-101D-2907-A9C0-ED1334D6A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D6672B3-1700-74C1-813A-04B7EE6AAB9C}"/>
              </a:ext>
            </a:extLst>
          </p:cNvPr>
          <p:cNvSpPr txBox="1"/>
          <p:nvPr/>
        </p:nvSpPr>
        <p:spPr>
          <a:xfrm>
            <a:off x="2413126" y="32385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</a:t>
            </a:r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playing ________.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99CBE5-6DC7-5795-368B-9C95AD1CF52D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06EDC7F-EBE1-7700-867B-62860591B663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B462AB3-ACAB-92CB-1B01-FB57D7A6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06D033-E712-FFB7-7D34-7E2271BE64CA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7E0CFBB-48F6-0353-3C46-90C2C485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73" y="5267520"/>
            <a:ext cx="4137981" cy="35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2BFB9A-4800-D732-7554-82E5527307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A9FF52-0392-273E-48BC-39E16F556E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68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984799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797620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playing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basketball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5039346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drawing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a picture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281072" y="8927958"/>
            <a:ext cx="345638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watching TV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3522799" y="8650959"/>
            <a:ext cx="345637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listening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to music.</a:t>
            </a:r>
            <a:endParaRPr lang="en-US" sz="4400">
              <a:solidFill>
                <a:srgbClr val="7030A0"/>
              </a:solidFill>
            </a:endParaRP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147649" y="2489554"/>
            <a:ext cx="6640989" cy="323922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604029" y="2489554"/>
            <a:ext cx="3184609" cy="323922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>
            <a:off x="10788638" y="2489554"/>
            <a:ext cx="220625" cy="315497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0788638" y="2489554"/>
            <a:ext cx="3858035" cy="3100724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BCBEDD67-A82A-1D08-7D71-A55FF459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0" y="646160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id="{6D06EC0A-99FB-39DB-3AF9-0E2732BA1C09}"/>
              </a:ext>
            </a:extLst>
          </p:cNvPr>
          <p:cNvSpPr txBox="1"/>
          <p:nvPr/>
        </p:nvSpPr>
        <p:spPr>
          <a:xfrm>
            <a:off x="7346079" y="78488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7F59BF81-2A8F-0021-B12B-9E8B257F5D6A}"/>
              </a:ext>
            </a:extLst>
          </p:cNvPr>
          <p:cNvSpPr txBox="1"/>
          <p:nvPr/>
        </p:nvSpPr>
        <p:spPr>
          <a:xfrm>
            <a:off x="7341687" y="1740413"/>
            <a:ext cx="6893902" cy="749141"/>
          </a:xfrm>
          <a:prstGeom prst="wedgeRoundRectCallout">
            <a:avLst>
              <a:gd name="adj1" fmla="val 55718"/>
              <a:gd name="adj2" fmla="val -4239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5F299F2-12C9-A02C-A25C-0949E204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9085" y="64616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2DDC72B4-7680-CECA-8ADA-002587BAC4C9}"/>
              </a:ext>
            </a:extLst>
          </p:cNvPr>
          <p:cNvGrpSpPr/>
          <p:nvPr/>
        </p:nvGrpSpPr>
        <p:grpSpPr>
          <a:xfrm>
            <a:off x="797619" y="5644525"/>
            <a:ext cx="16181562" cy="2953468"/>
            <a:chOff x="-6304262" y="1800388"/>
            <a:chExt cx="33712090" cy="6153150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D6447A81-8C5C-EAD4-36A9-0EEA6A99A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4262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41352529-27EE-E888-1999-33D0ECBB3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01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63FCABCF-EED7-AE1B-943E-B24BC9FF7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864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7E179-C903-5FA5-CEB0-909BBE870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6929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MsPham0936082789">
            <a:extLst>
              <a:ext uri="{FF2B5EF4-FFF2-40B4-BE49-F238E27FC236}">
                <a16:creationId xmlns:a16="http://schemas.microsoft.com/office/drawing/2014/main" id="{C68CDEE7-4DDD-D72A-9F09-98EBFA065E5D}"/>
              </a:ext>
            </a:extLst>
          </p:cNvPr>
          <p:cNvSpPr txBox="1"/>
          <p:nvPr/>
        </p:nvSpPr>
        <p:spPr>
          <a:xfrm>
            <a:off x="878496" y="27211"/>
            <a:ext cx="4279873" cy="17697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1660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6269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 and number.</a:t>
            </a:r>
            <a:endParaRPr lang="en-US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225546C2-839F-8D3A-1438-4102DC5DF8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0414260" y="8595789"/>
            <a:ext cx="822959" cy="822960"/>
          </a:xfrm>
          <a:prstGeom prst="ellipse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4C59063-7A5E-5EAF-D861-B14D5FEF7485}"/>
              </a:ext>
            </a:extLst>
          </p:cNvPr>
          <p:cNvSpPr/>
          <p:nvPr/>
        </p:nvSpPr>
        <p:spPr>
          <a:xfrm>
            <a:off x="7022775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F6F04AE-8F4B-2B58-CE0B-51BC499A4149}"/>
              </a:ext>
            </a:extLst>
          </p:cNvPr>
          <p:cNvSpPr/>
          <p:nvPr/>
        </p:nvSpPr>
        <p:spPr>
          <a:xfrm>
            <a:off x="2603175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17B5BE-4822-D9FD-D2F9-2E08CC9BAE5D}"/>
              </a:ext>
            </a:extLst>
          </p:cNvPr>
          <p:cNvSpPr/>
          <p:nvPr/>
        </p:nvSpPr>
        <p:spPr>
          <a:xfrm>
            <a:off x="1648808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E995A24-7F7E-2AE5-752E-C49890B31136}"/>
              </a:ext>
            </a:extLst>
          </p:cNvPr>
          <p:cNvSpPr/>
          <p:nvPr/>
        </p:nvSpPr>
        <p:spPr>
          <a:xfrm>
            <a:off x="609046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6AA0D6F-C3EC-ACC3-2728-6EBFB88E00E6}"/>
              </a:ext>
            </a:extLst>
          </p:cNvPr>
          <p:cNvSpPr/>
          <p:nvPr/>
        </p:nvSpPr>
        <p:spPr>
          <a:xfrm>
            <a:off x="15594812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0B8D3FC-BDF1-08DD-A914-1305D83D79C6}"/>
              </a:ext>
            </a:extLst>
          </p:cNvPr>
          <p:cNvSpPr/>
          <p:nvPr/>
        </p:nvSpPr>
        <p:spPr>
          <a:xfrm>
            <a:off x="11349663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22E8D95-E8CB-8804-857B-C955F3C06EB8}"/>
              </a:ext>
            </a:extLst>
          </p:cNvPr>
          <p:cNvSpPr/>
          <p:nvPr/>
        </p:nvSpPr>
        <p:spPr>
          <a:xfrm>
            <a:off x="1043940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3D8D911-F417-2702-A57C-ACBF538FFA4D}"/>
              </a:ext>
            </a:extLst>
          </p:cNvPr>
          <p:cNvSpPr/>
          <p:nvPr/>
        </p:nvSpPr>
        <p:spPr>
          <a:xfrm>
            <a:off x="1470660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E185DBC-B04A-6F5C-0B22-8308060A71EA}"/>
              </a:ext>
            </a:extLst>
          </p:cNvPr>
          <p:cNvSpPr txBox="1">
            <a:spLocks/>
          </p:cNvSpPr>
          <p:nvPr/>
        </p:nvSpPr>
        <p:spPr>
          <a:xfrm>
            <a:off x="11329164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B301DA42-23AC-CEB9-ED1C-279AE6F24A23}"/>
              </a:ext>
            </a:extLst>
          </p:cNvPr>
          <p:cNvSpPr txBox="1">
            <a:spLocks/>
          </p:cNvSpPr>
          <p:nvPr/>
        </p:nvSpPr>
        <p:spPr>
          <a:xfrm>
            <a:off x="12373218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A211521B-726C-2538-E1E8-6CB33422EA74}"/>
              </a:ext>
            </a:extLst>
          </p:cNvPr>
          <p:cNvSpPr txBox="1">
            <a:spLocks/>
          </p:cNvSpPr>
          <p:nvPr/>
        </p:nvSpPr>
        <p:spPr>
          <a:xfrm>
            <a:off x="13417272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C9DD7264-8974-9EDB-135E-9A0054FF3DCB}"/>
              </a:ext>
            </a:extLst>
          </p:cNvPr>
          <p:cNvSpPr txBox="1">
            <a:spLocks/>
          </p:cNvSpPr>
          <p:nvPr/>
        </p:nvSpPr>
        <p:spPr>
          <a:xfrm>
            <a:off x="14461326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1B3D8BE1-5383-F20D-E7F1-44195D21BC90}"/>
              </a:ext>
            </a:extLst>
          </p:cNvPr>
          <p:cNvGrpSpPr/>
          <p:nvPr/>
        </p:nvGrpSpPr>
        <p:grpSpPr>
          <a:xfrm>
            <a:off x="457200" y="2476500"/>
            <a:ext cx="17373600" cy="3535894"/>
            <a:chOff x="-5972738" y="1297360"/>
            <a:chExt cx="30233476" cy="6153150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AAEC586D-F396-3279-FE88-AC4205F55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72738" y="1297360"/>
              <a:ext cx="7200900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49B4E066-FA77-327C-71EC-B89A3E06E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787" y="1297360"/>
              <a:ext cx="7200900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08C9284-AF25-90F1-463F-CCCAC634C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2312" y="1297360"/>
              <a:ext cx="7200900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16BFA50-4083-CD01-67FF-D05E5A539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9838" y="1297360"/>
              <a:ext cx="7200900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22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0936082789">
            <a:extLst>
              <a:ext uri="{FF2B5EF4-FFF2-40B4-BE49-F238E27FC236}">
                <a16:creationId xmlns:a16="http://schemas.microsoft.com/office/drawing/2014/main" id="{173E5F49-E14A-9697-C1B6-B92FF2F191FE}"/>
              </a:ext>
            </a:extLst>
          </p:cNvPr>
          <p:cNvSpPr txBox="1"/>
          <p:nvPr/>
        </p:nvSpPr>
        <p:spPr>
          <a:xfrm>
            <a:off x="10382250" y="8763126"/>
            <a:ext cx="691514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3600"/>
              <a:t>A: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What      </a:t>
            </a:r>
            <a:r>
              <a:rPr lang="en-US" sz="3600" b="0" i="0">
                <a:solidFill>
                  <a:srgbClr val="008000"/>
                </a:solidFill>
                <a:effectLst/>
              </a:rPr>
              <a:t>are   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  you doing?</a:t>
            </a:r>
            <a:br>
              <a:rPr lang="en-US" sz="3600"/>
            </a:br>
            <a:r>
              <a:rPr lang="en-US" sz="3600"/>
              <a:t>B: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I’m      </a:t>
            </a:r>
            <a:r>
              <a:rPr lang="en-US" sz="3600" b="0" i="0">
                <a:solidFill>
                  <a:srgbClr val="008000"/>
                </a:solidFill>
                <a:effectLst/>
              </a:rPr>
              <a:t>playing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    basketball.</a:t>
            </a:r>
            <a:endParaRPr kumimoji="0" lang="en-US" altLang="en-US" sz="800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C4B95B69-76B8-5A3F-1F62-DC70F4332F09}"/>
              </a:ext>
            </a:extLst>
          </p:cNvPr>
          <p:cNvSpPr/>
          <p:nvPr/>
        </p:nvSpPr>
        <p:spPr>
          <a:xfrm>
            <a:off x="11811000" y="9242689"/>
            <a:ext cx="2601733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98A4C323-FB93-12FA-0F86-E2D73B123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20" y="1496014"/>
            <a:ext cx="5867399" cy="2761324"/>
          </a:xfrm>
          <a:prstGeom prst="roundRect">
            <a:avLst/>
          </a:prstGeom>
          <a:noFill/>
          <a:ln>
            <a:solidFill>
              <a:srgbClr val="FF57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82C7EDE6-3768-6042-1FA8-B3A533D85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82" y="1409700"/>
            <a:ext cx="5867399" cy="2761324"/>
          </a:xfrm>
          <a:prstGeom prst="roundRect">
            <a:avLst/>
          </a:prstGeom>
          <a:noFill/>
          <a:ln>
            <a:solidFill>
              <a:srgbClr val="FF57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FAD62CF1-D963-3D00-1FA9-E7ABDAE0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94" y="5840944"/>
            <a:ext cx="5867399" cy="2761324"/>
          </a:xfrm>
          <a:prstGeom prst="roundRect">
            <a:avLst/>
          </a:prstGeom>
          <a:noFill/>
          <a:ln>
            <a:solidFill>
              <a:srgbClr val="FF57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441D14F2-D9D6-F3D4-2132-40D37A9C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406" y="5836618"/>
            <a:ext cx="5867399" cy="2761324"/>
          </a:xfrm>
          <a:prstGeom prst="roundRect">
            <a:avLst/>
          </a:prstGeom>
          <a:noFill/>
          <a:ln>
            <a:solidFill>
              <a:srgbClr val="FF57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376AAE2-F149-377E-55E5-79994EAF69E3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8555506" cy="82296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complete and read.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37F897D-CBB5-95E2-5E7A-0DFF0CFF91EA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id="{D9E4E6F4-450A-AE85-2DFB-397E451F7264}"/>
              </a:ext>
            </a:extLst>
          </p:cNvPr>
          <p:cNvSpPr txBox="1"/>
          <p:nvPr/>
        </p:nvSpPr>
        <p:spPr>
          <a:xfrm>
            <a:off x="2232215" y="4447698"/>
            <a:ext cx="586739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3600"/>
              <a:t>A: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What are you doing?</a:t>
            </a:r>
            <a:br>
              <a:rPr lang="en-US" sz="3600"/>
            </a:br>
            <a:r>
              <a:rPr lang="en-US" sz="3600"/>
              <a:t>B: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I’m    </a:t>
            </a:r>
            <a:r>
              <a:rPr lang="en-US" sz="3600" b="0" i="0">
                <a:solidFill>
                  <a:srgbClr val="008000"/>
                </a:solidFill>
                <a:effectLst/>
              </a:rPr>
              <a:t>listening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   to music.</a:t>
            </a:r>
            <a:endParaRPr kumimoji="0" lang="en-US" altLang="en-US" sz="8000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12" name="MsPham0936082789">
            <a:extLst>
              <a:ext uri="{FF2B5EF4-FFF2-40B4-BE49-F238E27FC236}">
                <a16:creationId xmlns:a16="http://schemas.microsoft.com/office/drawing/2014/main" id="{270A7467-FCF6-9D4C-61D4-678E8470E6A7}"/>
              </a:ext>
            </a:extLst>
          </p:cNvPr>
          <p:cNvSpPr txBox="1"/>
          <p:nvPr/>
        </p:nvSpPr>
        <p:spPr>
          <a:xfrm>
            <a:off x="10282316" y="4446356"/>
            <a:ext cx="6253084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3600"/>
              <a:t>A: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What are you doing?</a:t>
            </a:r>
            <a:br>
              <a:rPr lang="en-US" sz="3600"/>
            </a:br>
            <a:r>
              <a:rPr lang="en-US" sz="3600"/>
              <a:t>B: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I’m    </a:t>
            </a:r>
            <a:r>
              <a:rPr lang="en-US" sz="3600" b="0" i="0">
                <a:solidFill>
                  <a:srgbClr val="008000"/>
                </a:solidFill>
                <a:effectLst/>
              </a:rPr>
              <a:t>watching   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TV.</a:t>
            </a:r>
            <a:endParaRPr kumimoji="0" lang="en-US" altLang="en-US" sz="800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</a:endParaRP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FF135D1-331F-4275-FED6-39BA32210936}"/>
              </a:ext>
            </a:extLst>
          </p:cNvPr>
          <p:cNvSpPr txBox="1"/>
          <p:nvPr/>
        </p:nvSpPr>
        <p:spPr>
          <a:xfrm>
            <a:off x="1933609" y="8811801"/>
            <a:ext cx="5972143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3600"/>
              <a:t>A: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What are you     </a:t>
            </a:r>
            <a:r>
              <a:rPr lang="en-US" sz="3600" b="0" i="0">
                <a:solidFill>
                  <a:srgbClr val="008000"/>
                </a:solidFill>
                <a:effectLst/>
              </a:rPr>
              <a:t>doing    </a:t>
            </a:r>
            <a:r>
              <a:rPr lang="en-US" sz="3600" b="0" i="0">
                <a:solidFill>
                  <a:srgbClr val="333333"/>
                </a:solidFill>
                <a:effectLst/>
              </a:rPr>
              <a:t>?</a:t>
            </a:r>
            <a:br>
              <a:rPr lang="en-US" sz="3600"/>
            </a:br>
            <a:r>
              <a:rPr lang="en-US" sz="3600"/>
              <a:t>B: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I’m    </a:t>
            </a:r>
            <a:r>
              <a:rPr lang="en-US" sz="3600" b="0" i="0">
                <a:solidFill>
                  <a:srgbClr val="008000"/>
                </a:solidFill>
                <a:effectLst/>
              </a:rPr>
              <a:t>drawing</a:t>
            </a:r>
            <a:r>
              <a:rPr lang="en-US" sz="3600" b="0" i="0">
                <a:solidFill>
                  <a:srgbClr val="333333"/>
                </a:solidFill>
                <a:effectLst/>
              </a:rPr>
              <a:t>    a picture.</a:t>
            </a:r>
            <a:endParaRPr kumimoji="0" lang="en-US" altLang="en-US" sz="800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5FABE3D-FFB2-D142-CFAF-345C94411380}"/>
              </a:ext>
            </a:extLst>
          </p:cNvPr>
          <p:cNvSpPr/>
          <p:nvPr/>
        </p:nvSpPr>
        <p:spPr>
          <a:xfrm>
            <a:off x="1844539" y="367324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F59FD6A-E35B-98DB-989D-8BE7609C11BF}"/>
              </a:ext>
            </a:extLst>
          </p:cNvPr>
          <p:cNvSpPr/>
          <p:nvPr/>
        </p:nvSpPr>
        <p:spPr>
          <a:xfrm>
            <a:off x="9899826" y="3591594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785CD8A-D45D-24F1-EA89-3895191DE19A}"/>
              </a:ext>
            </a:extLst>
          </p:cNvPr>
          <p:cNvSpPr/>
          <p:nvPr/>
        </p:nvSpPr>
        <p:spPr>
          <a:xfrm>
            <a:off x="1637713" y="80086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68C07A-6B24-0B9C-E458-E4F5014A6EB9}"/>
              </a:ext>
            </a:extLst>
          </p:cNvPr>
          <p:cNvSpPr/>
          <p:nvPr/>
        </p:nvSpPr>
        <p:spPr>
          <a:xfrm>
            <a:off x="9966960" y="80086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47DBE8E-0478-82DE-D490-FFFF9B731F0C}"/>
              </a:ext>
            </a:extLst>
          </p:cNvPr>
          <p:cNvSpPr/>
          <p:nvPr/>
        </p:nvSpPr>
        <p:spPr>
          <a:xfrm>
            <a:off x="3561180" y="5006840"/>
            <a:ext cx="238242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grpSp>
        <p:nvGrpSpPr>
          <p:cNvPr id="16" name="MsPham-0936082789">
            <a:extLst>
              <a:ext uri="{FF2B5EF4-FFF2-40B4-BE49-F238E27FC236}">
                <a16:creationId xmlns:a16="http://schemas.microsoft.com/office/drawing/2014/main" id="{84D3F782-DB52-DDC0-E370-0DDADD46F5E0}"/>
              </a:ext>
            </a:extLst>
          </p:cNvPr>
          <p:cNvGrpSpPr/>
          <p:nvPr/>
        </p:nvGrpSpPr>
        <p:grpSpPr>
          <a:xfrm>
            <a:off x="1143000" y="1637162"/>
            <a:ext cx="15392400" cy="7895595"/>
            <a:chOff x="1143000" y="1637162"/>
            <a:chExt cx="15392400" cy="7895595"/>
          </a:xfrm>
        </p:grpSpPr>
        <p:cxnSp>
          <p:nvCxnSpPr>
            <p:cNvPr id="10" name="MsPham-0936082789">
              <a:extLst>
                <a:ext uri="{FF2B5EF4-FFF2-40B4-BE49-F238E27FC236}">
                  <a16:creationId xmlns:a16="http://schemas.microsoft.com/office/drawing/2014/main" id="{02D2619E-FBA1-C507-3C9C-A709F15D5BAE}"/>
                </a:ext>
              </a:extLst>
            </p:cNvPr>
            <p:cNvCxnSpPr/>
            <p:nvPr/>
          </p:nvCxnSpPr>
          <p:spPr>
            <a:xfrm>
              <a:off x="1143000" y="5646420"/>
              <a:ext cx="15392400" cy="0"/>
            </a:xfrm>
            <a:prstGeom prst="line">
              <a:avLst/>
            </a:prstGeom>
            <a:ln w="19050">
              <a:solidFill>
                <a:srgbClr val="9528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MsPham-0936082789">
              <a:extLst>
                <a:ext uri="{FF2B5EF4-FFF2-40B4-BE49-F238E27FC236}">
                  <a16:creationId xmlns:a16="http://schemas.microsoft.com/office/drawing/2014/main" id="{60E9615B-757C-811B-5897-CED1E10CF1A7}"/>
                </a:ext>
              </a:extLst>
            </p:cNvPr>
            <p:cNvCxnSpPr/>
            <p:nvPr/>
          </p:nvCxnSpPr>
          <p:spPr>
            <a:xfrm>
              <a:off x="8991600" y="1637162"/>
              <a:ext cx="0" cy="7895595"/>
            </a:xfrm>
            <a:prstGeom prst="line">
              <a:avLst/>
            </a:prstGeom>
            <a:ln w="19050">
              <a:solidFill>
                <a:srgbClr val="9528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38327F15-4D5A-B17A-D145-5EBC66A62FEA}"/>
              </a:ext>
            </a:extLst>
          </p:cNvPr>
          <p:cNvSpPr/>
          <p:nvPr/>
        </p:nvSpPr>
        <p:spPr>
          <a:xfrm>
            <a:off x="11734800" y="4987576"/>
            <a:ext cx="23622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60565627-1164-9CF2-4EFD-B9AE27ECEFFA}"/>
              </a:ext>
            </a:extLst>
          </p:cNvPr>
          <p:cNvSpPr/>
          <p:nvPr/>
        </p:nvSpPr>
        <p:spPr>
          <a:xfrm>
            <a:off x="5541483" y="8817159"/>
            <a:ext cx="1845155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687B84DE-7861-4AD4-6D82-5E994607FAF8}"/>
              </a:ext>
            </a:extLst>
          </p:cNvPr>
          <p:cNvSpPr/>
          <p:nvPr/>
        </p:nvSpPr>
        <p:spPr>
          <a:xfrm>
            <a:off x="12199637" y="8645996"/>
            <a:ext cx="1897363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0B8AC062-A682-DE46-3278-21360408AC9F}"/>
              </a:ext>
            </a:extLst>
          </p:cNvPr>
          <p:cNvSpPr/>
          <p:nvPr/>
        </p:nvSpPr>
        <p:spPr>
          <a:xfrm>
            <a:off x="3297583" y="9410450"/>
            <a:ext cx="22439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</p:spTree>
    <p:extLst>
      <p:ext uri="{BB962C8B-B14F-4D97-AF65-F5344CB8AC3E}">
        <p14:creationId xmlns:p14="http://schemas.microsoft.com/office/powerpoint/2010/main" val="16894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36" grpId="0" animBg="1"/>
      <p:bldP spid="37" grpId="0" animBg="1"/>
      <p:bldP spid="3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sing.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B5E700A-0E86-002D-EC0A-ADEE445B399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3036C9-5B0D-03B8-DF8E-2E0639C18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40694" r="47248" b="12415"/>
          <a:stretch/>
        </p:blipFill>
        <p:spPr bwMode="auto">
          <a:xfrm>
            <a:off x="837608" y="4686300"/>
            <a:ext cx="8542316" cy="5275103"/>
          </a:xfrm>
          <a:prstGeom prst="roundRect">
            <a:avLst>
              <a:gd name="adj" fmla="val 3539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E482D4-F642-9B27-11CA-73BF2070C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770" y="1209341"/>
            <a:ext cx="7699849" cy="4567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F7C10-4557-487B-E01E-D0FF8D484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24" y="2286000"/>
            <a:ext cx="7612868" cy="327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61F9A-CF71-0F92-C715-9E5247ABF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5776475"/>
            <a:ext cx="7557678" cy="3399551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A7024A6-2812-CAED-3949-AAE2E06ABE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946880" y="486083"/>
            <a:ext cx="1028996" cy="10289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48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517" y="-446"/>
            <a:ext cx="18381033" cy="10287891"/>
          </a:xfrm>
          <a:prstGeom prst="rect">
            <a:avLst/>
          </a:prstGeom>
        </p:spPr>
      </p:pic>
      <p:grpSp>
        <p:nvGrpSpPr>
          <p:cNvPr id="9" name="MsPham-0936082789"/>
          <p:cNvGrpSpPr/>
          <p:nvPr/>
        </p:nvGrpSpPr>
        <p:grpSpPr>
          <a:xfrm>
            <a:off x="4437416" y="973702"/>
            <a:ext cx="8660118" cy="8641829"/>
            <a:chOff x="2958277" y="649134"/>
            <a:chExt cx="5773412" cy="5761219"/>
          </a:xfrm>
        </p:grpSpPr>
        <p:pic>
          <p:nvPicPr>
            <p:cNvPr id="24" name="MsPham-09360827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MsPham-0936082789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MsPham-0936082789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MsPham-093608278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MsPham-0936082789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MsPham-0936082789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MsPham-0936082789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MsPham-0936082789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MsPham-0936082789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MsPham-0936082789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MsPham-0936082789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MsPham-0936082789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MsPham-0936082789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MsPham-093608278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grpSp>
        <p:nvGrpSpPr>
          <p:cNvPr id="25" name="MsPham-0936082789"/>
          <p:cNvGrpSpPr/>
          <p:nvPr/>
        </p:nvGrpSpPr>
        <p:grpSpPr>
          <a:xfrm>
            <a:off x="4440077" y="973702"/>
            <a:ext cx="8654796" cy="8641829"/>
            <a:chOff x="3418158" y="455912"/>
            <a:chExt cx="5769864" cy="5761219"/>
          </a:xfrm>
        </p:grpSpPr>
        <p:sp>
          <p:nvSpPr>
            <p:cNvPr id="26" name="MsPham-0936082789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MsPham-0936082789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68" name="MsPham-0936082789">
            <a:hlinkClick r:id="" action="ppaction://macro?name=bienmat"/>
            <a:extLst>
              <a:ext uri="{FF2B5EF4-FFF2-40B4-BE49-F238E27FC236}">
                <a16:creationId xmlns:a16="http://schemas.microsoft.com/office/drawing/2014/main" id="{47EC6EB6-6A19-20CA-8395-ED2490FA9B48}"/>
              </a:ext>
            </a:extLst>
          </p:cNvPr>
          <p:cNvSpPr/>
          <p:nvPr/>
        </p:nvSpPr>
        <p:spPr>
          <a:xfrm>
            <a:off x="7722686" y="4271630"/>
            <a:ext cx="2057400" cy="2057400"/>
          </a:xfrm>
          <a:prstGeom prst="ellipse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5" name="MsPham-09360827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69670" y="-1457325"/>
            <a:ext cx="914400" cy="914400"/>
          </a:xfrm>
          <a:prstGeom prst="rect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76" y="-542925"/>
            <a:ext cx="3456732" cy="2944623"/>
          </a:xfrm>
          <a:prstGeom prst="rect">
            <a:avLst/>
          </a:prstGeom>
        </p:spPr>
      </p:pic>
      <p:pic>
        <p:nvPicPr>
          <p:cNvPr id="28" name="MsPham-093608278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29" name="MsPham-093608278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0" name="MsPham-093608278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1" name="MsPham-093608278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3" name="MsPham-093608278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4" name="MsPham-093608278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5" name="MsPham-093608278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7" name="MsPham-093608278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sp>
        <p:nvSpPr>
          <p:cNvPr id="65" name="MsPham-0936082789"/>
          <p:cNvSpPr/>
          <p:nvPr/>
        </p:nvSpPr>
        <p:spPr>
          <a:xfrm>
            <a:off x="4434408" y="1479077"/>
            <a:ext cx="8641080" cy="82296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pic>
        <p:nvPicPr>
          <p:cNvPr id="13" name="MsPham-093608278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80391" y="8446548"/>
            <a:ext cx="3240765" cy="1796433"/>
          </a:xfrm>
          <a:prstGeom prst="rect">
            <a:avLst/>
          </a:prstGeom>
        </p:spPr>
      </p:pic>
      <p:sp>
        <p:nvSpPr>
          <p:cNvPr id="64" name="MsPham-0936082789">
            <a:hlinkClick r:id="" action="ppaction://macro?name=bienmat"/>
          </p:cNvPr>
          <p:cNvSpPr/>
          <p:nvPr/>
        </p:nvSpPr>
        <p:spPr>
          <a:xfrm>
            <a:off x="7721625" y="4271630"/>
            <a:ext cx="2057400" cy="2057400"/>
          </a:xfrm>
          <a:prstGeom prst="ellipse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SPIN/STOP</a:t>
            </a:r>
          </a:p>
        </p:txBody>
      </p:sp>
      <p:sp>
        <p:nvSpPr>
          <p:cNvPr id="66" name="MsPham-0936082789">
            <a:hlinkClick r:id="" action="ppaction://macro?name=bienmat"/>
            <a:extLst>
              <a:ext uri="{FF2B5EF4-FFF2-40B4-BE49-F238E27FC236}">
                <a16:creationId xmlns:a16="http://schemas.microsoft.com/office/drawing/2014/main" id="{2F2233AC-3E54-E461-D654-9CC6C7712D38}"/>
              </a:ext>
            </a:extLst>
          </p:cNvPr>
          <p:cNvSpPr/>
          <p:nvPr/>
        </p:nvSpPr>
        <p:spPr>
          <a:xfrm>
            <a:off x="7822282" y="4884999"/>
            <a:ext cx="1873936" cy="847809"/>
          </a:xfrm>
          <a:prstGeom prst="roundRect">
            <a:avLst/>
          </a:prstGeom>
          <a:solidFill>
            <a:srgbClr val="C5E5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-30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START</a:t>
            </a:r>
            <a:endParaRPr lang="en-US" sz="3600" b="1" spc="-300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69" name="MsPham-0936082789"/>
          <p:cNvSpPr>
            <a:spLocks/>
          </p:cNvSpPr>
          <p:nvPr/>
        </p:nvSpPr>
        <p:spPr>
          <a:xfrm>
            <a:off x="5570616" y="3238475"/>
            <a:ext cx="6692265" cy="391913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294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4" grpId="8" animBg="1"/>
      <p:bldP spid="66" grpId="0" animBg="1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1235FFE-7887-A886-2316-8437F3FD9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8CEDB1A-B7C3-9D40-28FD-266CEC17F1EA}"/>
              </a:ext>
            </a:extLst>
          </p:cNvPr>
          <p:cNvSpPr txBox="1"/>
          <p:nvPr/>
        </p:nvSpPr>
        <p:spPr>
          <a:xfrm>
            <a:off x="1981199" y="3267440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D825F43-D7AF-3B49-B7FE-4795587DFD58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playing basketball.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E10BDF-EA48-BAD6-0A00-3062848EB125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A05183B6-3EE9-2EED-877A-08286EE51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084040F-4A52-7829-FF60-972FE944111F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C62290D-D876-A509-CB29-6695489D8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6" t="40694" r="47248" b="12416"/>
          <a:stretch/>
        </p:blipFill>
        <p:spPr bwMode="auto">
          <a:xfrm>
            <a:off x="4202282" y="3924300"/>
            <a:ext cx="3970316" cy="5275103"/>
          </a:xfrm>
          <a:prstGeom prst="roundRect">
            <a:avLst>
              <a:gd name="adj" fmla="val 3539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025914C-B41D-1187-4B8A-10C17CB70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CBB0B36-7907-AA66-88B4-6978BE82C144}"/>
              </a:ext>
            </a:extLst>
          </p:cNvPr>
          <p:cNvSpPr txBox="1"/>
          <p:nvPr/>
        </p:nvSpPr>
        <p:spPr>
          <a:xfrm>
            <a:off x="2286000" y="3393400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C760309-38CE-DA83-5EC0-DFE5F2EAC9C4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watching TV.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41483D4-D451-E2D4-AC55-6C92F98B3999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DEE2A85F-258C-3FB5-258A-02F67D9AC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465C2D0-DFBE-07A6-D4A6-709E603ADC75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6C0508-D023-627B-0256-54974B6EC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 t="46614" r="62596" b="19520"/>
          <a:stretch/>
        </p:blipFill>
        <p:spPr bwMode="auto">
          <a:xfrm>
            <a:off x="3513587" y="4933809"/>
            <a:ext cx="4408318" cy="3810001"/>
          </a:xfrm>
          <a:prstGeom prst="roundRect">
            <a:avLst>
              <a:gd name="adj" fmla="val 3539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325</Words>
  <Application>Microsoft Office PowerPoint</Application>
  <PresentationFormat>Custom</PresentationFormat>
  <Paragraphs>122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.VnBlack</vt:lpstr>
      <vt:lpstr>Bernard MT Condensed</vt:lpstr>
      <vt:lpstr>.VnAristote</vt:lpstr>
      <vt:lpstr>Arial</vt:lpstr>
      <vt:lpstr>Tahoma</vt:lpstr>
      <vt:lpstr>.VnCooper</vt:lpstr>
      <vt:lpstr>Arial Black</vt:lpstr>
      <vt:lpstr>Cooper Black</vt:lpstr>
      <vt:lpstr>.VnHelvetIns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109</cp:revision>
  <dcterms:created xsi:type="dcterms:W3CDTF">2006-08-16T00:00:00Z</dcterms:created>
  <dcterms:modified xsi:type="dcterms:W3CDTF">2022-10-27T02:11:46Z</dcterms:modified>
  <dc:identifier>DAFA0mln9NQ</dc:identifier>
</cp:coreProperties>
</file>