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842" r:id="rId2"/>
  </p:sldMasterIdLst>
  <p:notesMasterIdLst>
    <p:notesMasterId r:id="rId27"/>
  </p:notesMasterIdLst>
  <p:sldIdLst>
    <p:sldId id="418" r:id="rId3"/>
    <p:sldId id="419" r:id="rId4"/>
    <p:sldId id="414" r:id="rId5"/>
    <p:sldId id="416" r:id="rId6"/>
    <p:sldId id="380" r:id="rId7"/>
    <p:sldId id="381" r:id="rId8"/>
    <p:sldId id="407" r:id="rId9"/>
    <p:sldId id="382" r:id="rId10"/>
    <p:sldId id="408" r:id="rId11"/>
    <p:sldId id="409" r:id="rId12"/>
    <p:sldId id="410" r:id="rId13"/>
    <p:sldId id="406" r:id="rId14"/>
    <p:sldId id="389" r:id="rId15"/>
    <p:sldId id="388" r:id="rId16"/>
    <p:sldId id="391" r:id="rId17"/>
    <p:sldId id="411" r:id="rId18"/>
    <p:sldId id="392" r:id="rId19"/>
    <p:sldId id="393" r:id="rId20"/>
    <p:sldId id="394" r:id="rId21"/>
    <p:sldId id="395" r:id="rId22"/>
    <p:sldId id="397" r:id="rId23"/>
    <p:sldId id="398" r:id="rId24"/>
    <p:sldId id="399" r:id="rId25"/>
    <p:sldId id="420" r:id="rId26"/>
  </p:sldIdLst>
  <p:sldSz cx="9144000" cy="5143500" type="screen16x9"/>
  <p:notesSz cx="6858000" cy="9144000"/>
  <p:embeddedFontLst>
    <p:embeddedFont>
      <p:font typeface="Verdana" pitchFamily="34" charset="0"/>
      <p:regular r:id="rId28"/>
      <p:bold r:id="rId29"/>
      <p:italic r:id="rId30"/>
      <p:boldItalic r:id="rId31"/>
    </p:embeddedFont>
    <p:embeddedFont>
      <p:font typeface="HP001 5 hàng" charset="-93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Tunga" pitchFamily="34" charset="0"/>
      <p:regular r:id="rId37"/>
      <p:bold r:id="rId38"/>
    </p:embeddedFont>
    <p:embeddedFont>
      <p:font typeface="Segoe UI Black" charset="0"/>
      <p:bold r:id="rId39"/>
      <p:boldItalic r:id="rId40"/>
    </p:embeddedFont>
    <p:embeddedFont>
      <p:font typeface="Franklin Gothic Book" pitchFamily="34" charset="0"/>
      <p:regular r:id="rId41"/>
      <p:italic r:id="rId42"/>
    </p:embeddedFont>
    <p:embeddedFont>
      <p:font typeface="VNI-Tubes" pitchFamily="2" charset="0"/>
      <p:regular r:id="rId43"/>
    </p:embeddedFont>
    <p:embeddedFont>
      <p:font typeface="Calibri Light" pitchFamily="34" charset="0"/>
      <p:regular r:id="rId44"/>
      <p:italic r:id="rId45"/>
    </p:embeddedFont>
    <p:embeddedFont>
      <p:font typeface="Open Sans" pitchFamily="34" charset="0"/>
      <p:regular r:id="rId46"/>
      <p:bold r:id="rId47"/>
      <p:italic r:id="rId48"/>
      <p:boldItalic r:id="rId49"/>
    </p:embeddedFont>
    <p:embeddedFont>
      <p:font typeface="Franklin Gothic Medium" pitchFamily="34" charset="0"/>
      <p:regular r:id="rId50"/>
      <p: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666"/>
    <a:srgbClr val="ECF5E3"/>
    <a:srgbClr val="BFDCA2"/>
    <a:srgbClr val="E4F1D8"/>
    <a:srgbClr val="02A78F"/>
    <a:srgbClr val="85C9BE"/>
    <a:srgbClr val="AEDBD4"/>
    <a:srgbClr val="EEF8F6"/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761B71-7200-4BF4-8EEE-11C10A805F94}">
  <a:tblStyle styleId="{1B761B71-7200-4BF4-8EEE-11C10A805F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B7D4A95-37AA-4E65-8CC7-768D2EFA685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68" autoAdjust="0"/>
  </p:normalViewPr>
  <p:slideViewPr>
    <p:cSldViewPr snapToGrid="0">
      <p:cViewPr varScale="1">
        <p:scale>
          <a:sx n="92" d="100"/>
          <a:sy n="92" d="100"/>
        </p:scale>
        <p:origin x="-780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4944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9070754-780D-434B-A6DE-95A8A58EA338}" type="slidenum">
              <a:rPr lang="en-US" altLang="en-US" smtClean="0">
                <a:latin typeface="Calibri" pitchFamily="34" charset="0"/>
              </a:rPr>
              <a:pPr/>
              <a:t>2</a:t>
            </a:fld>
            <a:endParaRPr lang="en-US" alt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33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75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09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539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05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57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94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16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89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7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54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42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97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88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01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859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70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99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6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6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3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639"/>
            <a:ext cx="1971675" cy="4357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639"/>
            <a:ext cx="5762625" cy="435768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7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"/>
          <p:cNvSpPr txBox="1">
            <a:spLocks noGrp="1"/>
          </p:cNvSpPr>
          <p:nvPr>
            <p:ph type="title"/>
          </p:nvPr>
        </p:nvSpPr>
        <p:spPr>
          <a:xfrm>
            <a:off x="715100" y="1040850"/>
            <a:ext cx="4138800" cy="204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6" name="Google Shape;626;p9"/>
          <p:cNvSpPr txBox="1">
            <a:spLocks noGrp="1"/>
          </p:cNvSpPr>
          <p:nvPr>
            <p:ph type="subTitle" idx="1"/>
          </p:nvPr>
        </p:nvSpPr>
        <p:spPr>
          <a:xfrm>
            <a:off x="715100" y="2806525"/>
            <a:ext cx="413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0810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3" y="1297802"/>
            <a:ext cx="5648623" cy="903230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8" y="1853194"/>
            <a:ext cx="6511131" cy="246944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694"/>
            <a:ext cx="9146380" cy="5144194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295053"/>
            <a:ext cx="5650992" cy="905632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1851228"/>
            <a:ext cx="6510528" cy="246888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822960"/>
            <a:ext cx="3200400" cy="2784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822960"/>
            <a:ext cx="3200400" cy="41148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276386"/>
            <a:ext cx="3200400" cy="23317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70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290639" y="-1290638"/>
            <a:ext cx="51435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182078"/>
            <a:ext cx="5212080" cy="817070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3" y="1964184"/>
            <a:ext cx="3807779" cy="24935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1690039"/>
            <a:ext cx="5794760" cy="467486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6" y="0"/>
            <a:ext cx="7115175" cy="51435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1985962"/>
            <a:ext cx="3571875" cy="315753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3786187"/>
            <a:ext cx="3571875" cy="1357313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288126"/>
            <a:ext cx="5486400" cy="650583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0" y="1635397"/>
            <a:ext cx="6096545" cy="555498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350877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350877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"/>
          <p:cNvSpPr txBox="1">
            <a:spLocks noGrp="1"/>
          </p:cNvSpPr>
          <p:nvPr>
            <p:ph type="title"/>
          </p:nvPr>
        </p:nvSpPr>
        <p:spPr>
          <a:xfrm>
            <a:off x="715100" y="1040850"/>
            <a:ext cx="4138800" cy="204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6" name="Google Shape;626;p9"/>
          <p:cNvSpPr txBox="1">
            <a:spLocks noGrp="1"/>
          </p:cNvSpPr>
          <p:nvPr>
            <p:ph type="subTitle" idx="1"/>
          </p:nvPr>
        </p:nvSpPr>
        <p:spPr>
          <a:xfrm>
            <a:off x="715100" y="2806525"/>
            <a:ext cx="413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081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1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1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0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6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9"/>
            <a:ext cx="7886700" cy="993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0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0" y="1879600"/>
            <a:ext cx="3868737" cy="27622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3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72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37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4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5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4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0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7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8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3787975"/>
            <a:ext cx="3574257" cy="1355526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3788469"/>
            <a:ext cx="9146380" cy="1355032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4320"/>
            <a:ext cx="75209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825471"/>
            <a:ext cx="7520940" cy="2684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4402836"/>
            <a:ext cx="2176272" cy="150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CD1D222-7247-4F74-8122-6D3D1B8A8A93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4713842"/>
            <a:ext cx="472440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4628117"/>
            <a:ext cx="502920" cy="37719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12" Type="http://schemas.openxmlformats.org/officeDocument/2006/relationships/image" Target="../media/image4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gif"/><Relationship Id="rId11" Type="http://schemas.openxmlformats.org/officeDocument/2006/relationships/image" Target="../media/image43.gif"/><Relationship Id="rId5" Type="http://schemas.openxmlformats.org/officeDocument/2006/relationships/image" Target="../media/image37.gif"/><Relationship Id="rId10" Type="http://schemas.openxmlformats.org/officeDocument/2006/relationships/image" Target="../media/image42.gif"/><Relationship Id="rId4" Type="http://schemas.openxmlformats.org/officeDocument/2006/relationships/image" Target="../media/image36.png"/><Relationship Id="rId9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6372225" y="3489723"/>
            <a:ext cx="3015854" cy="1423988"/>
            <a:chOff x="2640" y="768"/>
            <a:chExt cx="1344" cy="1013"/>
          </a:xfrm>
        </p:grpSpPr>
        <p:grpSp>
          <p:nvGrpSpPr>
            <p:cNvPr id="2064" name="Group 4"/>
            <p:cNvGrpSpPr>
              <a:grpSpLocks/>
            </p:cNvGrpSpPr>
            <p:nvPr/>
          </p:nvGrpSpPr>
          <p:grpSpPr bwMode="auto">
            <a:xfrm>
              <a:off x="2640" y="768"/>
              <a:ext cx="311" cy="516"/>
              <a:chOff x="1888" y="1308"/>
              <a:chExt cx="311" cy="516"/>
            </a:xfrm>
          </p:grpSpPr>
          <p:sp>
            <p:nvSpPr>
              <p:cNvPr id="2070" name="Freeform 5"/>
              <p:cNvSpPr>
                <a:spLocks/>
              </p:cNvSpPr>
              <p:nvPr/>
            </p:nvSpPr>
            <p:spPr bwMode="auto">
              <a:xfrm>
                <a:off x="1888" y="1308"/>
                <a:ext cx="311" cy="516"/>
              </a:xfrm>
              <a:custGeom>
                <a:avLst/>
                <a:gdLst>
                  <a:gd name="T0" fmla="*/ 1 w 622"/>
                  <a:gd name="T1" fmla="*/ 0 h 1547"/>
                  <a:gd name="T2" fmla="*/ 1 w 622"/>
                  <a:gd name="T3" fmla="*/ 0 h 1547"/>
                  <a:gd name="T4" fmla="*/ 1 w 622"/>
                  <a:gd name="T5" fmla="*/ 0 h 1547"/>
                  <a:gd name="T6" fmla="*/ 1 w 622"/>
                  <a:gd name="T7" fmla="*/ 0 h 1547"/>
                  <a:gd name="T8" fmla="*/ 1 w 622"/>
                  <a:gd name="T9" fmla="*/ 0 h 1547"/>
                  <a:gd name="T10" fmla="*/ 1 w 622"/>
                  <a:gd name="T11" fmla="*/ 0 h 1547"/>
                  <a:gd name="T12" fmla="*/ 1 w 622"/>
                  <a:gd name="T13" fmla="*/ 0 h 1547"/>
                  <a:gd name="T14" fmla="*/ 1 w 622"/>
                  <a:gd name="T15" fmla="*/ 0 h 1547"/>
                  <a:gd name="T16" fmla="*/ 1 w 622"/>
                  <a:gd name="T17" fmla="*/ 0 h 1547"/>
                  <a:gd name="T18" fmla="*/ 1 w 622"/>
                  <a:gd name="T19" fmla="*/ 0 h 1547"/>
                  <a:gd name="T20" fmla="*/ 1 w 622"/>
                  <a:gd name="T21" fmla="*/ 0 h 1547"/>
                  <a:gd name="T22" fmla="*/ 1 w 622"/>
                  <a:gd name="T23" fmla="*/ 0 h 1547"/>
                  <a:gd name="T24" fmla="*/ 1 w 622"/>
                  <a:gd name="T25" fmla="*/ 0 h 1547"/>
                  <a:gd name="T26" fmla="*/ 1 w 622"/>
                  <a:gd name="T27" fmla="*/ 0 h 1547"/>
                  <a:gd name="T28" fmla="*/ 1 w 622"/>
                  <a:gd name="T29" fmla="*/ 0 h 1547"/>
                  <a:gd name="T30" fmla="*/ 1 w 622"/>
                  <a:gd name="T31" fmla="*/ 0 h 1547"/>
                  <a:gd name="T32" fmla="*/ 1 w 622"/>
                  <a:gd name="T33" fmla="*/ 0 h 1547"/>
                  <a:gd name="T34" fmla="*/ 0 w 622"/>
                  <a:gd name="T35" fmla="*/ 0 h 1547"/>
                  <a:gd name="T36" fmla="*/ 1 w 622"/>
                  <a:gd name="T37" fmla="*/ 0 h 15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22" h="1547">
                    <a:moveTo>
                      <a:pt x="303" y="0"/>
                    </a:moveTo>
                    <a:lnTo>
                      <a:pt x="622" y="1350"/>
                    </a:lnTo>
                    <a:lnTo>
                      <a:pt x="614" y="1391"/>
                    </a:lnTo>
                    <a:lnTo>
                      <a:pt x="596" y="1427"/>
                    </a:lnTo>
                    <a:lnTo>
                      <a:pt x="567" y="1459"/>
                    </a:lnTo>
                    <a:lnTo>
                      <a:pt x="530" y="1487"/>
                    </a:lnTo>
                    <a:lnTo>
                      <a:pt x="486" y="1510"/>
                    </a:lnTo>
                    <a:lnTo>
                      <a:pt x="437" y="1527"/>
                    </a:lnTo>
                    <a:lnTo>
                      <a:pt x="384" y="1539"/>
                    </a:lnTo>
                    <a:lnTo>
                      <a:pt x="329" y="1545"/>
                    </a:lnTo>
                    <a:lnTo>
                      <a:pt x="273" y="1547"/>
                    </a:lnTo>
                    <a:lnTo>
                      <a:pt x="218" y="1541"/>
                    </a:lnTo>
                    <a:lnTo>
                      <a:pt x="167" y="1530"/>
                    </a:lnTo>
                    <a:lnTo>
                      <a:pt x="119" y="1513"/>
                    </a:lnTo>
                    <a:lnTo>
                      <a:pt x="77" y="1489"/>
                    </a:lnTo>
                    <a:lnTo>
                      <a:pt x="41" y="1458"/>
                    </a:lnTo>
                    <a:lnTo>
                      <a:pt x="15" y="1419"/>
                    </a:lnTo>
                    <a:lnTo>
                      <a:pt x="0" y="1375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071" name="Freeform 6"/>
              <p:cNvSpPr>
                <a:spLocks/>
              </p:cNvSpPr>
              <p:nvPr/>
            </p:nvSpPr>
            <p:spPr bwMode="auto">
              <a:xfrm>
                <a:off x="2039" y="1355"/>
                <a:ext cx="143" cy="469"/>
              </a:xfrm>
              <a:custGeom>
                <a:avLst/>
                <a:gdLst>
                  <a:gd name="T0" fmla="*/ 0 w 286"/>
                  <a:gd name="T1" fmla="*/ 0 h 1405"/>
                  <a:gd name="T2" fmla="*/ 1 w 286"/>
                  <a:gd name="T3" fmla="*/ 0 h 1405"/>
                  <a:gd name="T4" fmla="*/ 1 w 286"/>
                  <a:gd name="T5" fmla="*/ 0 h 1405"/>
                  <a:gd name="T6" fmla="*/ 1 w 286"/>
                  <a:gd name="T7" fmla="*/ 0 h 1405"/>
                  <a:gd name="T8" fmla="*/ 1 w 286"/>
                  <a:gd name="T9" fmla="*/ 0 h 1405"/>
                  <a:gd name="T10" fmla="*/ 1 w 286"/>
                  <a:gd name="T11" fmla="*/ 0 h 1405"/>
                  <a:gd name="T12" fmla="*/ 1 w 286"/>
                  <a:gd name="T13" fmla="*/ 0 h 1405"/>
                  <a:gd name="T14" fmla="*/ 1 w 286"/>
                  <a:gd name="T15" fmla="*/ 0 h 1405"/>
                  <a:gd name="T16" fmla="*/ 1 w 286"/>
                  <a:gd name="T17" fmla="*/ 0 h 1405"/>
                  <a:gd name="T18" fmla="*/ 1 w 286"/>
                  <a:gd name="T19" fmla="*/ 0 h 1405"/>
                  <a:gd name="T20" fmla="*/ 1 w 286"/>
                  <a:gd name="T21" fmla="*/ 0 h 1405"/>
                  <a:gd name="T22" fmla="*/ 1 w 286"/>
                  <a:gd name="T23" fmla="*/ 0 h 1405"/>
                  <a:gd name="T24" fmla="*/ 1 w 286"/>
                  <a:gd name="T25" fmla="*/ 0 h 1405"/>
                  <a:gd name="T26" fmla="*/ 1 w 286"/>
                  <a:gd name="T27" fmla="*/ 0 h 1405"/>
                  <a:gd name="T28" fmla="*/ 1 w 286"/>
                  <a:gd name="T29" fmla="*/ 0 h 1405"/>
                  <a:gd name="T30" fmla="*/ 1 w 286"/>
                  <a:gd name="T31" fmla="*/ 0 h 1405"/>
                  <a:gd name="T32" fmla="*/ 1 w 286"/>
                  <a:gd name="T33" fmla="*/ 0 h 1405"/>
                  <a:gd name="T34" fmla="*/ 0 w 286"/>
                  <a:gd name="T35" fmla="*/ 0 h 1405"/>
                  <a:gd name="T36" fmla="*/ 0 w 286"/>
                  <a:gd name="T37" fmla="*/ 0 h 140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86" h="1405">
                    <a:moveTo>
                      <a:pt x="0" y="0"/>
                    </a:moveTo>
                    <a:lnTo>
                      <a:pt x="286" y="1257"/>
                    </a:lnTo>
                    <a:lnTo>
                      <a:pt x="281" y="1275"/>
                    </a:lnTo>
                    <a:lnTo>
                      <a:pt x="273" y="1293"/>
                    </a:lnTo>
                    <a:lnTo>
                      <a:pt x="264" y="1309"/>
                    </a:lnTo>
                    <a:lnTo>
                      <a:pt x="252" y="1322"/>
                    </a:lnTo>
                    <a:lnTo>
                      <a:pt x="238" y="1337"/>
                    </a:lnTo>
                    <a:lnTo>
                      <a:pt x="223" y="1349"/>
                    </a:lnTo>
                    <a:lnTo>
                      <a:pt x="205" y="1359"/>
                    </a:lnTo>
                    <a:lnTo>
                      <a:pt x="187" y="1370"/>
                    </a:lnTo>
                    <a:lnTo>
                      <a:pt x="166" y="1378"/>
                    </a:lnTo>
                    <a:lnTo>
                      <a:pt x="144" y="1386"/>
                    </a:lnTo>
                    <a:lnTo>
                      <a:pt x="122" y="1392"/>
                    </a:lnTo>
                    <a:lnTo>
                      <a:pt x="98" y="1396"/>
                    </a:lnTo>
                    <a:lnTo>
                      <a:pt x="75" y="1401"/>
                    </a:lnTo>
                    <a:lnTo>
                      <a:pt x="50" y="1404"/>
                    </a:lnTo>
                    <a:lnTo>
                      <a:pt x="24" y="1405"/>
                    </a:lnTo>
                    <a:lnTo>
                      <a:pt x="0" y="14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A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072" name="Freeform 7"/>
              <p:cNvSpPr>
                <a:spLocks/>
              </p:cNvSpPr>
              <p:nvPr/>
            </p:nvSpPr>
            <p:spPr bwMode="auto">
              <a:xfrm>
                <a:off x="1899" y="1376"/>
                <a:ext cx="124" cy="400"/>
              </a:xfrm>
              <a:custGeom>
                <a:avLst/>
                <a:gdLst>
                  <a:gd name="T0" fmla="*/ 0 w 248"/>
                  <a:gd name="T1" fmla="*/ 0 h 1199"/>
                  <a:gd name="T2" fmla="*/ 1 w 248"/>
                  <a:gd name="T3" fmla="*/ 0 h 1199"/>
                  <a:gd name="T4" fmla="*/ 1 w 248"/>
                  <a:gd name="T5" fmla="*/ 0 h 1199"/>
                  <a:gd name="T6" fmla="*/ 1 w 248"/>
                  <a:gd name="T7" fmla="*/ 0 h 1199"/>
                  <a:gd name="T8" fmla="*/ 1 w 248"/>
                  <a:gd name="T9" fmla="*/ 0 h 1199"/>
                  <a:gd name="T10" fmla="*/ 1 w 248"/>
                  <a:gd name="T11" fmla="*/ 0 h 1199"/>
                  <a:gd name="T12" fmla="*/ 1 w 248"/>
                  <a:gd name="T13" fmla="*/ 0 h 1199"/>
                  <a:gd name="T14" fmla="*/ 1 w 248"/>
                  <a:gd name="T15" fmla="*/ 0 h 1199"/>
                  <a:gd name="T16" fmla="*/ 1 w 248"/>
                  <a:gd name="T17" fmla="*/ 0 h 1199"/>
                  <a:gd name="T18" fmla="*/ 1 w 248"/>
                  <a:gd name="T19" fmla="*/ 0 h 1199"/>
                  <a:gd name="T20" fmla="*/ 0 w 248"/>
                  <a:gd name="T21" fmla="*/ 0 h 1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" h="1199">
                    <a:moveTo>
                      <a:pt x="0" y="1119"/>
                    </a:moveTo>
                    <a:lnTo>
                      <a:pt x="5" y="1131"/>
                    </a:lnTo>
                    <a:lnTo>
                      <a:pt x="11" y="1143"/>
                    </a:lnTo>
                    <a:lnTo>
                      <a:pt x="18" y="1153"/>
                    </a:lnTo>
                    <a:lnTo>
                      <a:pt x="26" y="1163"/>
                    </a:lnTo>
                    <a:lnTo>
                      <a:pt x="35" y="1174"/>
                    </a:lnTo>
                    <a:lnTo>
                      <a:pt x="45" y="1183"/>
                    </a:lnTo>
                    <a:lnTo>
                      <a:pt x="56" y="1191"/>
                    </a:lnTo>
                    <a:lnTo>
                      <a:pt x="68" y="1199"/>
                    </a:lnTo>
                    <a:lnTo>
                      <a:pt x="248" y="0"/>
                    </a:lnTo>
                    <a:lnTo>
                      <a:pt x="0" y="1119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073" name="Freeform 8"/>
              <p:cNvSpPr>
                <a:spLocks/>
              </p:cNvSpPr>
              <p:nvPr/>
            </p:nvSpPr>
            <p:spPr bwMode="auto">
              <a:xfrm>
                <a:off x="2011" y="1344"/>
                <a:ext cx="28" cy="469"/>
              </a:xfrm>
              <a:custGeom>
                <a:avLst/>
                <a:gdLst>
                  <a:gd name="T0" fmla="*/ 0 w 58"/>
                  <a:gd name="T1" fmla="*/ 0 h 1405"/>
                  <a:gd name="T2" fmla="*/ 0 w 58"/>
                  <a:gd name="T3" fmla="*/ 0 h 1405"/>
                  <a:gd name="T4" fmla="*/ 0 w 58"/>
                  <a:gd name="T5" fmla="*/ 0 h 1405"/>
                  <a:gd name="T6" fmla="*/ 0 w 58"/>
                  <a:gd name="T7" fmla="*/ 0 h 1405"/>
                  <a:gd name="T8" fmla="*/ 0 w 58"/>
                  <a:gd name="T9" fmla="*/ 0 h 1405"/>
                  <a:gd name="T10" fmla="*/ 0 w 58"/>
                  <a:gd name="T11" fmla="*/ 0 h 1405"/>
                  <a:gd name="T12" fmla="*/ 0 w 58"/>
                  <a:gd name="T13" fmla="*/ 0 h 1405"/>
                  <a:gd name="T14" fmla="*/ 0 w 58"/>
                  <a:gd name="T15" fmla="*/ 0 h 1405"/>
                  <a:gd name="T16" fmla="*/ 0 w 58"/>
                  <a:gd name="T17" fmla="*/ 0 h 1405"/>
                  <a:gd name="T18" fmla="*/ 0 w 58"/>
                  <a:gd name="T19" fmla="*/ 0 h 1405"/>
                  <a:gd name="T20" fmla="*/ 0 w 58"/>
                  <a:gd name="T21" fmla="*/ 0 h 14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8" h="1405">
                    <a:moveTo>
                      <a:pt x="58" y="0"/>
                    </a:moveTo>
                    <a:lnTo>
                      <a:pt x="58" y="1405"/>
                    </a:lnTo>
                    <a:lnTo>
                      <a:pt x="51" y="1405"/>
                    </a:lnTo>
                    <a:lnTo>
                      <a:pt x="43" y="1405"/>
                    </a:lnTo>
                    <a:lnTo>
                      <a:pt x="36" y="1405"/>
                    </a:lnTo>
                    <a:lnTo>
                      <a:pt x="30" y="1405"/>
                    </a:lnTo>
                    <a:lnTo>
                      <a:pt x="22" y="1405"/>
                    </a:lnTo>
                    <a:lnTo>
                      <a:pt x="15" y="1404"/>
                    </a:lnTo>
                    <a:lnTo>
                      <a:pt x="7" y="1404"/>
                    </a:lnTo>
                    <a:lnTo>
                      <a:pt x="0" y="140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pic>
          <p:nvPicPr>
            <p:cNvPr id="2065" name="Picture 9" descr="GEOMTR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912"/>
              <a:ext cx="1344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66" name="Group 10"/>
            <p:cNvGrpSpPr>
              <a:grpSpLocks/>
            </p:cNvGrpSpPr>
            <p:nvPr/>
          </p:nvGrpSpPr>
          <p:grpSpPr bwMode="auto">
            <a:xfrm>
              <a:off x="2880" y="1488"/>
              <a:ext cx="364" cy="293"/>
              <a:chOff x="1584" y="2256"/>
              <a:chExt cx="364" cy="293"/>
            </a:xfrm>
          </p:grpSpPr>
          <p:sp>
            <p:nvSpPr>
              <p:cNvPr id="2067" name="Freeform 11"/>
              <p:cNvSpPr>
                <a:spLocks/>
              </p:cNvSpPr>
              <p:nvPr/>
            </p:nvSpPr>
            <p:spPr bwMode="auto">
              <a:xfrm>
                <a:off x="1584" y="2256"/>
                <a:ext cx="364" cy="293"/>
              </a:xfrm>
              <a:custGeom>
                <a:avLst/>
                <a:gdLst>
                  <a:gd name="T0" fmla="*/ 0 w 728"/>
                  <a:gd name="T1" fmla="*/ 0 h 879"/>
                  <a:gd name="T2" fmla="*/ 1 w 728"/>
                  <a:gd name="T3" fmla="*/ 0 h 879"/>
                  <a:gd name="T4" fmla="*/ 1 w 728"/>
                  <a:gd name="T5" fmla="*/ 0 h 879"/>
                  <a:gd name="T6" fmla="*/ 1 w 728"/>
                  <a:gd name="T7" fmla="*/ 0 h 879"/>
                  <a:gd name="T8" fmla="*/ 1 w 728"/>
                  <a:gd name="T9" fmla="*/ 0 h 879"/>
                  <a:gd name="T10" fmla="*/ 0 w 728"/>
                  <a:gd name="T11" fmla="*/ 0 h 879"/>
                  <a:gd name="T12" fmla="*/ 0 w 728"/>
                  <a:gd name="T13" fmla="*/ 0 h 8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8" h="879">
                    <a:moveTo>
                      <a:pt x="0" y="48"/>
                    </a:moveTo>
                    <a:lnTo>
                      <a:pt x="459" y="0"/>
                    </a:lnTo>
                    <a:lnTo>
                      <a:pt x="728" y="147"/>
                    </a:lnTo>
                    <a:lnTo>
                      <a:pt x="728" y="797"/>
                    </a:lnTo>
                    <a:lnTo>
                      <a:pt x="227" y="879"/>
                    </a:lnTo>
                    <a:lnTo>
                      <a:pt x="0" y="62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068" name="Freeform 12"/>
              <p:cNvSpPr>
                <a:spLocks/>
              </p:cNvSpPr>
              <p:nvPr/>
            </p:nvSpPr>
            <p:spPr bwMode="auto">
              <a:xfrm>
                <a:off x="1611" y="2256"/>
                <a:ext cx="305" cy="54"/>
              </a:xfrm>
              <a:custGeom>
                <a:avLst/>
                <a:gdLst>
                  <a:gd name="T0" fmla="*/ 0 w 610"/>
                  <a:gd name="T1" fmla="*/ 0 h 161"/>
                  <a:gd name="T2" fmla="*/ 1 w 610"/>
                  <a:gd name="T3" fmla="*/ 0 h 161"/>
                  <a:gd name="T4" fmla="*/ 1 w 610"/>
                  <a:gd name="T5" fmla="*/ 0 h 161"/>
                  <a:gd name="T6" fmla="*/ 1 w 610"/>
                  <a:gd name="T7" fmla="*/ 0 h 161"/>
                  <a:gd name="T8" fmla="*/ 0 w 610"/>
                  <a:gd name="T9" fmla="*/ 0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0" h="161">
                    <a:moveTo>
                      <a:pt x="0" y="38"/>
                    </a:moveTo>
                    <a:lnTo>
                      <a:pt x="398" y="0"/>
                    </a:lnTo>
                    <a:lnTo>
                      <a:pt x="610" y="115"/>
                    </a:lnTo>
                    <a:lnTo>
                      <a:pt x="183" y="16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069" name="Freeform 13"/>
              <p:cNvSpPr>
                <a:spLocks/>
              </p:cNvSpPr>
              <p:nvPr/>
            </p:nvSpPr>
            <p:spPr bwMode="auto">
              <a:xfrm>
                <a:off x="1708" y="2323"/>
                <a:ext cx="225" cy="221"/>
              </a:xfrm>
              <a:custGeom>
                <a:avLst/>
                <a:gdLst>
                  <a:gd name="T0" fmla="*/ 0 w 449"/>
                  <a:gd name="T1" fmla="*/ 0 h 664"/>
                  <a:gd name="T2" fmla="*/ 1 w 449"/>
                  <a:gd name="T3" fmla="*/ 0 h 664"/>
                  <a:gd name="T4" fmla="*/ 1 w 449"/>
                  <a:gd name="T5" fmla="*/ 0 h 664"/>
                  <a:gd name="T6" fmla="*/ 0 w 449"/>
                  <a:gd name="T7" fmla="*/ 0 h 664"/>
                  <a:gd name="T8" fmla="*/ 0 w 449"/>
                  <a:gd name="T9" fmla="*/ 0 h 6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9" h="664">
                    <a:moveTo>
                      <a:pt x="0" y="50"/>
                    </a:moveTo>
                    <a:lnTo>
                      <a:pt x="449" y="0"/>
                    </a:lnTo>
                    <a:lnTo>
                      <a:pt x="449" y="584"/>
                    </a:lnTo>
                    <a:lnTo>
                      <a:pt x="0" y="66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F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2438400" y="875110"/>
            <a:ext cx="5105400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100" b="1">
                <a:solidFill>
                  <a:srgbClr val="0033CC"/>
                </a:solidFill>
                <a:latin typeface="Times New Roman" pitchFamily="18" charset="0"/>
              </a:rPr>
              <a:t>Trường Tiểu học Hứa Tạo</a:t>
            </a:r>
          </a:p>
        </p:txBody>
      </p:sp>
      <p:sp>
        <p:nvSpPr>
          <p:cNvPr id="2053" name="Text Box 15"/>
          <p:cNvSpPr txBox="1">
            <a:spLocks noChangeArrowheads="1"/>
          </p:cNvSpPr>
          <p:nvPr/>
        </p:nvSpPr>
        <p:spPr bwMode="auto">
          <a:xfrm>
            <a:off x="1982391" y="594122"/>
            <a:ext cx="6096000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0033CC"/>
                </a:solidFill>
                <a:latin typeface="Times New Roman" pitchFamily="18" charset="0"/>
              </a:rPr>
              <a:t>PHÒNG GIÁO DỤC - ĐÀO TẠO ĐẠI LỘC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2209802" y="1174169"/>
            <a:ext cx="5361385" cy="70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100" b="1" dirty="0" err="1">
                <a:solidFill>
                  <a:srgbClr val="990099"/>
                </a:solidFill>
                <a:latin typeface="Times New Roman" pitchFamily="18" charset="0"/>
              </a:rPr>
              <a:t>Môn</a:t>
            </a:r>
            <a:r>
              <a:rPr lang="en-US" altLang="en-US" sz="4100" b="1" dirty="0">
                <a:solidFill>
                  <a:srgbClr val="990099"/>
                </a:solidFill>
                <a:latin typeface="Times New Roman" pitchFamily="18" charset="0"/>
              </a:rPr>
              <a:t>: </a:t>
            </a:r>
            <a:r>
              <a:rPr lang="en-US" altLang="en-US" sz="4100" b="1" dirty="0" err="1" smtClean="0">
                <a:solidFill>
                  <a:srgbClr val="990099"/>
                </a:solidFill>
                <a:latin typeface="Times New Roman" pitchFamily="18" charset="0"/>
              </a:rPr>
              <a:t>Toán</a:t>
            </a:r>
            <a:r>
              <a:rPr lang="en-US" altLang="en-US" sz="4100" b="1" dirty="0" smtClean="0">
                <a:solidFill>
                  <a:srgbClr val="990099"/>
                </a:solidFill>
                <a:latin typeface="Times New Roman" pitchFamily="18" charset="0"/>
              </a:rPr>
              <a:t> (STEM)</a:t>
            </a:r>
            <a:endParaRPr lang="en-US" altLang="en-US" sz="4100" b="1" dirty="0">
              <a:solidFill>
                <a:srgbClr val="990099"/>
              </a:solidFill>
              <a:latin typeface="Times New Roman" pitchFamily="18" charset="0"/>
            </a:endParaRP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200403" y="4017183"/>
            <a:ext cx="2108597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000" b="1" dirty="0" err="1">
                <a:solidFill>
                  <a:srgbClr val="990099"/>
                </a:solidFill>
                <a:latin typeface="Times New Roman" pitchFamily="18" charset="0"/>
              </a:rPr>
              <a:t>Lớp</a:t>
            </a:r>
            <a:r>
              <a:rPr lang="en-US" altLang="en-US" sz="3000" b="1" dirty="0">
                <a:solidFill>
                  <a:srgbClr val="990099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smtClean="0">
                <a:solidFill>
                  <a:srgbClr val="990099"/>
                </a:solidFill>
                <a:latin typeface="Times New Roman" pitchFamily="18" charset="0"/>
              </a:rPr>
              <a:t>2D</a:t>
            </a:r>
            <a:endParaRPr lang="en-US" altLang="en-US" sz="3000" b="1" dirty="0">
              <a:solidFill>
                <a:srgbClr val="990099"/>
              </a:solidFill>
              <a:latin typeface="Times New Roman" pitchFamily="18" charset="0"/>
            </a:endParaRPr>
          </a:p>
        </p:txBody>
      </p:sp>
      <p:pic>
        <p:nvPicPr>
          <p:cNvPr id="9234" name="Picture 18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274219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8956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85" y="1815704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1815704" y="4748227"/>
            <a:ext cx="5924550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100" b="1" i="1">
                <a:solidFill>
                  <a:srgbClr val="0033CC"/>
                </a:solidFill>
                <a:latin typeface="Times New Roman" pitchFamily="18" charset="0"/>
              </a:rPr>
              <a:t>Người thực hiện : Phạm Thị Ninh</a:t>
            </a:r>
          </a:p>
        </p:txBody>
      </p:sp>
      <p:pic>
        <p:nvPicPr>
          <p:cNvPr id="2060" name="Picture 23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8667" y="2368154"/>
            <a:ext cx="3436144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4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335067"/>
            <a:ext cx="52578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5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94247" y="5191126"/>
            <a:ext cx="3436144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6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29" y="1930216"/>
            <a:ext cx="52578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12" y="1647985"/>
            <a:ext cx="6718474" cy="2323229"/>
          </a:xfrm>
          <a:prstGeom prst="rect">
            <a:avLst/>
          </a:prstGeom>
          <a:effectLst>
            <a:outerShdw blurRad="50800" dist="406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718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1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2" grpId="0"/>
      <p:bldP spid="9232" grpId="1"/>
      <p:bldP spid="9233" grpId="0"/>
      <p:bldP spid="9233" grpId="1"/>
      <p:bldP spid="92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/>
          <p:cNvGrpSpPr/>
          <p:nvPr/>
        </p:nvGrpSpPr>
        <p:grpSpPr>
          <a:xfrm>
            <a:off x="8296943" y="4338005"/>
            <a:ext cx="692717" cy="674227"/>
            <a:chOff x="8296941" y="4338005"/>
            <a:chExt cx="692717" cy="674227"/>
          </a:xfrm>
        </p:grpSpPr>
        <p:sp>
          <p:nvSpPr>
            <p:cNvPr id="131" name="Oval 130">
              <a:extLst>
                <a:ext uri="{FF2B5EF4-FFF2-40B4-BE49-F238E27FC236}">
                  <a16:creationId xmlns=""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=""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96941" y="4338005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1EF5076-1674-12D0-8154-577148C13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92" y="682445"/>
            <a:ext cx="1340619" cy="96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ADCB4F-86B0-B1CD-5F46-28F4C4AD50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6" r="3556"/>
          <a:stretch/>
        </p:blipFill>
        <p:spPr>
          <a:xfrm>
            <a:off x="1234266" y="2107854"/>
            <a:ext cx="6675468" cy="2098386"/>
          </a:xfrm>
          <a:custGeom>
            <a:avLst/>
            <a:gdLst>
              <a:gd name="connsiteX0" fmla="*/ 0 w 6675468"/>
              <a:gd name="connsiteY0" fmla="*/ 349738 h 2098386"/>
              <a:gd name="connsiteX1" fmla="*/ 349738 w 6675468"/>
              <a:gd name="connsiteY1" fmla="*/ 0 h 2098386"/>
              <a:gd name="connsiteX2" fmla="*/ 6325730 w 6675468"/>
              <a:gd name="connsiteY2" fmla="*/ 0 h 2098386"/>
              <a:gd name="connsiteX3" fmla="*/ 6675468 w 6675468"/>
              <a:gd name="connsiteY3" fmla="*/ 349738 h 2098386"/>
              <a:gd name="connsiteX4" fmla="*/ 6675468 w 6675468"/>
              <a:gd name="connsiteY4" fmla="*/ 1748648 h 2098386"/>
              <a:gd name="connsiteX5" fmla="*/ 6325730 w 6675468"/>
              <a:gd name="connsiteY5" fmla="*/ 2098386 h 2098386"/>
              <a:gd name="connsiteX6" fmla="*/ 349738 w 6675468"/>
              <a:gd name="connsiteY6" fmla="*/ 2098386 h 2098386"/>
              <a:gd name="connsiteX7" fmla="*/ 0 w 6675468"/>
              <a:gd name="connsiteY7" fmla="*/ 1748648 h 2098386"/>
              <a:gd name="connsiteX8" fmla="*/ 0 w 6675468"/>
              <a:gd name="connsiteY8" fmla="*/ 349738 h 2098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5468" h="2098386" fill="none" extrusionOk="0">
                <a:moveTo>
                  <a:pt x="0" y="349738"/>
                </a:moveTo>
                <a:cubicBezTo>
                  <a:pt x="-4860" y="129044"/>
                  <a:pt x="178908" y="4406"/>
                  <a:pt x="349738" y="0"/>
                </a:cubicBezTo>
                <a:cubicBezTo>
                  <a:pt x="2005171" y="-115758"/>
                  <a:pt x="3858581" y="-96291"/>
                  <a:pt x="6325730" y="0"/>
                </a:cubicBezTo>
                <a:cubicBezTo>
                  <a:pt x="6538027" y="16132"/>
                  <a:pt x="6685129" y="161264"/>
                  <a:pt x="6675468" y="349738"/>
                </a:cubicBezTo>
                <a:cubicBezTo>
                  <a:pt x="6736243" y="549343"/>
                  <a:pt x="6659553" y="1253901"/>
                  <a:pt x="6675468" y="1748648"/>
                </a:cubicBezTo>
                <a:cubicBezTo>
                  <a:pt x="6676127" y="1960945"/>
                  <a:pt x="6530780" y="2095212"/>
                  <a:pt x="6325730" y="2098386"/>
                </a:cubicBezTo>
                <a:cubicBezTo>
                  <a:pt x="4889134" y="2139825"/>
                  <a:pt x="1810488" y="2019560"/>
                  <a:pt x="349738" y="2098386"/>
                </a:cubicBezTo>
                <a:cubicBezTo>
                  <a:pt x="146393" y="2091703"/>
                  <a:pt x="3394" y="1951735"/>
                  <a:pt x="0" y="1748648"/>
                </a:cubicBezTo>
                <a:cubicBezTo>
                  <a:pt x="-16181" y="1468498"/>
                  <a:pt x="-43580" y="983834"/>
                  <a:pt x="0" y="349738"/>
                </a:cubicBezTo>
                <a:close/>
              </a:path>
              <a:path w="6675468" h="2098386" stroke="0" extrusionOk="0">
                <a:moveTo>
                  <a:pt x="0" y="349738"/>
                </a:moveTo>
                <a:cubicBezTo>
                  <a:pt x="-14747" y="176971"/>
                  <a:pt x="128036" y="-15146"/>
                  <a:pt x="349738" y="0"/>
                </a:cubicBezTo>
                <a:cubicBezTo>
                  <a:pt x="1069822" y="109953"/>
                  <a:pt x="4759024" y="-68699"/>
                  <a:pt x="6325730" y="0"/>
                </a:cubicBezTo>
                <a:cubicBezTo>
                  <a:pt x="6515621" y="-2180"/>
                  <a:pt x="6659383" y="143497"/>
                  <a:pt x="6675468" y="349738"/>
                </a:cubicBezTo>
                <a:cubicBezTo>
                  <a:pt x="6608760" y="691754"/>
                  <a:pt x="6595452" y="1382388"/>
                  <a:pt x="6675468" y="1748648"/>
                </a:cubicBezTo>
                <a:cubicBezTo>
                  <a:pt x="6676920" y="1944530"/>
                  <a:pt x="6511578" y="2095102"/>
                  <a:pt x="6325730" y="2098386"/>
                </a:cubicBezTo>
                <a:cubicBezTo>
                  <a:pt x="3480534" y="1999874"/>
                  <a:pt x="1817622" y="2186163"/>
                  <a:pt x="349738" y="2098386"/>
                </a:cubicBezTo>
                <a:cubicBezTo>
                  <a:pt x="165615" y="2096841"/>
                  <a:pt x="25138" y="1938686"/>
                  <a:pt x="0" y="1748648"/>
                </a:cubicBezTo>
                <a:cubicBezTo>
                  <a:pt x="25459" y="1591619"/>
                  <a:pt x="98442" y="866853"/>
                  <a:pt x="0" y="349738"/>
                </a:cubicBezTo>
                <a:close/>
              </a:path>
            </a:pathLst>
          </a:custGeom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98926272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0BC79CB5-0EC7-8CDB-06DF-8D78118BF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33" y="2846903"/>
            <a:ext cx="1046311" cy="159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Google Shape;2323;p57">
            <a:extLst>
              <a:ext uri="{FF2B5EF4-FFF2-40B4-BE49-F238E27FC236}">
                <a16:creationId xmlns="" xmlns:a16="http://schemas.microsoft.com/office/drawing/2014/main" id="{435EDE56-8E88-E3BC-0D7A-38EC2D5FB6B8}"/>
              </a:ext>
            </a:extLst>
          </p:cNvPr>
          <p:cNvSpPr/>
          <p:nvPr/>
        </p:nvSpPr>
        <p:spPr>
          <a:xfrm>
            <a:off x="2005635" y="986971"/>
            <a:ext cx="6438541" cy="834632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Tx/>
              <a:defRPr/>
            </a:pPr>
            <a:r>
              <a:rPr lang="en-US" sz="2200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Khám</a:t>
            </a:r>
            <a:r>
              <a:rPr lang="en-US" sz="22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phá</a:t>
            </a:r>
            <a:r>
              <a:rPr lang="en-US" sz="22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cách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đọc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giờ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trên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đồng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hồ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điện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tử</a:t>
            </a:r>
            <a:endParaRPr kumimoji="0" lang="vi-VN" sz="2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239961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/>
          <p:cNvGrpSpPr/>
          <p:nvPr/>
        </p:nvGrpSpPr>
        <p:grpSpPr>
          <a:xfrm>
            <a:off x="8296943" y="4338005"/>
            <a:ext cx="692717" cy="674227"/>
            <a:chOff x="8296941" y="4338005"/>
            <a:chExt cx="692717" cy="674227"/>
          </a:xfrm>
        </p:grpSpPr>
        <p:sp>
          <p:nvSpPr>
            <p:cNvPr id="131" name="Oval 130">
              <a:extLst>
                <a:ext uri="{FF2B5EF4-FFF2-40B4-BE49-F238E27FC236}">
                  <a16:creationId xmlns=""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=""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96941" y="4338005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2" name="Google Shape;2323;p57">
            <a:extLst>
              <a:ext uri="{FF2B5EF4-FFF2-40B4-BE49-F238E27FC236}">
                <a16:creationId xmlns="" xmlns:a16="http://schemas.microsoft.com/office/drawing/2014/main" id="{435EDE56-8E88-E3BC-0D7A-38EC2D5FB6B8}"/>
              </a:ext>
            </a:extLst>
          </p:cNvPr>
          <p:cNvSpPr/>
          <p:nvPr/>
        </p:nvSpPr>
        <p:spPr>
          <a:xfrm>
            <a:off x="1989868" y="1048237"/>
            <a:ext cx="6726032" cy="834632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Tx/>
              <a:defRPr/>
            </a:pP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Đọc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giờ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phút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mỗi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đồng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hồ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điện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tử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sau</a:t>
            </a:r>
            <a:endParaRPr kumimoji="0" lang="vi-VN" sz="2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1EF5076-1674-12D0-8154-577148C13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92" y="682445"/>
            <a:ext cx="1340619" cy="96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A969D46-98A0-14C3-1003-0B8E1BF65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05" y="1910961"/>
            <a:ext cx="7996621" cy="198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82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800BB6E-07C8-170E-E910-20D258EE2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06"/>
          <a:stretch/>
        </p:blipFill>
        <p:spPr>
          <a:xfrm>
            <a:off x="2780525" y="2229703"/>
            <a:ext cx="5807850" cy="2261311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8296943" y="4338005"/>
            <a:ext cx="692717" cy="674227"/>
            <a:chOff x="8296941" y="4338005"/>
            <a:chExt cx="692717" cy="674227"/>
          </a:xfrm>
        </p:grpSpPr>
        <p:sp>
          <p:nvSpPr>
            <p:cNvPr id="123" name="Oval 122">
              <a:extLst>
                <a:ext uri="{FF2B5EF4-FFF2-40B4-BE49-F238E27FC236}">
                  <a16:creationId xmlns=""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=""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96941" y="4338005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Google Shape;2323;p57">
            <a:extLst>
              <a:ext uri="{FF2B5EF4-FFF2-40B4-BE49-F238E27FC236}">
                <a16:creationId xmlns="" xmlns:a16="http://schemas.microsoft.com/office/drawing/2014/main" id="{E2672B3D-5385-DB21-DAC5-A4A12653B505}"/>
              </a:ext>
            </a:extLst>
          </p:cNvPr>
          <p:cNvSpPr/>
          <p:nvPr/>
        </p:nvSpPr>
        <p:spPr>
          <a:xfrm>
            <a:off x="4526016" y="969538"/>
            <a:ext cx="4160057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Tx/>
              <a:defRPr/>
            </a:pP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Khám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phá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băng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số</a:t>
            </a:r>
            <a:endParaRPr kumimoji="0" lang="vi-VN" sz="2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61FF8F91-5F2A-94E3-6762-70A6C061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364" y="2542802"/>
            <a:ext cx="1929144" cy="240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8A2336A0-035C-40E0-9341-92204E166BA4}"/>
              </a:ext>
            </a:extLst>
          </p:cNvPr>
          <p:cNvSpPr/>
          <p:nvPr/>
        </p:nvSpPr>
        <p:spPr>
          <a:xfrm>
            <a:off x="1474215" y="1168126"/>
            <a:ext cx="3149494" cy="1418378"/>
          </a:xfrm>
          <a:custGeom>
            <a:avLst/>
            <a:gdLst>
              <a:gd name="connsiteX0" fmla="*/ -211835 w 3149494"/>
              <a:gd name="connsiteY0" fmla="*/ 1476319 h 1418378"/>
              <a:gd name="connsiteX1" fmla="*/ 248612 w 3149494"/>
              <a:gd name="connsiteY1" fmla="*/ 1091641 h 1418378"/>
              <a:gd name="connsiteX2" fmla="*/ 1317806 w 3149494"/>
              <a:gd name="connsiteY2" fmla="*/ 9504 h 1418378"/>
              <a:gd name="connsiteX3" fmla="*/ 2688336 w 3149494"/>
              <a:gd name="connsiteY3" fmla="*/ 207750 h 1418378"/>
              <a:gd name="connsiteX4" fmla="*/ 1946127 w 3149494"/>
              <a:gd name="connsiteY4" fmla="*/ 1398374 h 1418378"/>
              <a:gd name="connsiteX5" fmla="*/ 663304 w 3149494"/>
              <a:gd name="connsiteY5" fmla="*/ 1287517 h 1418378"/>
              <a:gd name="connsiteX6" fmla="*/ -211835 w 3149494"/>
              <a:gd name="connsiteY6" fmla="*/ 1476319 h 14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9494" h="1418378" fill="none" extrusionOk="0">
                <a:moveTo>
                  <a:pt x="-211835" y="1476319"/>
                </a:moveTo>
                <a:cubicBezTo>
                  <a:pt x="-97416" y="1323091"/>
                  <a:pt x="35970" y="1218222"/>
                  <a:pt x="248612" y="1091641"/>
                </a:cubicBezTo>
                <a:cubicBezTo>
                  <a:pt x="-371900" y="647552"/>
                  <a:pt x="113902" y="101648"/>
                  <a:pt x="1317806" y="9504"/>
                </a:cubicBezTo>
                <a:cubicBezTo>
                  <a:pt x="1785769" y="-76080"/>
                  <a:pt x="2379365" y="61917"/>
                  <a:pt x="2688336" y="207750"/>
                </a:cubicBezTo>
                <a:cubicBezTo>
                  <a:pt x="3494386" y="493966"/>
                  <a:pt x="3223586" y="1246361"/>
                  <a:pt x="1946127" y="1398374"/>
                </a:cubicBezTo>
                <a:cubicBezTo>
                  <a:pt x="1537373" y="1452446"/>
                  <a:pt x="1032176" y="1427309"/>
                  <a:pt x="663304" y="1287517"/>
                </a:cubicBezTo>
                <a:cubicBezTo>
                  <a:pt x="476771" y="1288971"/>
                  <a:pt x="-112107" y="1402021"/>
                  <a:pt x="-211835" y="1476319"/>
                </a:cubicBezTo>
                <a:close/>
              </a:path>
              <a:path w="3149494" h="1418378" stroke="0" extrusionOk="0">
                <a:moveTo>
                  <a:pt x="-211835" y="1476319"/>
                </a:moveTo>
                <a:cubicBezTo>
                  <a:pt x="-114549" y="1349893"/>
                  <a:pt x="146478" y="1160865"/>
                  <a:pt x="248612" y="1091641"/>
                </a:cubicBezTo>
                <a:cubicBezTo>
                  <a:pt x="-292689" y="730014"/>
                  <a:pt x="264362" y="57969"/>
                  <a:pt x="1317806" y="9504"/>
                </a:cubicBezTo>
                <a:cubicBezTo>
                  <a:pt x="1759767" y="-30508"/>
                  <a:pt x="2362077" y="34988"/>
                  <a:pt x="2688336" y="207750"/>
                </a:cubicBezTo>
                <a:cubicBezTo>
                  <a:pt x="3551556" y="580529"/>
                  <a:pt x="3238875" y="1359583"/>
                  <a:pt x="1946127" y="1398374"/>
                </a:cubicBezTo>
                <a:cubicBezTo>
                  <a:pt x="1494390" y="1442210"/>
                  <a:pt x="1031901" y="1359213"/>
                  <a:pt x="663304" y="1287517"/>
                </a:cubicBezTo>
                <a:cubicBezTo>
                  <a:pt x="564206" y="1301187"/>
                  <a:pt x="166412" y="1371027"/>
                  <a:pt x="-211835" y="1476319"/>
                </a:cubicBezTo>
                <a:close/>
              </a:path>
            </a:pathLst>
          </a:custGeom>
          <a:solidFill>
            <a:srgbClr val="F2F8EC"/>
          </a:solidFill>
          <a:ln>
            <a:solidFill>
              <a:srgbClr val="96C666"/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-56726"/>
                      <a:gd name="adj2" fmla="val 5408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17532A9-0F90-2B1B-A252-F39E52B91EBB}"/>
              </a:ext>
            </a:extLst>
          </p:cNvPr>
          <p:cNvSpPr txBox="1"/>
          <p:nvPr/>
        </p:nvSpPr>
        <p:spPr>
          <a:xfrm flipH="1">
            <a:off x="1439331" y="1342115"/>
            <a:ext cx="3219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2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2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hướng</a:t>
            </a:r>
            <a:r>
              <a:rPr lang="en-US" sz="22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dẫn   </a:t>
            </a:r>
            <a:r>
              <a:rPr lang="en-US" sz="22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2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2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27.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25A4051-6C2E-A498-5948-015CC9C9838E}"/>
              </a:ext>
            </a:extLst>
          </p:cNvPr>
          <p:cNvSpPr/>
          <p:nvPr/>
        </p:nvSpPr>
        <p:spPr>
          <a:xfrm>
            <a:off x="5622560" y="4166559"/>
            <a:ext cx="2410118" cy="2221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20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2206;p57">
            <a:extLst>
              <a:ext uri="{FF2B5EF4-FFF2-40B4-BE49-F238E27FC236}">
                <a16:creationId xmlns="" xmlns:a16="http://schemas.microsoft.com/office/drawing/2014/main" id="{AE34ABF3-A863-F110-71FF-88240A48A4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31418">
            <a:off x="6162964" y="2644030"/>
            <a:ext cx="2631427" cy="2631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8287127" y="4327260"/>
            <a:ext cx="692717" cy="674227"/>
            <a:chOff x="8287125" y="4327261"/>
            <a:chExt cx="692717" cy="674227"/>
          </a:xfrm>
        </p:grpSpPr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2419BC1C-76C7-DC0D-2627-AC9E485CCE3B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604E87A-AFCA-C739-C48B-4399A617D1A3}"/>
                </a:ext>
              </a:extLst>
            </p:cNvPr>
            <p:cNvSpPr txBox="1"/>
            <p:nvPr/>
          </p:nvSpPr>
          <p:spPr>
            <a:xfrm>
              <a:off x="8287125" y="4327261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CB3514B-E469-B166-9321-61DAE8F199BC}"/>
              </a:ext>
            </a:extLst>
          </p:cNvPr>
          <p:cNvSpPr txBox="1"/>
          <p:nvPr/>
        </p:nvSpPr>
        <p:spPr>
          <a:xfrm>
            <a:off x="-224406" y="1013395"/>
            <a:ext cx="95928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12700"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CÙNG LÀM ĐỒNG HỒ ĐIỆN TỬ ĐEO TAY!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1417EF27-6034-8247-C24D-E1E0FACC5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89" y="1869192"/>
            <a:ext cx="4860985" cy="31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988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71936" y="4337070"/>
            <a:ext cx="692717" cy="674227"/>
            <a:chOff x="8271934" y="4337071"/>
            <a:chExt cx="692717" cy="674227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662A190B-69A6-41FF-9D66-0DCDAD09AD11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4CFF85A0-5836-BAEE-8B43-A69CED6E220D}"/>
                </a:ext>
              </a:extLst>
            </p:cNvPr>
            <p:cNvSpPr txBox="1"/>
            <p:nvPr/>
          </p:nvSpPr>
          <p:spPr>
            <a:xfrm>
              <a:off x="8271934" y="4337071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BAA4D47-603F-FC07-F820-A991D0795F15}"/>
              </a:ext>
            </a:extLst>
          </p:cNvPr>
          <p:cNvSpPr txBox="1"/>
          <p:nvPr/>
        </p:nvSpPr>
        <p:spPr>
          <a:xfrm>
            <a:off x="3909686" y="392968"/>
            <a:ext cx="145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Em </a:t>
            </a:r>
            <a:r>
              <a:rPr lang="en-US" sz="2400" b="1" dirty="0" err="1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endParaRPr lang="vi-VN" sz="2400" b="1" dirty="0">
              <a:solidFill>
                <a:srgbClr val="F8801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6BA2B86-1F3A-2492-70D4-C63687CC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114" y="1290598"/>
            <a:ext cx="6225772" cy="3562431"/>
          </a:xfrm>
          <a:prstGeom prst="roundRect">
            <a:avLst>
              <a:gd name="adj" fmla="val 5528"/>
            </a:avLst>
          </a:prstGeom>
        </p:spPr>
      </p:pic>
    </p:spTree>
    <p:extLst>
      <p:ext uri="{BB962C8B-B14F-4D97-AF65-F5344CB8AC3E}">
        <p14:creationId xmlns:p14="http://schemas.microsoft.com/office/powerpoint/2010/main" val="2674964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6" y="0"/>
            <a:ext cx="9144000" cy="51435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287409" y="4324651"/>
            <a:ext cx="692717" cy="674227"/>
            <a:chOff x="8287407" y="4324650"/>
            <a:chExt cx="692717" cy="674227"/>
          </a:xfrm>
        </p:grpSpPr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7407" y="4324650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6" y="339406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8171" y="961593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làm gì</a:t>
            </a:r>
            <a:r>
              <a:rPr lang="en-US" sz="2200" i="1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0DA9D5-ADD1-AFA7-5F65-7D139E56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8314" y="3078832"/>
            <a:ext cx="1594132" cy="198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Oval 11">
            <a:extLst>
              <a:ext uri="{FF2B5EF4-FFF2-40B4-BE49-F238E27FC236}">
                <a16:creationId xmlns="" xmlns:a16="http://schemas.microsoft.com/office/drawing/2014/main" id="{32D8329E-5B14-5FC4-BB0F-F655A0BCC48F}"/>
              </a:ext>
            </a:extLst>
          </p:cNvPr>
          <p:cNvSpPr/>
          <p:nvPr/>
        </p:nvSpPr>
        <p:spPr>
          <a:xfrm flipH="1">
            <a:off x="544512" y="1463803"/>
            <a:ext cx="2964074" cy="1537331"/>
          </a:xfrm>
          <a:custGeom>
            <a:avLst/>
            <a:gdLst>
              <a:gd name="connsiteX0" fmla="*/ 290800 w 2547523"/>
              <a:gd name="connsiteY0" fmla="*/ 1698417 h 1528384"/>
              <a:gd name="connsiteX1" fmla="*/ 400806 w 2547523"/>
              <a:gd name="connsiteY1" fmla="*/ 1320697 h 1528384"/>
              <a:gd name="connsiteX2" fmla="*/ 722821 w 2547523"/>
              <a:gd name="connsiteY2" fmla="*/ 75182 h 1528384"/>
              <a:gd name="connsiteX3" fmla="*/ 1932851 w 2547523"/>
              <a:gd name="connsiteY3" fmla="*/ 110256 h 1528384"/>
              <a:gd name="connsiteX4" fmla="*/ 2030352 w 2547523"/>
              <a:gd name="connsiteY4" fmla="*/ 1378968 h 1528384"/>
              <a:gd name="connsiteX5" fmla="*/ 811851 w 2547523"/>
              <a:gd name="connsiteY5" fmla="*/ 1476367 h 1528384"/>
              <a:gd name="connsiteX6" fmla="*/ 290800 w 2547523"/>
              <a:gd name="connsiteY6" fmla="*/ 1698417 h 152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7523" h="1528384" fill="none" extrusionOk="0">
                <a:moveTo>
                  <a:pt x="290800" y="1698417"/>
                </a:moveTo>
                <a:cubicBezTo>
                  <a:pt x="355738" y="1569335"/>
                  <a:pt x="387855" y="1458554"/>
                  <a:pt x="400806" y="1320697"/>
                </a:cubicBezTo>
                <a:cubicBezTo>
                  <a:pt x="-275565" y="917139"/>
                  <a:pt x="-210947" y="320379"/>
                  <a:pt x="722821" y="75182"/>
                </a:cubicBezTo>
                <a:cubicBezTo>
                  <a:pt x="1069501" y="-95601"/>
                  <a:pt x="1600813" y="-11815"/>
                  <a:pt x="1932851" y="110256"/>
                </a:cubicBezTo>
                <a:cubicBezTo>
                  <a:pt x="2691040" y="361970"/>
                  <a:pt x="2864087" y="1028906"/>
                  <a:pt x="2030352" y="1378968"/>
                </a:cubicBezTo>
                <a:cubicBezTo>
                  <a:pt x="1718848" y="1541222"/>
                  <a:pt x="1216876" y="1586442"/>
                  <a:pt x="811851" y="1476367"/>
                </a:cubicBezTo>
                <a:cubicBezTo>
                  <a:pt x="550837" y="1544182"/>
                  <a:pt x="430894" y="1687013"/>
                  <a:pt x="290800" y="1698417"/>
                </a:cubicBezTo>
                <a:close/>
              </a:path>
              <a:path w="2547523" h="1528384" stroke="0" extrusionOk="0">
                <a:moveTo>
                  <a:pt x="290800" y="1698417"/>
                </a:moveTo>
                <a:cubicBezTo>
                  <a:pt x="325847" y="1522128"/>
                  <a:pt x="366868" y="1415780"/>
                  <a:pt x="400806" y="1320697"/>
                </a:cubicBezTo>
                <a:cubicBezTo>
                  <a:pt x="-226547" y="976513"/>
                  <a:pt x="-22632" y="273424"/>
                  <a:pt x="722821" y="75182"/>
                </a:cubicBezTo>
                <a:cubicBezTo>
                  <a:pt x="1052087" y="-38957"/>
                  <a:pt x="1594095" y="-32812"/>
                  <a:pt x="1932851" y="110256"/>
                </a:cubicBezTo>
                <a:cubicBezTo>
                  <a:pt x="2699223" y="360156"/>
                  <a:pt x="2818417" y="1110292"/>
                  <a:pt x="2030352" y="1378968"/>
                </a:cubicBezTo>
                <a:cubicBezTo>
                  <a:pt x="1607829" y="1496976"/>
                  <a:pt x="1215543" y="1520918"/>
                  <a:pt x="811851" y="1476367"/>
                </a:cubicBezTo>
                <a:cubicBezTo>
                  <a:pt x="669858" y="1571015"/>
                  <a:pt x="469905" y="1614707"/>
                  <a:pt x="290800" y="1698417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49286"/>
                      <a:gd name="adj2" fmla="val 4324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3F42B9A-63CE-8B3F-7466-84F78722A967}"/>
              </a:ext>
            </a:extLst>
          </p:cNvPr>
          <p:cNvSpPr txBox="1"/>
          <p:nvPr/>
        </p:nvSpPr>
        <p:spPr>
          <a:xfrm flipH="1">
            <a:off x="935086" y="1628629"/>
            <a:ext cx="2266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Quan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tử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đeo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5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endParaRPr lang="en-US" sz="2000" dirty="0">
              <a:solidFill>
                <a:srgbClr val="FF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9B6BEB1-515A-F196-3DBC-B4D6F278EC7E}"/>
              </a:ext>
            </a:extLst>
          </p:cNvPr>
          <p:cNvSpPr txBox="1"/>
          <p:nvPr/>
        </p:nvSpPr>
        <p:spPr>
          <a:xfrm>
            <a:off x="4477551" y="1468024"/>
            <a:ext cx="414314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Đồng hồ có những bộ phận nào? Mỗi bộ phận làm bằng vật liệu gì?</a:t>
            </a:r>
            <a:endParaRPr lang="en-GB" sz="200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E48C71A5-B1BD-D22F-5F65-7FF4CFB47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64" y="1492686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B758956-B72D-FA1E-4138-55DB839853D1}"/>
              </a:ext>
            </a:extLst>
          </p:cNvPr>
          <p:cNvSpPr txBox="1"/>
          <p:nvPr/>
        </p:nvSpPr>
        <p:spPr>
          <a:xfrm>
            <a:off x="4477551" y="2398104"/>
            <a:ext cx="380623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Mặt đồng hồ có dạng hình gì?</a:t>
            </a:r>
            <a:endParaRPr lang="en-GB" sz="200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F0E4E4C3-F8F4-449D-BA7B-425A73E19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64" y="2403456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88AD441-72B5-60AC-D5E8-B015CEDE4C2A}"/>
              </a:ext>
            </a:extLst>
          </p:cNvPr>
          <p:cNvSpPr txBox="1"/>
          <p:nvPr/>
        </p:nvSpPr>
        <p:spPr>
          <a:xfrm>
            <a:off x="4477551" y="2974243"/>
            <a:ext cx="355062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Dây đồng hồ được gắn với mặt đồng hồ bằng cách nào?</a:t>
            </a:r>
            <a:endParaRPr lang="en-GB" sz="200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="" xmlns:a16="http://schemas.microsoft.com/office/drawing/2014/main" id="{FEB6A69D-1489-DC15-7328-A2709DCD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64" y="3037763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0607CBE-90EF-D092-B25A-8DB1D7864BA9}"/>
              </a:ext>
            </a:extLst>
          </p:cNvPr>
          <p:cNvSpPr txBox="1"/>
          <p:nvPr/>
        </p:nvSpPr>
        <p:spPr>
          <a:xfrm>
            <a:off x="4477550" y="3904322"/>
            <a:ext cx="392815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Số chỉ giờ và số chỉ phút ở đâu?</a:t>
            </a:r>
            <a:endParaRPr lang="en-GB" sz="200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779A34D3-874D-D521-7521-431166969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64" y="3904023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672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12" grpId="0" animBg="1"/>
      <p:bldP spid="13" grpId="0"/>
      <p:bldP spid="16" grpId="0"/>
      <p:bldP spid="20" grpId="0"/>
      <p:bldP spid="2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6" y="0"/>
            <a:ext cx="9144000" cy="51435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280636" y="4317878"/>
            <a:ext cx="692717" cy="674227"/>
            <a:chOff x="8280634" y="4317877"/>
            <a:chExt cx="692717" cy="674227"/>
          </a:xfrm>
        </p:grpSpPr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0634" y="4317877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6" y="339406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8171" y="961593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làm gì</a:t>
            </a:r>
            <a:r>
              <a:rPr lang="en-US" sz="2200" i="1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0DA9D5-ADD1-AFA7-5F65-7D139E56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0893" y="2800547"/>
            <a:ext cx="1734472" cy="216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Oval 11">
            <a:extLst>
              <a:ext uri="{FF2B5EF4-FFF2-40B4-BE49-F238E27FC236}">
                <a16:creationId xmlns="" xmlns:a16="http://schemas.microsoft.com/office/drawing/2014/main" id="{32D8329E-5B14-5FC4-BB0F-F655A0BCC48F}"/>
              </a:ext>
            </a:extLst>
          </p:cNvPr>
          <p:cNvSpPr/>
          <p:nvPr/>
        </p:nvSpPr>
        <p:spPr>
          <a:xfrm flipH="1">
            <a:off x="374798" y="1536762"/>
            <a:ext cx="2754480" cy="1528384"/>
          </a:xfrm>
          <a:custGeom>
            <a:avLst/>
            <a:gdLst>
              <a:gd name="connsiteX0" fmla="*/ 290800 w 2547523"/>
              <a:gd name="connsiteY0" fmla="*/ 1698417 h 1528384"/>
              <a:gd name="connsiteX1" fmla="*/ 400806 w 2547523"/>
              <a:gd name="connsiteY1" fmla="*/ 1320697 h 1528384"/>
              <a:gd name="connsiteX2" fmla="*/ 722821 w 2547523"/>
              <a:gd name="connsiteY2" fmla="*/ 75182 h 1528384"/>
              <a:gd name="connsiteX3" fmla="*/ 1932851 w 2547523"/>
              <a:gd name="connsiteY3" fmla="*/ 110256 h 1528384"/>
              <a:gd name="connsiteX4" fmla="*/ 2030352 w 2547523"/>
              <a:gd name="connsiteY4" fmla="*/ 1378968 h 1528384"/>
              <a:gd name="connsiteX5" fmla="*/ 811851 w 2547523"/>
              <a:gd name="connsiteY5" fmla="*/ 1476367 h 1528384"/>
              <a:gd name="connsiteX6" fmla="*/ 290800 w 2547523"/>
              <a:gd name="connsiteY6" fmla="*/ 1698417 h 152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7523" h="1528384" fill="none" extrusionOk="0">
                <a:moveTo>
                  <a:pt x="290800" y="1698417"/>
                </a:moveTo>
                <a:cubicBezTo>
                  <a:pt x="355738" y="1569335"/>
                  <a:pt x="387855" y="1458554"/>
                  <a:pt x="400806" y="1320697"/>
                </a:cubicBezTo>
                <a:cubicBezTo>
                  <a:pt x="-275565" y="917139"/>
                  <a:pt x="-210947" y="320379"/>
                  <a:pt x="722821" y="75182"/>
                </a:cubicBezTo>
                <a:cubicBezTo>
                  <a:pt x="1069501" y="-95601"/>
                  <a:pt x="1600813" y="-11815"/>
                  <a:pt x="1932851" y="110256"/>
                </a:cubicBezTo>
                <a:cubicBezTo>
                  <a:pt x="2691040" y="361970"/>
                  <a:pt x="2864087" y="1028906"/>
                  <a:pt x="2030352" y="1378968"/>
                </a:cubicBezTo>
                <a:cubicBezTo>
                  <a:pt x="1718848" y="1541222"/>
                  <a:pt x="1216876" y="1586442"/>
                  <a:pt x="811851" y="1476367"/>
                </a:cubicBezTo>
                <a:cubicBezTo>
                  <a:pt x="550837" y="1544182"/>
                  <a:pt x="430894" y="1687013"/>
                  <a:pt x="290800" y="1698417"/>
                </a:cubicBezTo>
                <a:close/>
              </a:path>
              <a:path w="2547523" h="1528384" stroke="0" extrusionOk="0">
                <a:moveTo>
                  <a:pt x="290800" y="1698417"/>
                </a:moveTo>
                <a:cubicBezTo>
                  <a:pt x="325847" y="1522128"/>
                  <a:pt x="366868" y="1415780"/>
                  <a:pt x="400806" y="1320697"/>
                </a:cubicBezTo>
                <a:cubicBezTo>
                  <a:pt x="-226547" y="976513"/>
                  <a:pt x="-22632" y="273424"/>
                  <a:pt x="722821" y="75182"/>
                </a:cubicBezTo>
                <a:cubicBezTo>
                  <a:pt x="1052087" y="-38957"/>
                  <a:pt x="1594095" y="-32812"/>
                  <a:pt x="1932851" y="110256"/>
                </a:cubicBezTo>
                <a:cubicBezTo>
                  <a:pt x="2699223" y="360156"/>
                  <a:pt x="2818417" y="1110292"/>
                  <a:pt x="2030352" y="1378968"/>
                </a:cubicBezTo>
                <a:cubicBezTo>
                  <a:pt x="1607829" y="1496976"/>
                  <a:pt x="1215543" y="1520918"/>
                  <a:pt x="811851" y="1476367"/>
                </a:cubicBezTo>
                <a:cubicBezTo>
                  <a:pt x="669858" y="1571015"/>
                  <a:pt x="469905" y="1614707"/>
                  <a:pt x="290800" y="1698417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49286"/>
                      <a:gd name="adj2" fmla="val 4324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3F42B9A-63CE-8B3F-7466-84F78722A967}"/>
              </a:ext>
            </a:extLst>
          </p:cNvPr>
          <p:cNvSpPr txBox="1"/>
          <p:nvPr/>
        </p:nvSpPr>
        <p:spPr>
          <a:xfrm flipH="1">
            <a:off x="625441" y="1699828"/>
            <a:ext cx="2266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Quan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tử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đeo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5 </a:t>
            </a:r>
            <a:r>
              <a:rPr lang="en-US" sz="200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200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trả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endParaRPr lang="en-US" sz="2000" dirty="0">
              <a:solidFill>
                <a:srgbClr val="FF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9B6BEB1-515A-F196-3DBC-B4D6F278EC7E}"/>
              </a:ext>
            </a:extLst>
          </p:cNvPr>
          <p:cNvSpPr txBox="1"/>
          <p:nvPr/>
        </p:nvSpPr>
        <p:spPr>
          <a:xfrm>
            <a:off x="4355627" y="1451338"/>
            <a:ext cx="441837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Băng ghi giờ và phút được gắn vào mặt đồng hồ bằng cách nào?</a:t>
            </a:r>
            <a:endParaRPr lang="en-GB" sz="200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E48C71A5-B1BD-D22F-5F65-7FF4CFB47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10" y="1442710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B758956-B72D-FA1E-4138-55DB839853D1}"/>
              </a:ext>
            </a:extLst>
          </p:cNvPr>
          <p:cNvSpPr txBox="1"/>
          <p:nvPr/>
        </p:nvSpPr>
        <p:spPr>
          <a:xfrm>
            <a:off x="4355626" y="2300956"/>
            <a:ext cx="441837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Thay đổi giờ và phút trên đồng </a:t>
            </a:r>
            <a:r>
              <a:rPr lang="vi-VN" sz="200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hồ </a:t>
            </a:r>
            <a:r>
              <a:rPr lang="en-US" sz="2000" smtClean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vi-VN" sz="2000" smtClean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bằng </a:t>
            </a: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cách nào?</a:t>
            </a:r>
            <a:endParaRPr lang="en-GB" sz="200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F0E4E4C3-F8F4-449D-BA7B-425A73E19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10" y="2292328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88AD441-72B5-60AC-D5E8-B015CEDE4C2A}"/>
              </a:ext>
            </a:extLst>
          </p:cNvPr>
          <p:cNvSpPr txBox="1"/>
          <p:nvPr/>
        </p:nvSpPr>
        <p:spPr>
          <a:xfrm>
            <a:off x="4355626" y="3207664"/>
            <a:ext cx="396879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Phần chỉ giờ viết những số nào?</a:t>
            </a:r>
            <a:endParaRPr lang="en-GB" sz="200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="" xmlns:a16="http://schemas.microsoft.com/office/drawing/2014/main" id="{FEB6A69D-1489-DC15-7328-A2709DCD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10" y="3199038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0607CBE-90EF-D092-B25A-8DB1D7864BA9}"/>
              </a:ext>
            </a:extLst>
          </p:cNvPr>
          <p:cNvSpPr txBox="1"/>
          <p:nvPr/>
        </p:nvSpPr>
        <p:spPr>
          <a:xfrm>
            <a:off x="4355626" y="3887635"/>
            <a:ext cx="404330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Phần chỉ phút viết những số nào?</a:t>
            </a:r>
            <a:endParaRPr lang="en-GB" sz="200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779A34D3-874D-D521-7521-431166969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10" y="3879009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782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12" grpId="0" animBg="1"/>
      <p:bldP spid="13" grpId="0"/>
      <p:bldP spid="16" grpId="0"/>
      <p:bldP spid="20" grpId="0"/>
      <p:bldP spid="2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8" y="0"/>
            <a:ext cx="9144000" cy="5143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249613" y="4325681"/>
            <a:ext cx="692717" cy="674227"/>
            <a:chOff x="8249611" y="4325681"/>
            <a:chExt cx="692717" cy="674227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49611" y="4325681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6" y="339406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170" y="961593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200" i="1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làm như thế nào?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AB2B86B-890D-4713-3B73-04D8C0C9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60" y="2685302"/>
            <a:ext cx="2011328" cy="250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BB4444D-6DB9-AD58-1AAF-FC923B486AAA}"/>
              </a:ext>
            </a:extLst>
          </p:cNvPr>
          <p:cNvSpPr txBox="1"/>
          <p:nvPr/>
        </p:nvSpPr>
        <p:spPr>
          <a:xfrm>
            <a:off x="1092053" y="1454116"/>
            <a:ext cx="63566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bước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gợi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ở </a:t>
            </a:r>
            <a:r>
              <a:rPr lang="en-US" sz="2000" b="1" dirty="0" err="1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trang</a:t>
            </a:r>
            <a:r>
              <a:rPr lang="en-US" sz="2000" b="1" dirty="0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28, 29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Thảo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luận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phiếu</a:t>
            </a:r>
            <a:r>
              <a:rPr lang="en-US" sz="2000" b="1" dirty="0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học</a:t>
            </a:r>
            <a:r>
              <a:rPr lang="en-US" sz="2000" b="1" dirty="0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tập</a:t>
            </a:r>
            <a:r>
              <a:rPr lang="en-US" sz="2000" b="1" dirty="0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F5811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xuất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án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hiện</a:t>
            </a:r>
            <a:r>
              <a:rPr lang="en-US" sz="20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72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6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472F88-ECA4-A499-580D-793E42A47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526" y="1382867"/>
            <a:ext cx="4988057" cy="3629716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8289236" y="4325681"/>
            <a:ext cx="692717" cy="674227"/>
            <a:chOff x="8289234" y="4325681"/>
            <a:chExt cx="692717" cy="674227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9234" y="4325681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6" y="339406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170" y="961593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200" i="1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làm như thế nào?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AB2B86B-890D-4713-3B73-04D8C0C9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0207" y="2897658"/>
            <a:ext cx="1703738" cy="212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Oval 13">
            <a:extLst>
              <a:ext uri="{FF2B5EF4-FFF2-40B4-BE49-F238E27FC236}">
                <a16:creationId xmlns="" xmlns:a16="http://schemas.microsoft.com/office/drawing/2014/main" id="{7EA9561B-0E8D-5BA7-8B5B-205FCA0A7759}"/>
              </a:ext>
            </a:extLst>
          </p:cNvPr>
          <p:cNvSpPr/>
          <p:nvPr/>
        </p:nvSpPr>
        <p:spPr>
          <a:xfrm flipH="1">
            <a:off x="489182" y="1653811"/>
            <a:ext cx="3143465" cy="1267249"/>
          </a:xfrm>
          <a:custGeom>
            <a:avLst/>
            <a:gdLst>
              <a:gd name="connsiteX0" fmla="*/ 297605 w 2990399"/>
              <a:gd name="connsiteY0" fmla="*/ 1429203 h 1267249"/>
              <a:gd name="connsiteX1" fmla="*/ 465325 w 2990399"/>
              <a:gd name="connsiteY1" fmla="*/ 1092979 h 1267249"/>
              <a:gd name="connsiteX2" fmla="*/ 1142704 w 2990399"/>
              <a:gd name="connsiteY2" fmla="*/ 17859 h 1267249"/>
              <a:gd name="connsiteX3" fmla="*/ 2258066 w 2990399"/>
              <a:gd name="connsiteY3" fmla="*/ 88675 h 1267249"/>
              <a:gd name="connsiteX4" fmla="*/ 2016723 w 2990399"/>
              <a:gd name="connsiteY4" fmla="*/ 1227456 h 1267249"/>
              <a:gd name="connsiteX5" fmla="*/ 946376 w 2990399"/>
              <a:gd name="connsiteY5" fmla="*/ 1223021 h 1267249"/>
              <a:gd name="connsiteX6" fmla="*/ 297605 w 2990399"/>
              <a:gd name="connsiteY6" fmla="*/ 1429203 h 126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0399" h="1267249" fill="none" extrusionOk="0">
                <a:moveTo>
                  <a:pt x="297605" y="1429203"/>
                </a:moveTo>
                <a:cubicBezTo>
                  <a:pt x="351588" y="1302818"/>
                  <a:pt x="413791" y="1244400"/>
                  <a:pt x="465325" y="1092979"/>
                </a:cubicBezTo>
                <a:cubicBezTo>
                  <a:pt x="-422759" y="704787"/>
                  <a:pt x="-64099" y="141913"/>
                  <a:pt x="1142704" y="17859"/>
                </a:cubicBezTo>
                <a:cubicBezTo>
                  <a:pt x="1515927" y="-30057"/>
                  <a:pt x="1972917" y="20329"/>
                  <a:pt x="2258066" y="88675"/>
                </a:cubicBezTo>
                <a:cubicBezTo>
                  <a:pt x="3294359" y="285803"/>
                  <a:pt x="3245991" y="1028412"/>
                  <a:pt x="2016723" y="1227456"/>
                </a:cubicBezTo>
                <a:cubicBezTo>
                  <a:pt x="1736598" y="1292815"/>
                  <a:pt x="1283221" y="1326215"/>
                  <a:pt x="946376" y="1223021"/>
                </a:cubicBezTo>
                <a:cubicBezTo>
                  <a:pt x="750496" y="1244480"/>
                  <a:pt x="378037" y="1350106"/>
                  <a:pt x="297605" y="1429203"/>
                </a:cubicBezTo>
                <a:close/>
              </a:path>
              <a:path w="2990399" h="1267249" stroke="0" extrusionOk="0">
                <a:moveTo>
                  <a:pt x="297605" y="1429203"/>
                </a:moveTo>
                <a:cubicBezTo>
                  <a:pt x="319020" y="1387302"/>
                  <a:pt x="451338" y="1166142"/>
                  <a:pt x="465325" y="1092979"/>
                </a:cubicBezTo>
                <a:cubicBezTo>
                  <a:pt x="-313294" y="825600"/>
                  <a:pt x="95730" y="78632"/>
                  <a:pt x="1142704" y="17859"/>
                </a:cubicBezTo>
                <a:cubicBezTo>
                  <a:pt x="1517223" y="-21359"/>
                  <a:pt x="1975655" y="-13585"/>
                  <a:pt x="2258066" y="88675"/>
                </a:cubicBezTo>
                <a:cubicBezTo>
                  <a:pt x="3302697" y="241357"/>
                  <a:pt x="3291640" y="1132054"/>
                  <a:pt x="2016723" y="1227456"/>
                </a:cubicBezTo>
                <a:cubicBezTo>
                  <a:pt x="1635287" y="1263138"/>
                  <a:pt x="1285678" y="1222231"/>
                  <a:pt x="946376" y="1223021"/>
                </a:cubicBezTo>
                <a:cubicBezTo>
                  <a:pt x="782541" y="1255375"/>
                  <a:pt x="408851" y="1347616"/>
                  <a:pt x="297605" y="1429203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49286"/>
                      <a:gd name="adj2" fmla="val 4324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31B6DF0-7A0F-9E49-3A16-A7C301CE7C8D}"/>
              </a:ext>
            </a:extLst>
          </p:cNvPr>
          <p:cNvSpPr txBox="1"/>
          <p:nvPr/>
        </p:nvSpPr>
        <p:spPr>
          <a:xfrm flipH="1">
            <a:off x="489182" y="1905397"/>
            <a:ext cx="30783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err="1"/>
              <a:t>vụ</a:t>
            </a:r>
            <a:r>
              <a:rPr lang="en-US"/>
              <a:t> </a:t>
            </a:r>
            <a:r>
              <a:rPr lang="en-US" smtClean="0"/>
              <a:t>các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err="1"/>
              <a:t>viên</a:t>
            </a:r>
            <a:r>
              <a:rPr lang="en-US"/>
              <a:t> </a:t>
            </a:r>
            <a:r>
              <a:rPr lang="en-US" smtClean="0"/>
              <a:t>trong nhóm.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643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6" y="0"/>
            <a:ext cx="9144000" cy="514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6" y="339406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8170" y="961593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Em tạo sản phẩm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256386" y="4325662"/>
            <a:ext cx="692717" cy="674227"/>
            <a:chOff x="8256384" y="4325661"/>
            <a:chExt cx="692717" cy="674227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56384" y="4325661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15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Speech Bubble: Oval 13">
            <a:extLst>
              <a:ext uri="{FF2B5EF4-FFF2-40B4-BE49-F238E27FC236}">
                <a16:creationId xmlns="" xmlns:a16="http://schemas.microsoft.com/office/drawing/2014/main" id="{7EA9561B-0E8D-5BA7-8B5B-205FCA0A7759}"/>
              </a:ext>
            </a:extLst>
          </p:cNvPr>
          <p:cNvSpPr/>
          <p:nvPr/>
        </p:nvSpPr>
        <p:spPr>
          <a:xfrm>
            <a:off x="5297305" y="1107935"/>
            <a:ext cx="2990399" cy="1267249"/>
          </a:xfrm>
          <a:custGeom>
            <a:avLst/>
            <a:gdLst>
              <a:gd name="connsiteX0" fmla="*/ 66118 w 2990399"/>
              <a:gd name="connsiteY0" fmla="*/ 1255578 h 1267249"/>
              <a:gd name="connsiteX1" fmla="*/ 266866 w 2990399"/>
              <a:gd name="connsiteY1" fmla="*/ 994906 h 1267249"/>
              <a:gd name="connsiteX2" fmla="*/ 1261035 w 2990399"/>
              <a:gd name="connsiteY2" fmla="*/ 7818 h 1267249"/>
              <a:gd name="connsiteX3" fmla="*/ 2509852 w 2990399"/>
              <a:gd name="connsiteY3" fmla="*/ 168226 h 1267249"/>
              <a:gd name="connsiteX4" fmla="*/ 1833987 w 2990399"/>
              <a:gd name="connsiteY4" fmla="*/ 1250771 h 1267249"/>
              <a:gd name="connsiteX5" fmla="*/ 675675 w 2990399"/>
              <a:gd name="connsiteY5" fmla="*/ 1163596 h 1267249"/>
              <a:gd name="connsiteX6" fmla="*/ 66118 w 2990399"/>
              <a:gd name="connsiteY6" fmla="*/ 1255578 h 126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0399" h="1267249" fill="none" extrusionOk="0">
                <a:moveTo>
                  <a:pt x="66118" y="1255578"/>
                </a:moveTo>
                <a:cubicBezTo>
                  <a:pt x="178909" y="1155457"/>
                  <a:pt x="261756" y="1046851"/>
                  <a:pt x="266866" y="994906"/>
                </a:cubicBezTo>
                <a:cubicBezTo>
                  <a:pt x="-404566" y="549569"/>
                  <a:pt x="85540" y="89886"/>
                  <a:pt x="1261035" y="7818"/>
                </a:cubicBezTo>
                <a:cubicBezTo>
                  <a:pt x="1688601" y="-58556"/>
                  <a:pt x="2178305" y="38061"/>
                  <a:pt x="2509852" y="168226"/>
                </a:cubicBezTo>
                <a:cubicBezTo>
                  <a:pt x="3382401" y="498613"/>
                  <a:pt x="3132295" y="1102088"/>
                  <a:pt x="1833987" y="1250771"/>
                </a:cubicBezTo>
                <a:cubicBezTo>
                  <a:pt x="1467387" y="1295172"/>
                  <a:pt x="1010538" y="1307797"/>
                  <a:pt x="675675" y="1163596"/>
                </a:cubicBezTo>
                <a:cubicBezTo>
                  <a:pt x="377561" y="1195480"/>
                  <a:pt x="243230" y="1217089"/>
                  <a:pt x="66118" y="1255578"/>
                </a:cubicBezTo>
                <a:close/>
              </a:path>
              <a:path w="2990399" h="1267249" stroke="0" extrusionOk="0">
                <a:moveTo>
                  <a:pt x="66118" y="1255578"/>
                </a:moveTo>
                <a:cubicBezTo>
                  <a:pt x="100000" y="1212994"/>
                  <a:pt x="238252" y="1041055"/>
                  <a:pt x="266866" y="994906"/>
                </a:cubicBezTo>
                <a:cubicBezTo>
                  <a:pt x="-264773" y="706142"/>
                  <a:pt x="208825" y="60758"/>
                  <a:pt x="1261035" y="7818"/>
                </a:cubicBezTo>
                <a:cubicBezTo>
                  <a:pt x="1707096" y="-22856"/>
                  <a:pt x="2204839" y="26040"/>
                  <a:pt x="2509852" y="168226"/>
                </a:cubicBezTo>
                <a:cubicBezTo>
                  <a:pt x="3374278" y="457803"/>
                  <a:pt x="3101822" y="1227846"/>
                  <a:pt x="1833987" y="1250771"/>
                </a:cubicBezTo>
                <a:cubicBezTo>
                  <a:pt x="1406215" y="1274222"/>
                  <a:pt x="1016215" y="1240395"/>
                  <a:pt x="675675" y="1163596"/>
                </a:cubicBezTo>
                <a:cubicBezTo>
                  <a:pt x="376171" y="1194186"/>
                  <a:pt x="192892" y="1227033"/>
                  <a:pt x="66118" y="1255578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49286"/>
                      <a:gd name="adj2" fmla="val 4324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31B6DF0-7A0F-9E49-3A16-A7C301CE7C8D}"/>
              </a:ext>
            </a:extLst>
          </p:cNvPr>
          <p:cNvSpPr txBox="1"/>
          <p:nvPr/>
        </p:nvSpPr>
        <p:spPr>
          <a:xfrm flipH="1">
            <a:off x="5397361" y="1251544"/>
            <a:ext cx="27941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tử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đeo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D0B45D65-A5C9-30DC-7F6F-8EF03339B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89" y="1869192"/>
            <a:ext cx="4860985" cy="31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948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4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17" y="86916"/>
            <a:ext cx="148709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2514601" y="1441847"/>
            <a:ext cx="6222206" cy="18288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Times New Roman"/>
                <a:cs typeface="Times New Roman"/>
              </a:rPr>
              <a:t>Khởi động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0071459"/>
      </p:ext>
    </p:extLst>
  </p:cSld>
  <p:clrMapOvr>
    <a:masterClrMapping/>
  </p:clrMapOvr>
  <p:transition advTm="111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6" y="0"/>
            <a:ext cx="9144000" cy="514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6" y="339406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8170" y="961593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Em kiểm tra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281570" y="4331476"/>
            <a:ext cx="692717" cy="674227"/>
            <a:chOff x="8281568" y="4331475"/>
            <a:chExt cx="692717" cy="674227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1568" y="4331475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16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3E29437-7275-DCA1-7155-8DF89FBCA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177" y="2542802"/>
            <a:ext cx="1929144" cy="240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6A416C9-313E-C92E-2AD5-DEFB288F1AE7}"/>
              </a:ext>
            </a:extLst>
          </p:cNvPr>
          <p:cNvSpPr txBox="1"/>
          <p:nvPr/>
        </p:nvSpPr>
        <p:spPr>
          <a:xfrm>
            <a:off x="928253" y="1500677"/>
            <a:ext cx="6803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vi-VN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Tự kiểm tra sản phẩm </a:t>
            </a:r>
            <a:r>
              <a:rPr lang="en-US" sz="2000" b="1" dirty="0" err="1">
                <a:solidFill>
                  <a:srgbClr val="F5811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lang="en-US" sz="2000" b="1" dirty="0">
                <a:solidFill>
                  <a:srgbClr val="F5811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F5811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bảng</a:t>
            </a:r>
            <a:r>
              <a:rPr lang="en-US" sz="2000" b="1" dirty="0">
                <a:solidFill>
                  <a:srgbClr val="F5811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vi-VN" sz="2000" b="1" dirty="0">
                <a:solidFill>
                  <a:srgbClr val="F5811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trang </a:t>
            </a:r>
            <a:r>
              <a:rPr lang="en-US" sz="2000" b="1" dirty="0">
                <a:solidFill>
                  <a:srgbClr val="F5811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29</a:t>
            </a:r>
            <a:r>
              <a:rPr lang="vi-VN" sz="2000" b="1" dirty="0">
                <a:solidFill>
                  <a:srgbClr val="F5811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000" b="1" dirty="0">
              <a:solidFill>
                <a:srgbClr val="F5811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5811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Điều chỉnh, sửa chữa </a:t>
            </a:r>
            <a:r>
              <a:rPr lang="vi-VN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sản phẩm</a:t>
            </a: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2000" dirty="0" err="1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nếu</a:t>
            </a: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F5811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sz="2000" b="1" dirty="0">
                <a:solidFill>
                  <a:srgbClr val="F5811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F5811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ơn</a:t>
            </a:r>
            <a:r>
              <a:rPr lang="en-US" sz="2000" b="1" dirty="0">
                <a:solidFill>
                  <a:srgbClr val="F5811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cùng</a:t>
            </a: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làm</a:t>
            </a: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đồng</a:t>
            </a: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hồ</a:t>
            </a: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điện</a:t>
            </a: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tử</a:t>
            </a: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đeo</a:t>
            </a: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tay</a:t>
            </a:r>
            <a:r>
              <a:rPr lang="en-US" sz="20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8406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8" y="0"/>
            <a:ext cx="9144000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6" y="339406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8170" y="961593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US" sz="2200" i="1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trình diễn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289236" y="4338253"/>
            <a:ext cx="692717" cy="674227"/>
            <a:chOff x="8289234" y="4338254"/>
            <a:chExt cx="692717" cy="674227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18A376F0-73D1-C970-058E-E1AA73102D5E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E276D7E-77FD-5E29-0BE9-A436E1F8652A}"/>
                </a:ext>
              </a:extLst>
            </p:cNvPr>
            <p:cNvSpPr txBox="1"/>
            <p:nvPr/>
          </p:nvSpPr>
          <p:spPr>
            <a:xfrm>
              <a:off x="8289234" y="4338254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17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830C4DD-F683-2FC9-4805-6C3DD9C86032}"/>
              </a:ext>
            </a:extLst>
          </p:cNvPr>
          <p:cNvSpPr txBox="1"/>
          <p:nvPr/>
        </p:nvSpPr>
        <p:spPr>
          <a:xfrm>
            <a:off x="714602" y="1440272"/>
            <a:ext cx="481243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</a:t>
            </a:r>
            <a:r>
              <a:rPr lang="vi-VN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iới thiệu đồng hồ điện tử đeo </a:t>
            </a:r>
            <a:r>
              <a:rPr lang="vi-VN" sz="200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tay </a:t>
            </a:r>
            <a:r>
              <a:rPr lang="en-US" sz="2000" smtClean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</a:t>
            </a:r>
            <a:r>
              <a:rPr lang="vi-VN" sz="2000" smtClean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2000" smtClean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nhóm em.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Nêu cách sử dụng đồng hồ điện tử,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biểu diễn đồng hồ chỉ giờ lúc vào học,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chỉ giờ lúc ra về,…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7F6576C2-6B96-618F-E0DF-E106EBFB5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486" y="947751"/>
            <a:ext cx="3884652" cy="33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997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7" y="0"/>
            <a:ext cx="9144000" cy="514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6" y="339406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8170" y="961593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US" sz="2200" i="1" smtClean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Cải tiến – Sáng tạo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74797" y="4325170"/>
            <a:ext cx="692717" cy="674227"/>
            <a:chOff x="8274795" y="4325169"/>
            <a:chExt cx="692717" cy="674227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9C9A4788-C76E-4664-BE90-BB5C3FDB82DE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84ED7CB-BE58-B20D-BFBB-96D0C8F63C36}"/>
                </a:ext>
              </a:extLst>
            </p:cNvPr>
            <p:cNvSpPr txBox="1"/>
            <p:nvPr/>
          </p:nvSpPr>
          <p:spPr>
            <a:xfrm>
              <a:off x="8274795" y="4325169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B90DB18-49EC-3BF9-B48F-2B0B9A6FDE34}"/>
              </a:ext>
            </a:extLst>
          </p:cNvPr>
          <p:cNvSpPr txBox="1"/>
          <p:nvPr/>
        </p:nvSpPr>
        <p:spPr>
          <a:xfrm>
            <a:off x="4212555" y="1790575"/>
            <a:ext cx="431507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00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 </a:t>
            </a:r>
            <a:endParaRPr lang="en-US" sz="2000" smtClean="0">
              <a:solidFill>
                <a:srgbClr val="24202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smtClean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đồng </a:t>
            </a:r>
            <a:r>
              <a:rPr lang="vi-VN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hồ điện tử đeo tay để chỉ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00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giờ </a:t>
            </a:r>
            <a:r>
              <a:rPr lang="vi-VN" sz="2000" smtClean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từ </a:t>
            </a:r>
            <a:r>
              <a:rPr lang="vi-VN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 giờ sáng đến 16 giờ chiều.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C84C8837-A6B3-D64D-DB39-517CEC8D0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4991" y="1413363"/>
            <a:ext cx="2419764" cy="20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91E9BF7C-9C9F-6115-48E2-993672950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8" y="1465657"/>
            <a:ext cx="4107031" cy="246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732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B9A90EE-B510-7B57-4834-1CE2C9D62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32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80718" y="4325170"/>
            <a:ext cx="692717" cy="674227"/>
            <a:chOff x="8280716" y="4325169"/>
            <a:chExt cx="692717" cy="674227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C4113AB5-6C94-BF94-34F6-40CA3D5144BA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177B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5F72A243-358B-1E28-CA03-547125E13106}"/>
                </a:ext>
              </a:extLst>
            </p:cNvPr>
            <p:cNvSpPr txBox="1"/>
            <p:nvPr/>
          </p:nvSpPr>
          <p:spPr>
            <a:xfrm>
              <a:off x="8280716" y="4325169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smtClean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Google Shape;2323;p57">
            <a:extLst>
              <a:ext uri="{FF2B5EF4-FFF2-40B4-BE49-F238E27FC236}">
                <a16:creationId xmlns="" xmlns:a16="http://schemas.microsoft.com/office/drawing/2014/main" id="{1AA603F2-FB2B-EF01-3CBA-4B8CC5D6A481}"/>
              </a:ext>
            </a:extLst>
          </p:cNvPr>
          <p:cNvSpPr/>
          <p:nvPr/>
        </p:nvSpPr>
        <p:spPr>
          <a:xfrm>
            <a:off x="2245580" y="985022"/>
            <a:ext cx="4652840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Tx/>
              <a:defRPr/>
            </a:pPr>
            <a:r>
              <a:rPr lang="en-US" sz="2000" b="1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Đồng</a:t>
            </a:r>
            <a:r>
              <a:rPr lang="en-US" sz="2000" b="1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b="1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hồ</a:t>
            </a:r>
            <a:r>
              <a:rPr lang="en-US" sz="2000" b="1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b="1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thông</a:t>
            </a:r>
            <a:r>
              <a:rPr lang="en-US" sz="2000" b="1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b="1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minh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B1987325-6B8F-5A76-D22E-5F2C1F2CD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55" y="1625600"/>
            <a:ext cx="5832495" cy="301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018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2"/>
          <p:cNvSpPr>
            <a:spLocks noChangeArrowheads="1" noChangeShapeType="1" noTextEdit="1"/>
          </p:cNvSpPr>
          <p:nvPr/>
        </p:nvSpPr>
        <p:spPr bwMode="auto">
          <a:xfrm>
            <a:off x="1066800" y="1200150"/>
            <a:ext cx="7467600" cy="18288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 cô mạnh khỏe.</a:t>
            </a:r>
          </a:p>
          <a:p>
            <a:pPr algn="ctr"/>
            <a:r>
              <a:rPr lang="vi-VN" sz="27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</a:p>
        </p:txBody>
      </p:sp>
      <p:pic>
        <p:nvPicPr>
          <p:cNvPr id="22531" name="Picture 2" descr="DAIS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64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DAIS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9144"/>
            <a:ext cx="1066800" cy="5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duc22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621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54" name="AutoShape 10"/>
          <p:cNvSpPr>
            <a:spLocks noChangeArrowheads="1"/>
          </p:cNvSpPr>
          <p:nvPr/>
        </p:nvSpPr>
        <p:spPr bwMode="auto">
          <a:xfrm>
            <a:off x="0" y="3600450"/>
            <a:ext cx="838200" cy="685800"/>
          </a:xfrm>
          <a:prstGeom prst="star4">
            <a:avLst>
              <a:gd name="adj" fmla="val 12431"/>
            </a:avLst>
          </a:prstGeom>
          <a:solidFill>
            <a:srgbClr val="FF33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55" name="AutoShape 11"/>
          <p:cNvSpPr>
            <a:spLocks noChangeArrowheads="1"/>
          </p:cNvSpPr>
          <p:nvPr/>
        </p:nvSpPr>
        <p:spPr bwMode="auto">
          <a:xfrm>
            <a:off x="5410201" y="571501"/>
            <a:ext cx="575072" cy="364331"/>
          </a:xfrm>
          <a:prstGeom prst="star4">
            <a:avLst>
              <a:gd name="adj" fmla="val 12500"/>
            </a:avLst>
          </a:prstGeom>
          <a:solidFill>
            <a:srgbClr val="CC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56" name="AutoShape 12"/>
          <p:cNvSpPr>
            <a:spLocks noChangeArrowheads="1"/>
          </p:cNvSpPr>
          <p:nvPr/>
        </p:nvSpPr>
        <p:spPr bwMode="auto">
          <a:xfrm>
            <a:off x="7162800" y="228600"/>
            <a:ext cx="575072" cy="514350"/>
          </a:xfrm>
          <a:prstGeom prst="star4">
            <a:avLst>
              <a:gd name="adj" fmla="val 12431"/>
            </a:avLst>
          </a:prstGeom>
          <a:solidFill>
            <a:srgbClr val="FF99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57" name="AutoShape 13"/>
          <p:cNvSpPr>
            <a:spLocks noChangeArrowheads="1"/>
          </p:cNvSpPr>
          <p:nvPr/>
        </p:nvSpPr>
        <p:spPr bwMode="auto">
          <a:xfrm>
            <a:off x="0" y="1200150"/>
            <a:ext cx="837010" cy="628650"/>
          </a:xfrm>
          <a:prstGeom prst="star4">
            <a:avLst>
              <a:gd name="adj" fmla="val 12431"/>
            </a:avLst>
          </a:prstGeom>
          <a:solidFill>
            <a:srgbClr val="CC33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58" name="AutoShape 14"/>
          <p:cNvSpPr>
            <a:spLocks noChangeArrowheads="1"/>
          </p:cNvSpPr>
          <p:nvPr/>
        </p:nvSpPr>
        <p:spPr bwMode="auto">
          <a:xfrm>
            <a:off x="1981200" y="571500"/>
            <a:ext cx="838200" cy="571500"/>
          </a:xfrm>
          <a:prstGeom prst="star4">
            <a:avLst>
              <a:gd name="adj" fmla="val 12384"/>
            </a:avLst>
          </a:prstGeom>
          <a:solidFill>
            <a:srgbClr val="FFFF6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r>
              <a:rPr lang="en-US" altLang="vi-VN" sz="1500">
                <a:latin typeface="VNI-Tubes" pitchFamily="2" charset="0"/>
              </a:rPr>
              <a:t>a</a:t>
            </a:r>
          </a:p>
        </p:txBody>
      </p:sp>
      <p:sp>
        <p:nvSpPr>
          <p:cNvPr id="210959" name="AutoShape 15"/>
          <p:cNvSpPr>
            <a:spLocks noChangeArrowheads="1"/>
          </p:cNvSpPr>
          <p:nvPr/>
        </p:nvSpPr>
        <p:spPr bwMode="auto">
          <a:xfrm>
            <a:off x="6400800" y="742951"/>
            <a:ext cx="762000" cy="535781"/>
          </a:xfrm>
          <a:prstGeom prst="star4">
            <a:avLst>
              <a:gd name="adj" fmla="val 12500"/>
            </a:avLst>
          </a:prstGeom>
          <a:solidFill>
            <a:srgbClr val="66CC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60" name="AutoShape 16"/>
          <p:cNvSpPr>
            <a:spLocks noChangeArrowheads="1"/>
          </p:cNvSpPr>
          <p:nvPr/>
        </p:nvSpPr>
        <p:spPr bwMode="auto">
          <a:xfrm>
            <a:off x="8305800" y="800101"/>
            <a:ext cx="838200" cy="592931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sp>
        <p:nvSpPr>
          <p:cNvPr id="210961" name="AutoShape 17"/>
          <p:cNvSpPr>
            <a:spLocks noChangeArrowheads="1"/>
          </p:cNvSpPr>
          <p:nvPr/>
        </p:nvSpPr>
        <p:spPr bwMode="auto">
          <a:xfrm flipV="1">
            <a:off x="0" y="3086100"/>
            <a:ext cx="838200" cy="492919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rot="10800000" wrap="none" lIns="68580" tIns="34290" rIns="68580" bIns="34290" anchor="ctr"/>
          <a:lstStyle/>
          <a:p>
            <a:endParaRPr lang="vi-VN" altLang="vi-VN" sz="1500">
              <a:latin typeface="VNI-Tubes" pitchFamily="2" charset="0"/>
            </a:endParaRPr>
          </a:p>
        </p:txBody>
      </p:sp>
      <p:pic>
        <p:nvPicPr>
          <p:cNvPr id="22542" name="Picture 4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" y="4457700"/>
            <a:ext cx="8334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4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443412"/>
            <a:ext cx="990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4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00550"/>
            <a:ext cx="90368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4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57700"/>
            <a:ext cx="90368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4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57700"/>
            <a:ext cx="90368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4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57700"/>
            <a:ext cx="8334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4" descr="blumen-pflanzen0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57700"/>
            <a:ext cx="8334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9" name="WordArt 24"/>
          <p:cNvSpPr>
            <a:spLocks noChangeArrowheads="1" noChangeShapeType="1" noTextEdit="1"/>
          </p:cNvSpPr>
          <p:nvPr/>
        </p:nvSpPr>
        <p:spPr bwMode="auto">
          <a:xfrm>
            <a:off x="76200" y="685800"/>
            <a:ext cx="1828800" cy="51435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vi-VN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TH HỨA TẠO</a:t>
            </a:r>
          </a:p>
        </p:txBody>
      </p:sp>
      <p:pic>
        <p:nvPicPr>
          <p:cNvPr id="22550" name="Picture 25" descr="tulips_yellow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286250"/>
            <a:ext cx="85606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6" descr="25544sl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23" y="3200400"/>
            <a:ext cx="100607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7" descr="25542fx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143250"/>
            <a:ext cx="990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8" descr="6nve8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00400"/>
            <a:ext cx="1066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9" descr="Orange_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848" y="2971800"/>
            <a:ext cx="168235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30" descr="j017829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31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10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109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109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2109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210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210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210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2109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4" grpId="0" animBg="1"/>
      <p:bldP spid="210955" grpId="0" animBg="1"/>
      <p:bldP spid="210956" grpId="0" animBg="1"/>
      <p:bldP spid="210957" grpId="0" animBg="1"/>
      <p:bldP spid="210958" grpId="0" animBg="1"/>
      <p:bldP spid="210959" grpId="0" animBg="1"/>
      <p:bldP spid="210960" grpId="0" animBg="1"/>
      <p:bldP spid="2109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/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274217">
            <a:off x="1580207" y="1805650"/>
            <a:ext cx="5603855" cy="3296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52800" y="944420"/>
            <a:ext cx="5306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200" b="1" kern="1200" dirty="0">
                <a:solidFill>
                  <a:srgbClr val="FFFF00"/>
                </a:solidFill>
                <a:latin typeface="UTM Avo" pitchFamily="18" charset="0"/>
                <a:ea typeface="+mn-ea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8894" y="980401"/>
            <a:ext cx="5360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200" b="1" kern="1200" dirty="0">
                <a:solidFill>
                  <a:srgbClr val="92D050"/>
                </a:solidFill>
                <a:latin typeface="UTM Avo" pitchFamily="18" charset="0"/>
                <a:ea typeface="+mn-ea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95" y="571254"/>
            <a:ext cx="1293200" cy="155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6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2061687" y="299564"/>
            <a:ext cx="66860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700">
                <a:solidFill>
                  <a:schemeClr val="bg1"/>
                </a:solidFill>
                <a:latin typeface="HP001 5 hàng" panose="020B0603050302020204" charset="0"/>
                <a:cs typeface="HP001 5 hàng" panose="020B0603050302020204" charset="0"/>
              </a:rPr>
              <a:t>Thứ tư ngày 8 tháng 2 năm 2023</a:t>
            </a:r>
          </a:p>
        </p:txBody>
      </p:sp>
      <p:cxnSp>
        <p:nvCxnSpPr>
          <p:cNvPr id="5" name="Đường nối Thẳng 4"/>
          <p:cNvCxnSpPr/>
          <p:nvPr/>
        </p:nvCxnSpPr>
        <p:spPr>
          <a:xfrm flipH="1">
            <a:off x="1177509" y="0"/>
            <a:ext cx="1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Hộp Văn bản 11"/>
          <p:cNvSpPr txBox="1"/>
          <p:nvPr/>
        </p:nvSpPr>
        <p:spPr>
          <a:xfrm>
            <a:off x="17843" y="318193"/>
            <a:ext cx="90534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HĐTN STEM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16-Chủ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6)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                     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7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4D4C0B3-8321-3CEF-575E-5A64F16C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297962" y="4327675"/>
            <a:ext cx="692717" cy="674227"/>
            <a:chOff x="8297960" y="4327674"/>
            <a:chExt cx="692717" cy="674227"/>
          </a:xfrm>
        </p:grpSpPr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16CF8F9-3672-E916-902C-C7613B8596B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27F5837F-B45F-652D-616D-E2476FCFA334}"/>
                </a:ext>
              </a:extLst>
            </p:cNvPr>
            <p:cNvSpPr txBox="1"/>
            <p:nvPr/>
          </p:nvSpPr>
          <p:spPr>
            <a:xfrm>
              <a:off x="8297960" y="4327674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Speech Bubble: Oval 27">
            <a:extLst>
              <a:ext uri="{FF2B5EF4-FFF2-40B4-BE49-F238E27FC236}">
                <a16:creationId xmlns="" xmlns:a16="http://schemas.microsoft.com/office/drawing/2014/main" id="{956EA4C1-43B9-16DC-3DE8-1CB48198D25F}"/>
              </a:ext>
            </a:extLst>
          </p:cNvPr>
          <p:cNvSpPr/>
          <p:nvPr/>
        </p:nvSpPr>
        <p:spPr>
          <a:xfrm>
            <a:off x="2194879" y="1023527"/>
            <a:ext cx="2740300" cy="1640056"/>
          </a:xfrm>
          <a:custGeom>
            <a:avLst/>
            <a:gdLst>
              <a:gd name="connsiteX0" fmla="*/ -223883 w 2740300"/>
              <a:gd name="connsiteY0" fmla="*/ 1428308 h 1640056"/>
              <a:gd name="connsiteX1" fmla="*/ 95526 w 2740300"/>
              <a:gd name="connsiteY1" fmla="*/ 1120855 h 1640056"/>
              <a:gd name="connsiteX2" fmla="*/ 1118127 w 2740300"/>
              <a:gd name="connsiteY2" fmla="*/ 13992 h 1640056"/>
              <a:gd name="connsiteX3" fmla="*/ 2515605 w 2740300"/>
              <a:gd name="connsiteY3" fmla="*/ 370064 h 1640056"/>
              <a:gd name="connsiteX4" fmla="*/ 1746720 w 2740300"/>
              <a:gd name="connsiteY4" fmla="*/ 1608478 h 1640056"/>
              <a:gd name="connsiteX5" fmla="*/ 376632 w 2740300"/>
              <a:gd name="connsiteY5" fmla="*/ 1384722 h 1640056"/>
              <a:gd name="connsiteX6" fmla="*/ -223883 w 2740300"/>
              <a:gd name="connsiteY6" fmla="*/ 1428308 h 164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300" h="1640056" fill="none" extrusionOk="0">
                <a:moveTo>
                  <a:pt x="-223883" y="1428308"/>
                </a:moveTo>
                <a:cubicBezTo>
                  <a:pt x="-103970" y="1295026"/>
                  <a:pt x="-3212" y="1206575"/>
                  <a:pt x="95526" y="1120855"/>
                </a:cubicBezTo>
                <a:cubicBezTo>
                  <a:pt x="-293928" y="535913"/>
                  <a:pt x="201848" y="115957"/>
                  <a:pt x="1118127" y="13992"/>
                </a:cubicBezTo>
                <a:cubicBezTo>
                  <a:pt x="1649520" y="-64007"/>
                  <a:pt x="2290032" y="118218"/>
                  <a:pt x="2515605" y="370064"/>
                </a:cubicBezTo>
                <a:cubicBezTo>
                  <a:pt x="2976377" y="754959"/>
                  <a:pt x="2700242" y="1439686"/>
                  <a:pt x="1746720" y="1608478"/>
                </a:cubicBezTo>
                <a:cubicBezTo>
                  <a:pt x="1336555" y="1705670"/>
                  <a:pt x="721980" y="1649573"/>
                  <a:pt x="376632" y="1384722"/>
                </a:cubicBezTo>
                <a:cubicBezTo>
                  <a:pt x="111984" y="1367450"/>
                  <a:pt x="-79889" y="1423622"/>
                  <a:pt x="-223883" y="1428308"/>
                </a:cubicBezTo>
                <a:close/>
              </a:path>
              <a:path w="2740300" h="1640056" stroke="0" extrusionOk="0">
                <a:moveTo>
                  <a:pt x="-223883" y="1428308"/>
                </a:moveTo>
                <a:cubicBezTo>
                  <a:pt x="-166485" y="1354811"/>
                  <a:pt x="-22922" y="1254429"/>
                  <a:pt x="95526" y="1120855"/>
                </a:cubicBezTo>
                <a:cubicBezTo>
                  <a:pt x="-201178" y="660290"/>
                  <a:pt x="360307" y="59765"/>
                  <a:pt x="1118127" y="13992"/>
                </a:cubicBezTo>
                <a:cubicBezTo>
                  <a:pt x="1620410" y="-48702"/>
                  <a:pt x="2242204" y="83576"/>
                  <a:pt x="2515605" y="370064"/>
                </a:cubicBezTo>
                <a:cubicBezTo>
                  <a:pt x="3019599" y="822347"/>
                  <a:pt x="2684459" y="1502301"/>
                  <a:pt x="1746720" y="1608478"/>
                </a:cubicBezTo>
                <a:cubicBezTo>
                  <a:pt x="1216051" y="1671227"/>
                  <a:pt x="723198" y="1534791"/>
                  <a:pt x="376632" y="1384722"/>
                </a:cubicBezTo>
                <a:cubicBezTo>
                  <a:pt x="214502" y="1359859"/>
                  <a:pt x="-114918" y="1454786"/>
                  <a:pt x="-223883" y="1428308"/>
                </a:cubicBezTo>
                <a:close/>
              </a:path>
            </a:pathLst>
          </a:custGeom>
          <a:solidFill>
            <a:srgbClr val="EEF8F6"/>
          </a:solidFill>
          <a:ln>
            <a:solidFill>
              <a:srgbClr val="85C9BE"/>
            </a:solidFill>
            <a:extLst>
              <a:ext uri="{C807C97D-BFC1-408E-A445-0C87EB9F89A2}">
                <ask:lineSketchStyleProps xmlns:ask="http://schemas.microsoft.com/office/drawing/2018/sketchyshapes" xmlns="" sd="3705000160">
                  <a:prstGeom prst="wedgeEllipseCallout">
                    <a:avLst>
                      <a:gd name="adj1" fmla="val 35320"/>
                      <a:gd name="adj2" fmla="val 7280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E0D2CD2-E44A-7DFE-CF8A-8662BF9AB20E}"/>
              </a:ext>
            </a:extLst>
          </p:cNvPr>
          <p:cNvSpPr txBox="1"/>
          <p:nvPr/>
        </p:nvSpPr>
        <p:spPr>
          <a:xfrm>
            <a:off x="2348325" y="1381889"/>
            <a:ext cx="24334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en-US" sz="1800" b="1" dirty="0" err="1">
                <a:solidFill>
                  <a:srgbClr val="02A78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rgbClr val="02A78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2A78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lang="en-US" sz="1800" b="1" dirty="0">
                <a:solidFill>
                  <a:srgbClr val="02A78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STEM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trang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25</a:t>
            </a:r>
            <a:r>
              <a:rPr lang="vi-VN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D2DBE12-D2EB-EC97-B97D-F47E30FC15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801247" y="2388308"/>
            <a:ext cx="2131219" cy="23656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82D17E3C-C17C-5E3A-8EDE-54C6915C2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882" y="1355542"/>
            <a:ext cx="2807884" cy="283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92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4D4C0B3-8321-3CEF-575E-5A64F16C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296045" y="4325681"/>
            <a:ext cx="692717" cy="674227"/>
            <a:chOff x="8296043" y="4325681"/>
            <a:chExt cx="692717" cy="674227"/>
          </a:xfrm>
        </p:grpSpPr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A16CF8F9-3672-E916-902C-C7613B8596B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27F5837F-B45F-652D-616D-E2476FCFA334}"/>
                </a:ext>
              </a:extLst>
            </p:cNvPr>
            <p:cNvSpPr txBox="1"/>
            <p:nvPr/>
          </p:nvSpPr>
          <p:spPr>
            <a:xfrm>
              <a:off x="8296043" y="4325681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2D17E3C-C17C-5E3A-8EDE-54C6915C2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882" y="1355542"/>
            <a:ext cx="2807884" cy="2836977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="" xmlns:a16="http://schemas.microsoft.com/office/drawing/2014/main" id="{5B0DE77F-7CB8-2F25-DB9B-9127472186BB}"/>
              </a:ext>
            </a:extLst>
          </p:cNvPr>
          <p:cNvSpPr/>
          <p:nvPr/>
        </p:nvSpPr>
        <p:spPr>
          <a:xfrm>
            <a:off x="616979" y="1189464"/>
            <a:ext cx="4824817" cy="1234069"/>
          </a:xfrm>
          <a:custGeom>
            <a:avLst/>
            <a:gdLst>
              <a:gd name="connsiteX0" fmla="*/ 3567937 w 4181830"/>
              <a:gd name="connsiteY0" fmla="*/ 1760959 h 1433924"/>
              <a:gd name="connsiteX1" fmla="*/ 2627813 w 4181830"/>
              <a:gd name="connsiteY1" fmla="*/ 1409885 h 1433924"/>
              <a:gd name="connsiteX2" fmla="*/ 1406052 w 4181830"/>
              <a:gd name="connsiteY2" fmla="*/ 1394374 h 1433924"/>
              <a:gd name="connsiteX3" fmla="*/ 1260608 w 4181830"/>
              <a:gd name="connsiteY3" fmla="*/ 58953 h 1433924"/>
              <a:gd name="connsiteX4" fmla="*/ 2520549 w 4181830"/>
              <a:gd name="connsiteY4" fmla="*/ 15299 h 1433924"/>
              <a:gd name="connsiteX5" fmla="*/ 3345725 w 4181830"/>
              <a:gd name="connsiteY5" fmla="*/ 1290465 h 1433924"/>
              <a:gd name="connsiteX6" fmla="*/ 3567937 w 4181830"/>
              <a:gd name="connsiteY6" fmla="*/ 1760959 h 143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1830" h="1433924" fill="none" extrusionOk="0">
                <a:moveTo>
                  <a:pt x="3567937" y="1760959"/>
                </a:moveTo>
                <a:cubicBezTo>
                  <a:pt x="3250522" y="1708746"/>
                  <a:pt x="2957959" y="1438323"/>
                  <a:pt x="2627813" y="1409885"/>
                </a:cubicBezTo>
                <a:cubicBezTo>
                  <a:pt x="2193680" y="1401429"/>
                  <a:pt x="1766405" y="1444585"/>
                  <a:pt x="1406052" y="1394374"/>
                </a:cubicBezTo>
                <a:cubicBezTo>
                  <a:pt x="-480011" y="1057251"/>
                  <a:pt x="-335341" y="367502"/>
                  <a:pt x="1260608" y="58953"/>
                </a:cubicBezTo>
                <a:cubicBezTo>
                  <a:pt x="1648886" y="-14041"/>
                  <a:pt x="2122361" y="-21575"/>
                  <a:pt x="2520549" y="15299"/>
                </a:cubicBezTo>
                <a:cubicBezTo>
                  <a:pt x="4434537" y="167396"/>
                  <a:pt x="4779335" y="952166"/>
                  <a:pt x="3345725" y="1290465"/>
                </a:cubicBezTo>
                <a:cubicBezTo>
                  <a:pt x="3344055" y="1396139"/>
                  <a:pt x="3503843" y="1566641"/>
                  <a:pt x="3567937" y="1760959"/>
                </a:cubicBezTo>
                <a:close/>
              </a:path>
              <a:path w="4181830" h="1433924" stroke="0" extrusionOk="0">
                <a:moveTo>
                  <a:pt x="3567937" y="1760959"/>
                </a:moveTo>
                <a:cubicBezTo>
                  <a:pt x="3332010" y="1716763"/>
                  <a:pt x="3062625" y="1566611"/>
                  <a:pt x="2627813" y="1409885"/>
                </a:cubicBezTo>
                <a:cubicBezTo>
                  <a:pt x="2269441" y="1490003"/>
                  <a:pt x="1856303" y="1409776"/>
                  <a:pt x="1406052" y="1394374"/>
                </a:cubicBezTo>
                <a:cubicBezTo>
                  <a:pt x="-440781" y="1178159"/>
                  <a:pt x="-457750" y="307982"/>
                  <a:pt x="1260608" y="58953"/>
                </a:cubicBezTo>
                <a:cubicBezTo>
                  <a:pt x="1644268" y="-42820"/>
                  <a:pt x="2124793" y="10238"/>
                  <a:pt x="2520549" y="15299"/>
                </a:cubicBezTo>
                <a:cubicBezTo>
                  <a:pt x="4189721" y="94132"/>
                  <a:pt x="4781214" y="882978"/>
                  <a:pt x="3345725" y="1290465"/>
                </a:cubicBezTo>
                <a:cubicBezTo>
                  <a:pt x="3383820" y="1464341"/>
                  <a:pt x="3459271" y="1538621"/>
                  <a:pt x="3567937" y="1760959"/>
                </a:cubicBezTo>
                <a:close/>
              </a:path>
            </a:pathLst>
          </a:custGeom>
          <a:solidFill>
            <a:srgbClr val="EEF8F6"/>
          </a:solidFill>
          <a:ln>
            <a:solidFill>
              <a:srgbClr val="85C9BE"/>
            </a:solidFill>
            <a:extLst>
              <a:ext uri="{C807C97D-BFC1-408E-A445-0C87EB9F89A2}">
                <ask:lineSketchStyleProps xmlns:ask="http://schemas.microsoft.com/office/drawing/2018/sketchyshapes" xmlns="" sd="3705000160">
                  <a:prstGeom prst="wedgeEllipseCallout">
                    <a:avLst>
                      <a:gd name="adj1" fmla="val 35320"/>
                      <a:gd name="adj2" fmla="val 7280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0C727E2-12D5-C0A1-E277-684167F8BBD0}"/>
              </a:ext>
            </a:extLst>
          </p:cNvPr>
          <p:cNvSpPr txBox="1"/>
          <p:nvPr/>
        </p:nvSpPr>
        <p:spPr>
          <a:xfrm>
            <a:off x="704001" y="1380728"/>
            <a:ext cx="45876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Đồng hồ điện tử có gì khác so với đồng hồ có kim chỉ giờ, kim chỉ phút?</a:t>
            </a:r>
            <a:endParaRPr lang="en-US" sz="2000" dirty="0"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ABC9E61-AEAB-A7B6-972D-D930EC1336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 rot="21286164">
            <a:off x="3553047" y="2751067"/>
            <a:ext cx="2051111" cy="236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8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4D4C0B3-8321-3CEF-575E-5A64F16C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2D17E3C-C17C-5E3A-8EDE-54C6915C2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900" y="1155546"/>
            <a:ext cx="3146027" cy="2832410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="" xmlns:a16="http://schemas.microsoft.com/office/drawing/2014/main" id="{5B0DE77F-7CB8-2F25-DB9B-9127472186BB}"/>
              </a:ext>
            </a:extLst>
          </p:cNvPr>
          <p:cNvSpPr/>
          <p:nvPr/>
        </p:nvSpPr>
        <p:spPr>
          <a:xfrm>
            <a:off x="602169" y="1173666"/>
            <a:ext cx="4378711" cy="1249866"/>
          </a:xfrm>
          <a:custGeom>
            <a:avLst/>
            <a:gdLst>
              <a:gd name="connsiteX0" fmla="*/ 3567937 w 4181830"/>
              <a:gd name="connsiteY0" fmla="*/ 1760959 h 1433924"/>
              <a:gd name="connsiteX1" fmla="*/ 2627813 w 4181830"/>
              <a:gd name="connsiteY1" fmla="*/ 1409885 h 1433924"/>
              <a:gd name="connsiteX2" fmla="*/ 1406052 w 4181830"/>
              <a:gd name="connsiteY2" fmla="*/ 1394374 h 1433924"/>
              <a:gd name="connsiteX3" fmla="*/ 1260608 w 4181830"/>
              <a:gd name="connsiteY3" fmla="*/ 58953 h 1433924"/>
              <a:gd name="connsiteX4" fmla="*/ 2520549 w 4181830"/>
              <a:gd name="connsiteY4" fmla="*/ 15299 h 1433924"/>
              <a:gd name="connsiteX5" fmla="*/ 3345725 w 4181830"/>
              <a:gd name="connsiteY5" fmla="*/ 1290465 h 1433924"/>
              <a:gd name="connsiteX6" fmla="*/ 3567937 w 4181830"/>
              <a:gd name="connsiteY6" fmla="*/ 1760959 h 143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1830" h="1433924" fill="none" extrusionOk="0">
                <a:moveTo>
                  <a:pt x="3567937" y="1760959"/>
                </a:moveTo>
                <a:cubicBezTo>
                  <a:pt x="3250522" y="1708746"/>
                  <a:pt x="2957959" y="1438323"/>
                  <a:pt x="2627813" y="1409885"/>
                </a:cubicBezTo>
                <a:cubicBezTo>
                  <a:pt x="2193680" y="1401429"/>
                  <a:pt x="1766405" y="1444585"/>
                  <a:pt x="1406052" y="1394374"/>
                </a:cubicBezTo>
                <a:cubicBezTo>
                  <a:pt x="-480011" y="1057251"/>
                  <a:pt x="-335341" y="367502"/>
                  <a:pt x="1260608" y="58953"/>
                </a:cubicBezTo>
                <a:cubicBezTo>
                  <a:pt x="1648886" y="-14041"/>
                  <a:pt x="2122361" y="-21575"/>
                  <a:pt x="2520549" y="15299"/>
                </a:cubicBezTo>
                <a:cubicBezTo>
                  <a:pt x="4434537" y="167396"/>
                  <a:pt x="4779335" y="952166"/>
                  <a:pt x="3345725" y="1290465"/>
                </a:cubicBezTo>
                <a:cubicBezTo>
                  <a:pt x="3344055" y="1396139"/>
                  <a:pt x="3503843" y="1566641"/>
                  <a:pt x="3567937" y="1760959"/>
                </a:cubicBezTo>
                <a:close/>
              </a:path>
              <a:path w="4181830" h="1433924" stroke="0" extrusionOk="0">
                <a:moveTo>
                  <a:pt x="3567937" y="1760959"/>
                </a:moveTo>
                <a:cubicBezTo>
                  <a:pt x="3332010" y="1716763"/>
                  <a:pt x="3062625" y="1566611"/>
                  <a:pt x="2627813" y="1409885"/>
                </a:cubicBezTo>
                <a:cubicBezTo>
                  <a:pt x="2269441" y="1490003"/>
                  <a:pt x="1856303" y="1409776"/>
                  <a:pt x="1406052" y="1394374"/>
                </a:cubicBezTo>
                <a:cubicBezTo>
                  <a:pt x="-440781" y="1178159"/>
                  <a:pt x="-457750" y="307982"/>
                  <a:pt x="1260608" y="58953"/>
                </a:cubicBezTo>
                <a:cubicBezTo>
                  <a:pt x="1644268" y="-42820"/>
                  <a:pt x="2124793" y="10238"/>
                  <a:pt x="2520549" y="15299"/>
                </a:cubicBezTo>
                <a:cubicBezTo>
                  <a:pt x="4189721" y="94132"/>
                  <a:pt x="4781214" y="882978"/>
                  <a:pt x="3345725" y="1290465"/>
                </a:cubicBezTo>
                <a:cubicBezTo>
                  <a:pt x="3383820" y="1464341"/>
                  <a:pt x="3459271" y="1538621"/>
                  <a:pt x="3567937" y="1760959"/>
                </a:cubicBezTo>
                <a:close/>
              </a:path>
            </a:pathLst>
          </a:custGeom>
          <a:solidFill>
            <a:srgbClr val="EEF8F6"/>
          </a:solidFill>
          <a:ln>
            <a:solidFill>
              <a:srgbClr val="85C9BE"/>
            </a:solidFill>
            <a:extLst>
              <a:ext uri="{C807C97D-BFC1-408E-A445-0C87EB9F89A2}">
                <ask:lineSketchStyleProps xmlns:ask="http://schemas.microsoft.com/office/drawing/2018/sketchyshapes" xmlns="" sd="3705000160">
                  <a:prstGeom prst="wedgeEllipseCallout">
                    <a:avLst>
                      <a:gd name="adj1" fmla="val 35320"/>
                      <a:gd name="adj2" fmla="val 7280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0C727E2-12D5-C0A1-E277-684167F8BBD0}"/>
              </a:ext>
            </a:extLst>
          </p:cNvPr>
          <p:cNvSpPr txBox="1"/>
          <p:nvPr/>
        </p:nvSpPr>
        <p:spPr>
          <a:xfrm>
            <a:off x="845792" y="1277506"/>
            <a:ext cx="4077315" cy="981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vi-VN" sz="2200" smtClean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Cách đọc giờ trên </a:t>
            </a:r>
            <a:endParaRPr lang="en-US" sz="2200" smtClean="0"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vi-VN" sz="2200" smtClean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đồng hồ điện tử như thế nào?</a:t>
            </a:r>
            <a:endParaRPr lang="en-US" sz="2200" dirty="0"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ABC9E61-AEAB-A7B6-972D-D930EC1336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3427098" y="2687551"/>
            <a:ext cx="2022133" cy="245594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296045" y="4325681"/>
            <a:ext cx="692717" cy="674227"/>
            <a:chOff x="8296043" y="4325681"/>
            <a:chExt cx="692717" cy="674227"/>
          </a:xfrm>
        </p:grpSpPr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A16CF8F9-3672-E916-902C-C7613B8596B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27F5837F-B45F-652D-616D-E2476FCFA334}"/>
                </a:ext>
              </a:extLst>
            </p:cNvPr>
            <p:cNvSpPr txBox="1"/>
            <p:nvPr/>
          </p:nvSpPr>
          <p:spPr>
            <a:xfrm>
              <a:off x="8296043" y="4325681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0084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CBD747D-28C5-497C-A63F-5D10CC13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="" xmlns:a16="http://schemas.microsoft.com/office/drawing/2014/main" id="{EBF176AF-8AAB-D7A9-00F4-C604E901DC1F}"/>
              </a:ext>
            </a:extLst>
          </p:cNvPr>
          <p:cNvSpPr/>
          <p:nvPr/>
        </p:nvSpPr>
        <p:spPr>
          <a:xfrm flipH="1">
            <a:off x="1831700" y="1169547"/>
            <a:ext cx="2740300" cy="1966822"/>
          </a:xfrm>
          <a:custGeom>
            <a:avLst/>
            <a:gdLst>
              <a:gd name="connsiteX0" fmla="*/ -462015 w 2740300"/>
              <a:gd name="connsiteY0" fmla="*/ 1341412 h 1966822"/>
              <a:gd name="connsiteX1" fmla="*/ 3731 w 2740300"/>
              <a:gd name="connsiteY1" fmla="*/ 1055933 h 1966822"/>
              <a:gd name="connsiteX2" fmla="*/ 1247332 w 2740300"/>
              <a:gd name="connsiteY2" fmla="*/ 3959 h 1966822"/>
              <a:gd name="connsiteX3" fmla="*/ 2690477 w 2740300"/>
              <a:gd name="connsiteY3" fmla="*/ 720626 h 1966822"/>
              <a:gd name="connsiteX4" fmla="*/ 1635286 w 2740300"/>
              <a:gd name="connsiteY4" fmla="*/ 1948234 h 1966822"/>
              <a:gd name="connsiteX5" fmla="*/ 141080 w 2740300"/>
              <a:gd name="connsiteY5" fmla="*/ 1418041 h 1966822"/>
              <a:gd name="connsiteX6" fmla="*/ -462015 w 2740300"/>
              <a:gd name="connsiteY6" fmla="*/ 1341412 h 196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300" h="1966822" fill="none" extrusionOk="0">
                <a:moveTo>
                  <a:pt x="-462015" y="1341412"/>
                </a:moveTo>
                <a:cubicBezTo>
                  <a:pt x="-302428" y="1278789"/>
                  <a:pt x="-218706" y="1135620"/>
                  <a:pt x="3731" y="1055933"/>
                </a:cubicBezTo>
                <a:cubicBezTo>
                  <a:pt x="-69081" y="495088"/>
                  <a:pt x="469544" y="55442"/>
                  <a:pt x="1247332" y="3959"/>
                </a:cubicBezTo>
                <a:cubicBezTo>
                  <a:pt x="1868350" y="-94002"/>
                  <a:pt x="2598109" y="289767"/>
                  <a:pt x="2690477" y="720626"/>
                </a:cubicBezTo>
                <a:cubicBezTo>
                  <a:pt x="2876242" y="1226474"/>
                  <a:pt x="2507912" y="1814190"/>
                  <a:pt x="1635286" y="1948234"/>
                </a:cubicBezTo>
                <a:cubicBezTo>
                  <a:pt x="1107916" y="2047507"/>
                  <a:pt x="405628" y="1882865"/>
                  <a:pt x="141080" y="1418041"/>
                </a:cubicBezTo>
                <a:cubicBezTo>
                  <a:pt x="-127951" y="1435983"/>
                  <a:pt x="-286957" y="1352578"/>
                  <a:pt x="-462015" y="1341412"/>
                </a:cubicBezTo>
                <a:close/>
              </a:path>
              <a:path w="2740300" h="1966822" stroke="0" extrusionOk="0">
                <a:moveTo>
                  <a:pt x="-462015" y="1341412"/>
                </a:moveTo>
                <a:cubicBezTo>
                  <a:pt x="-281431" y="1243188"/>
                  <a:pt x="-58249" y="1067093"/>
                  <a:pt x="3731" y="1055933"/>
                </a:cubicBezTo>
                <a:cubicBezTo>
                  <a:pt x="20547" y="590984"/>
                  <a:pt x="537165" y="32675"/>
                  <a:pt x="1247332" y="3959"/>
                </a:cubicBezTo>
                <a:cubicBezTo>
                  <a:pt x="1855776" y="-40916"/>
                  <a:pt x="2571685" y="243516"/>
                  <a:pt x="2690477" y="720626"/>
                </a:cubicBezTo>
                <a:cubicBezTo>
                  <a:pt x="2893600" y="1239402"/>
                  <a:pt x="2490563" y="1905185"/>
                  <a:pt x="1635286" y="1948234"/>
                </a:cubicBezTo>
                <a:cubicBezTo>
                  <a:pt x="1016768" y="2028590"/>
                  <a:pt x="411020" y="1760277"/>
                  <a:pt x="141080" y="1418041"/>
                </a:cubicBezTo>
                <a:cubicBezTo>
                  <a:pt x="-87964" y="1413427"/>
                  <a:pt x="-175675" y="1390661"/>
                  <a:pt x="-462015" y="1341412"/>
                </a:cubicBezTo>
                <a:close/>
              </a:path>
            </a:pathLst>
          </a:custGeom>
          <a:solidFill>
            <a:srgbClr val="FFF1EF"/>
          </a:solidFill>
          <a:ln>
            <a:solidFill>
              <a:srgbClr val="FFB9AF"/>
            </a:solidFill>
            <a:extLst>
              <a:ext uri="{C807C97D-BFC1-408E-A445-0C87EB9F89A2}">
                <ask:lineSketchStyleProps xmlns="" xmlns:ask="http://schemas.microsoft.com/office/drawing/2018/sketchyshapes" sd="3705000160">
                  <a:prstGeom prst="wedgeEllipseCallout">
                    <a:avLst>
                      <a:gd name="adj1" fmla="val -66860"/>
                      <a:gd name="adj2" fmla="val 182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C85390-708E-15E0-516B-51C7A5C6C39E}"/>
              </a:ext>
            </a:extLst>
          </p:cNvPr>
          <p:cNvSpPr txBox="1"/>
          <p:nvPr/>
        </p:nvSpPr>
        <p:spPr>
          <a:xfrm>
            <a:off x="2003470" y="1691292"/>
            <a:ext cx="24334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đọc</a:t>
            </a:r>
            <a:r>
              <a:rPr lang="en-US" sz="2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200" b="1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thử</a:t>
            </a:r>
            <a:r>
              <a:rPr lang="en-US" sz="2200" b="1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thách</a:t>
            </a:r>
            <a:r>
              <a:rPr lang="en-US" sz="2200" b="1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STEM </a:t>
            </a:r>
            <a:r>
              <a:rPr lang="en-US" sz="22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22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2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trang</a:t>
            </a:r>
            <a:r>
              <a:rPr lang="en-US" sz="2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26</a:t>
            </a:r>
            <a:r>
              <a:rPr lang="vi-VN" sz="2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  <a:endParaRPr lang="en-US" sz="22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="" xmlns:a16="http://schemas.microsoft.com/office/drawing/2014/main" id="{27E55D08-904C-E00C-13AE-DC3D36033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" b="97934" l="1942" r="92816">
                        <a14:foregroundMark x1="92816" y1="20248" x2="82524" y2="4959"/>
                        <a14:foregroundMark x1="45825" y1="54132" x2="12039" y2="65702"/>
                        <a14:foregroundMark x1="37087" y1="93388" x2="11456" y2="40496"/>
                        <a14:foregroundMark x1="58781" y1="81396" x2="28932" y2="31818"/>
                        <a14:foregroundMark x1="17670" y1="93388" x2="6990" y2="74026"/>
                        <a14:foregroundMark x1="8932" y1="90083" x2="5865" y2="73886"/>
                        <a14:foregroundMark x1="73786" y1="98140" x2="47379" y2="90083"/>
                        <a14:foregroundMark x1="71068" y1="23760" x2="40388" y2="826"/>
                        <a14:foregroundMark x1="40388" y1="826" x2="39029" y2="620"/>
                        <a14:foregroundMark x1="61359" y1="35950" x2="59417" y2="26240"/>
                        <a14:backgroundMark x1="86019" y1="58264" x2="83107" y2="52686"/>
                        <a14:backgroundMark x1="60777" y1="83471" x2="60777" y2="83471"/>
                        <a14:backgroundMark x1="60583" y1="84091" x2="60583" y2="84091"/>
                        <a14:backgroundMark x1="60388" y1="84091" x2="60388" y2="86157"/>
                        <a14:backgroundMark x1="59806" y1="83471" x2="59806" y2="84298"/>
                        <a14:backgroundMark x1="59806" y1="81612" x2="59223" y2="84711"/>
                        <a14:backgroundMark x1="3495" y1="69835" x2="388" y2="57231"/>
                        <a14:backgroundMark x1="2330" y1="55165" x2="3301" y2="64256"/>
                        <a14:backgroundMark x1="3883" y1="65496" x2="3495" y2="71281"/>
                        <a14:backgroundMark x1="3883" y1="64876" x2="4078" y2="72107"/>
                        <a14:backgroundMark x1="5243" y1="70248" x2="4854" y2="73760"/>
                        <a14:backgroundMark x1="3301" y1="64256" x2="3107" y2="69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48" y="1864515"/>
            <a:ext cx="2938124" cy="276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0B226C2-F606-04CD-9AD8-732087986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4682" y="3062892"/>
            <a:ext cx="1284215" cy="18024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8289236" y="4328501"/>
            <a:ext cx="692717" cy="674227"/>
            <a:chOff x="8289234" y="4328499"/>
            <a:chExt cx="692717" cy="674227"/>
          </a:xfrm>
        </p:grpSpPr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98F7EDCD-4DBA-85C5-995E-73D64E02C774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BC5B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A394236-B97E-52F1-1A10-20E5C0EED1AF}"/>
                </a:ext>
              </a:extLst>
            </p:cNvPr>
            <p:cNvSpPr txBox="1"/>
            <p:nvPr/>
          </p:nvSpPr>
          <p:spPr>
            <a:xfrm>
              <a:off x="8289234" y="4328499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8436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/>
          <p:cNvGrpSpPr/>
          <p:nvPr/>
        </p:nvGrpSpPr>
        <p:grpSpPr>
          <a:xfrm>
            <a:off x="8276624" y="4338005"/>
            <a:ext cx="692717" cy="674227"/>
            <a:chOff x="8276622" y="4338005"/>
            <a:chExt cx="692717" cy="674227"/>
          </a:xfrm>
        </p:grpSpPr>
        <p:sp>
          <p:nvSpPr>
            <p:cNvPr id="131" name="Oval 130">
              <a:extLst>
                <a:ext uri="{FF2B5EF4-FFF2-40B4-BE49-F238E27FC236}">
                  <a16:creationId xmlns=""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=""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76622" y="4338005"/>
              <a:ext cx="692717" cy="674227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2" name="Google Shape;2323;p57">
            <a:extLst>
              <a:ext uri="{FF2B5EF4-FFF2-40B4-BE49-F238E27FC236}">
                <a16:creationId xmlns="" xmlns:a16="http://schemas.microsoft.com/office/drawing/2014/main" id="{435EDE56-8E88-E3BC-0D7A-38EC2D5FB6B8}"/>
              </a:ext>
            </a:extLst>
          </p:cNvPr>
          <p:cNvSpPr/>
          <p:nvPr/>
        </p:nvSpPr>
        <p:spPr>
          <a:xfrm>
            <a:off x="2005635" y="986971"/>
            <a:ext cx="6438541" cy="834632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Tx/>
              <a:defRPr/>
            </a:pPr>
            <a:r>
              <a:rPr lang="en-US" sz="2200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Khám</a:t>
            </a:r>
            <a:r>
              <a:rPr lang="en-US" sz="22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phá</a:t>
            </a:r>
            <a:r>
              <a:rPr lang="en-US" sz="22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cách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đọc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giờ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trên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đồng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hồ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điện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tử</a:t>
            </a:r>
            <a:endParaRPr kumimoji="0" lang="vi-VN" sz="2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1EF5076-1674-12D0-8154-577148C13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92" y="682445"/>
            <a:ext cx="1340619" cy="96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37D872B-C362-32BC-4DF1-40BF41A0C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975" y="1706542"/>
            <a:ext cx="2678838" cy="280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040;p56">
            <a:extLst>
              <a:ext uri="{FF2B5EF4-FFF2-40B4-BE49-F238E27FC236}">
                <a16:creationId xmlns="" xmlns:a16="http://schemas.microsoft.com/office/drawing/2014/main" id="{17246E00-1E78-D427-5D7F-6DAB6DD481B9}"/>
              </a:ext>
            </a:extLst>
          </p:cNvPr>
          <p:cNvSpPr/>
          <p:nvPr/>
        </p:nvSpPr>
        <p:spPr>
          <a:xfrm rot="10800000" flipH="1">
            <a:off x="762505" y="2264255"/>
            <a:ext cx="4456557" cy="1679655"/>
          </a:xfrm>
          <a:prstGeom prst="snip1Rect">
            <a:avLst>
              <a:gd name="adj" fmla="val 0"/>
            </a:avLst>
          </a:prstGeom>
          <a:solidFill>
            <a:srgbClr val="ECF5E3"/>
          </a:solidFill>
          <a:ln w="28575" cap="flat" cmpd="sng">
            <a:solidFill>
              <a:srgbClr val="96C666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rgbClr val="34679A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8CA8560-C9DF-2FBC-2D57-63C4941CD7C2}"/>
              </a:ext>
            </a:extLst>
          </p:cNvPr>
          <p:cNvSpPr txBox="1"/>
          <p:nvPr/>
        </p:nvSpPr>
        <p:spPr>
          <a:xfrm>
            <a:off x="845323" y="2499228"/>
            <a:ext cx="47990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Quan sát mặt đồng hồ điện tử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vi-VN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vi-VN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– Đọc số </a:t>
            </a:r>
            <a:r>
              <a:rPr lang="vi-VN" sz="2000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trước</a:t>
            </a:r>
            <a:r>
              <a:rPr lang="vi-VN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dấu hai chấm (:).</a:t>
            </a:r>
            <a:br>
              <a:rPr lang="vi-VN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vi-VN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– Đọc số </a:t>
            </a:r>
            <a:r>
              <a:rPr lang="vi-VN" sz="2000" dirty="0">
                <a:solidFill>
                  <a:srgbClr val="FF0066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vi-VN" sz="2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dấu hai chấm (:). 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nk question mark on a black background&#10;&#10;Description automatically generated">
            <a:extLst>
              <a:ext uri="{FF2B5EF4-FFF2-40B4-BE49-F238E27FC236}">
                <a16:creationId xmlns="" xmlns:a16="http://schemas.microsoft.com/office/drawing/2014/main" id="{A69466E6-4729-2083-1036-59D2A76CBDA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lumMod val="50000"/>
                <a:lumOff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52014" y="1858436"/>
            <a:ext cx="838936" cy="83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51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1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Hoạt động 2 : Các bộ phận bên ngoài của cá"/>
  <p:tag name="ISPRING_SLIDE_INDENT_LEVEL" val="0"/>
  <p:tag name="ISPRING_SLIDE_ID" val="{E09FA7D2-86C4-4CAB-94AB-C1F58D84A066}"/>
  <p:tag name="ISPRING_PRESENTER_ID" val="{4A020885-47A2-4064-81AD-97FE7D0EC7B7}"/>
  <p:tag name="GENSWF_ADVANCE_TIME" val="11.199"/>
  <p:tag name="ISPRING_SLIDE_ID_2" val="{903D2A4D-4F92-48BA-B5F8-E171A56EE75E}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</TotalTime>
  <Words>555</Words>
  <Application>Microsoft Office PowerPoint</Application>
  <PresentationFormat>On-screen Show (16:9)</PresentationFormat>
  <Paragraphs>90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Arial</vt:lpstr>
      <vt:lpstr>Verdana</vt:lpstr>
      <vt:lpstr>HP001 5 hàng</vt:lpstr>
      <vt:lpstr>Calibri</vt:lpstr>
      <vt:lpstr>Tunga</vt:lpstr>
      <vt:lpstr>Wingdings</vt:lpstr>
      <vt:lpstr>Segoe UI Black</vt:lpstr>
      <vt:lpstr>Franklin Gothic Book</vt:lpstr>
      <vt:lpstr>VNI-Tubes</vt:lpstr>
      <vt:lpstr>Poppins</vt:lpstr>
      <vt:lpstr>UTM Avo</vt:lpstr>
      <vt:lpstr>Times New Roman</vt:lpstr>
      <vt:lpstr>Calibri Light</vt:lpstr>
      <vt:lpstr>Open Sans</vt:lpstr>
      <vt:lpstr>Franklin Gothic Medium</vt:lpstr>
      <vt:lpstr>Custom Design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21AK22</cp:lastModifiedBy>
  <cp:revision>116</cp:revision>
  <dcterms:modified xsi:type="dcterms:W3CDTF">2024-05-15T08:57:46Z</dcterms:modified>
</cp:coreProperties>
</file>