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90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1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2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61E8-DA69-4F8E-85AE-9A76D45237A6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1277-6067-41BE-811A-8C39F6B71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HÌNH ẢNH VỀ TIỀN VIỆT NAM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=""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4" y="98940"/>
            <a:ext cx="322995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=""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65" y="98939"/>
            <a:ext cx="3357785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=""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65" y="2348651"/>
            <a:ext cx="3334466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=""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5" y="2323305"/>
            <a:ext cx="3328164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=""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5" y="4615826"/>
            <a:ext cx="3328164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=""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31" y="4632408"/>
            <a:ext cx="3332819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HÌNH ẢNH VỀ TIỀN VIỆT NAM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ẢNH VỀ TIỀN VIỆT NAM </dc:title>
  <dc:creator>PC</dc:creator>
  <cp:lastModifiedBy>PC</cp:lastModifiedBy>
  <cp:revision>1</cp:revision>
  <dcterms:created xsi:type="dcterms:W3CDTF">2024-05-14T16:21:24Z</dcterms:created>
  <dcterms:modified xsi:type="dcterms:W3CDTF">2024-05-14T16:21:55Z</dcterms:modified>
</cp:coreProperties>
</file>