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9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F8E8B-4C14-4B2B-B0A7-E52B4E337ED7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36FD5-E08B-4C8E-B8D2-F471015C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6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110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09913-8369-418D-83F2-38ACD330E5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2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3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4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8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8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6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3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5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9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B9AE6-CBD5-476D-A965-BB07B04032D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C2F6-B099-4813-B5D9-47A0EFD7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69004" y="895350"/>
            <a:ext cx="7938098" cy="4623752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421B4F-FC7B-4AA3-ABBD-E6CB99083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2426" y="622910"/>
            <a:ext cx="5065051" cy="937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3177A-1B8A-4EA9-A3E9-62BD94B910BA}"/>
              </a:ext>
            </a:extLst>
          </p:cNvPr>
          <p:cNvSpPr txBox="1"/>
          <p:nvPr/>
        </p:nvSpPr>
        <p:spPr>
          <a:xfrm>
            <a:off x="3409950" y="6667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Thứ</a:t>
            </a:r>
            <a:r>
              <a:rPr lang="en-US" sz="2400" dirty="0" smtClean="0"/>
              <a:t> </a:t>
            </a:r>
            <a:r>
              <a:rPr lang="en-US" sz="2400" dirty="0" err="1" smtClean="0"/>
              <a:t>ba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21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11 </a:t>
            </a:r>
            <a:r>
              <a:rPr lang="en-US" sz="2400" dirty="0" err="1" smtClean="0"/>
              <a:t>năm</a:t>
            </a:r>
            <a:r>
              <a:rPr lang="en-US" sz="2400" smtClean="0"/>
              <a:t> 2024</a:t>
            </a:r>
            <a:endParaRPr lang="en-US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100FF3-6EFA-42B9-BF06-4028E87654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953" y="1762766"/>
            <a:ext cx="7474344" cy="27800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D4AD8C-270A-4854-B1D7-95F5507449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7924" y="0"/>
            <a:ext cx="2588912" cy="26563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0D5ECD-765B-41CF-BA0D-8BF70CC40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0118" y="3049619"/>
            <a:ext cx="4046732" cy="40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5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36" y="4764443"/>
            <a:ext cx="3454400" cy="19995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118191-2AA3-4176-8571-BFE61F803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000" y1="21250" x2="29000" y2="21250"/>
                        <a14:foregroundMark x1="30375" y1="20875" x2="50875" y2="75750"/>
                        <a14:foregroundMark x1="42000" y1="31375" x2="51250" y2="67000"/>
                        <a14:foregroundMark x1="29875" y1="54125" x2="41500" y2="56250"/>
                        <a14:foregroundMark x1="26625" y1="27000" x2="27250" y2="29750"/>
                        <a14:foregroundMark x1="37375" y1="58125" x2="32250" y2="66000"/>
                        <a14:foregroundMark x1="43375" y1="64000" x2="36625" y2="68750"/>
                        <a14:foregroundMark x1="45250" y1="64500" x2="48000" y2="74375"/>
                        <a14:foregroundMark x1="50625" y1="31375" x2="49125" y2="39000"/>
                        <a14:foregroundMark x1="54000" y1="29375" x2="54500" y2="33500"/>
                        <a14:foregroundMark x1="66250" y1="24000" x2="67375" y2="73375"/>
                        <a14:foregroundMark x1="63875" y1="47500" x2="64875" y2="53000"/>
                        <a14:foregroundMark x1="61125" y1="34000" x2="60500" y2="37125"/>
                        <a14:foregroundMark x1="55875" y1="36625" x2="57125" y2="39625"/>
                        <a14:foregroundMark x1="59000" y1="46250" x2="57375" y2="52000"/>
                        <a14:foregroundMark x1="62125" y1="56375" x2="63500" y2="59125"/>
                        <a14:foregroundMark x1="64000" y1="68000" x2="59625" y2="75125"/>
                        <a14:foregroundMark x1="75000" y1="53250" x2="76875" y2="61375"/>
                        <a14:foregroundMark x1="73125" y1="65125" x2="70500" y2="68625"/>
                        <a14:foregroundMark x1="80000" y1="35750" x2="81625" y2="42875"/>
                        <a14:foregroundMark x1="83375" y1="42375" x2="84250" y2="44875"/>
                        <a14:foregroundMark x1="55125" y1="30125" x2="57125" y2="33250"/>
                        <a14:foregroundMark x1="46125" y1="37375" x2="47375" y2="39625"/>
                        <a14:foregroundMark x1="26875" y1="20250" x2="25125" y2="26875"/>
                        <a14:foregroundMark x1="28500" y1="19750" x2="31625" y2="2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5613" y="3143250"/>
            <a:ext cx="4749399" cy="4749399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17C56109-2B60-4C88-894C-950584995094}"/>
              </a:ext>
            </a:extLst>
          </p:cNvPr>
          <p:cNvSpPr txBox="1"/>
          <p:nvPr/>
        </p:nvSpPr>
        <p:spPr>
          <a:xfrm>
            <a:off x="1885950" y="2350845"/>
            <a:ext cx="868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2086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Nhanh bước nhanh nhi đồng</a:t>
            </a:r>
            <a:endParaRPr lang="en-US" altLang="zh-CN" sz="5400" b="1" dirty="0">
              <a:solidFill>
                <a:srgbClr val="FF0000"/>
              </a:solidFill>
              <a:latin typeface="Calibri" panose="020F0502020204030204" pitchFamily="34" charset="0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32" name="文本框 32">
            <a:extLst>
              <a:ext uri="{FF2B5EF4-FFF2-40B4-BE49-F238E27FC236}">
                <a16:creationId xmlns:a16="http://schemas.microsoft.com/office/drawing/2014/main" id="{2416DAEE-6AD5-4C32-98D2-3AF282416E8F}"/>
              </a:ext>
            </a:extLst>
          </p:cNvPr>
          <p:cNvSpPr txBox="1"/>
          <p:nvPr/>
        </p:nvSpPr>
        <p:spPr>
          <a:xfrm>
            <a:off x="1990725" y="3293820"/>
            <a:ext cx="868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Nhạc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sĩ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: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Phong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Nhã</a:t>
            </a:r>
            <a:endParaRPr lang="en-US" altLang="zh-CN" sz="5400" b="1" dirty="0">
              <a:solidFill>
                <a:srgbClr val="002060"/>
              </a:solidFill>
              <a:latin typeface="Calibri" panose="020F0502020204030204" pitchFamily="34" charset="0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A9D80-A369-41EA-944E-B17112933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9367" y="838501"/>
            <a:ext cx="655986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FF81F9A-E499-4F36-B2AC-82E101217D84}"/>
              </a:ext>
            </a:extLst>
          </p:cNvPr>
          <p:cNvSpPr txBox="1"/>
          <p:nvPr/>
        </p:nvSpPr>
        <p:spPr>
          <a:xfrm>
            <a:off x="1076325" y="216501"/>
            <a:ext cx="10487025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Đội Thiếu niên Tiền phong Hồ Chí Minh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Một số hiểu biết về Đội Thiếu Niên Tiền Phong Hồ Chí Minh_1080p">
            <a:hlinkClick r:id="" action="ppaction://media"/>
            <a:extLst>
              <a:ext uri="{FF2B5EF4-FFF2-40B4-BE49-F238E27FC236}">
                <a16:creationId xmlns:a16="http://schemas.microsoft.com/office/drawing/2014/main" id="{AC9D214F-8F5F-415E-8746-8DD179158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8799" y="1113830"/>
            <a:ext cx="8924925" cy="50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4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</Words>
  <Application>Microsoft Office PowerPoint</Application>
  <PresentationFormat>Widescreen</PresentationFormat>
  <Paragraphs>6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微软雅黑</vt:lpstr>
      <vt:lpstr>Arial</vt:lpstr>
      <vt:lpstr>Calibri</vt:lpstr>
      <vt:lpstr>Calibri Light</vt:lpstr>
      <vt:lpstr>等线</vt:lpstr>
      <vt:lpstr>字魂58号-创中黑</vt:lpstr>
      <vt:lpstr>Office Theme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2024-05-14T08:07:38Z</dcterms:created>
  <dcterms:modified xsi:type="dcterms:W3CDTF">2024-05-14T08:09:40Z</dcterms:modified>
</cp:coreProperties>
</file>