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06A-0DC0-4A04-AF67-DF19A490800E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600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397" y="22652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63688" y="2067694"/>
            <a:ext cx="2160240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16216" y="2067694"/>
            <a:ext cx="1043608" cy="115212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2485" y="162372"/>
            <a:ext cx="25576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9416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TRÒN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On-screen Show (16:9)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</cp:revision>
  <dcterms:created xsi:type="dcterms:W3CDTF">2022-12-17T14:31:51Z</dcterms:created>
  <dcterms:modified xsi:type="dcterms:W3CDTF">2024-05-14T14:40:50Z</dcterms:modified>
</cp:coreProperties>
</file>