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6046304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4A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Hứa Tạo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 Văn Quang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3258063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59" y="3443111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xmlns="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xmlns="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44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190</cp:revision>
  <dcterms:created xsi:type="dcterms:W3CDTF">2021-01-29T04:19:07Z</dcterms:created>
  <dcterms:modified xsi:type="dcterms:W3CDTF">2024-05-14T14:44:33Z</dcterms:modified>
</cp:coreProperties>
</file>