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6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FD5A0-AD56-4317-B952-758D8630963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292D-61E9-4E44-8EA9-F506B2524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quiz – </a:t>
            </a:r>
            <a:r>
              <a:rPr lang="en-US" baseline="0" dirty="0" err="1"/>
              <a:t>kéo</a:t>
            </a:r>
            <a:r>
              <a:rPr lang="en-US" baseline="0" dirty="0"/>
              <a:t> </a:t>
            </a:r>
            <a:r>
              <a:rPr lang="en-US" baseline="0" dirty="0" err="1"/>
              <a:t>thả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xẻng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HS </a:t>
            </a:r>
            <a:r>
              <a:rPr lang="en-US" baseline="0" dirty="0" err="1">
                <a:sym typeface="Wingdings" panose="05000000000000000000" pitchFamily="2" charset="2"/>
              </a:rPr>
              <a:t>chọn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dấu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tích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xanh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xẻng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làm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đất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làm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đất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xong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túi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giống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chuyển</a:t>
            </a:r>
            <a:r>
              <a:rPr lang="en-US" baseline="0" dirty="0">
                <a:sym typeface="Wingdings" panose="05000000000000000000" pitchFamily="2" charset="2"/>
              </a:rPr>
              <a:t> sang slide </a:t>
            </a:r>
            <a:r>
              <a:rPr lang="en-US" baseline="0" dirty="0" err="1">
                <a:sym typeface="Wingdings" panose="05000000000000000000" pitchFamily="2" charset="2"/>
              </a:rPr>
              <a:t>tiếp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2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>HS </a:t>
            </a:r>
            <a:r>
              <a:rPr lang="en-US" baseline="0" dirty="0" err="1">
                <a:sym typeface="Wingdings" panose="05000000000000000000" pitchFamily="2" charset="2"/>
              </a:rPr>
              <a:t>chọn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dấu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tích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xanh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gieo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gieo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xong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nước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chuyển</a:t>
            </a:r>
            <a:r>
              <a:rPr lang="en-US" baseline="0" dirty="0">
                <a:sym typeface="Wingdings" panose="05000000000000000000" pitchFamily="2" charset="2"/>
              </a:rPr>
              <a:t> sang slide </a:t>
            </a:r>
            <a:r>
              <a:rPr lang="en-US" baseline="0" dirty="0" err="1">
                <a:sym typeface="Wingdings" panose="05000000000000000000" pitchFamily="2" charset="2"/>
              </a:rPr>
              <a:t>tiếp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8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slide 3,4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1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/>
              <a:t> slide 3,4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2256-EF97-4698-A269-57CE5B56E3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01DD-139F-4A98-99DE-16F49E90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NULL" TargetMode="External"/><Relationship Id="rId21" Type="http://schemas.openxmlformats.org/officeDocument/2006/relationships/image" Target="../media/image17.png"/><Relationship Id="rId7" Type="http://schemas.openxmlformats.org/officeDocument/2006/relationships/audio" Target="../media/audio1.wav"/><Relationship Id="rId12" Type="http://schemas.openxmlformats.org/officeDocument/2006/relationships/image" Target="../media/image10.png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5.png"/><Relationship Id="rId20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audio" Target="NULL" TargetMode="External"/><Relationship Id="rId21" Type="http://schemas.openxmlformats.org/officeDocument/2006/relationships/image" Target="../media/image17.png"/><Relationship Id="rId7" Type="http://schemas.openxmlformats.org/officeDocument/2006/relationships/audio" Target="../media/audio1.wav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.png"/><Relationship Id="rId18" Type="http://schemas.openxmlformats.org/officeDocument/2006/relationships/image" Target="../media/image27.GIF"/><Relationship Id="rId3" Type="http://schemas.openxmlformats.org/officeDocument/2006/relationships/audio" Target="NULL" TargetMode="Externa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5" Type="http://schemas.microsoft.com/office/2007/relationships/hdphoto" Target="../media/hdphoto2.wdp"/><Relationship Id="rId10" Type="http://schemas.openxmlformats.org/officeDocument/2006/relationships/image" Target="../media/image25.png"/><Relationship Id="rId19" Type="http://schemas.openxmlformats.org/officeDocument/2006/relationships/image" Target="../media/image17.png"/><Relationship Id="rId4" Type="http://schemas.microsoft.com/office/2007/relationships/media" Target="../media/media3.mp3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9000"/>
            <a:ext cx="9855200" cy="39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0" y="1600200"/>
            <a:ext cx="5353679" cy="4978400"/>
          </a:xfrm>
          <a:prstGeom prst="rect">
            <a:avLst/>
          </a:prstGeom>
        </p:spPr>
      </p:pic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35269" y="5068536"/>
            <a:ext cx="1336320" cy="149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oy Piano - Wayne J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93600" y="-406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1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4" y="278461"/>
            <a:ext cx="890079" cy="939073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5" y="1481217"/>
            <a:ext cx="868744" cy="911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" y="2651999"/>
            <a:ext cx="1095400" cy="878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3200" y="5359400"/>
            <a:ext cx="3767404" cy="1213969"/>
            <a:chOff x="374847" y="4019550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0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39182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11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9796" y="5359401"/>
            <a:ext cx="3767404" cy="1213970"/>
            <a:chOff x="374847" y="4019551"/>
            <a:chExt cx="2825553" cy="910477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12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276031" y="918924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Một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năm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có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bao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nhiêu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</a:t>
              </a: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?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5" y="4592701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" y="481933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883880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4" y="4369972"/>
            <a:ext cx="956735" cy="3532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1" y="3709800"/>
            <a:ext cx="956735" cy="3532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5" y="3757869"/>
            <a:ext cx="956735" cy="3532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28" y="4416073"/>
            <a:ext cx="956735" cy="353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44743"/>
            <a:ext cx="2285365" cy="2530007"/>
          </a:xfrm>
          <a:prstGeom prst="rect">
            <a:avLst/>
          </a:prstGeom>
        </p:spPr>
      </p:pic>
      <p:pic>
        <p:nvPicPr>
          <p:cNvPr id="49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50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5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52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102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0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18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3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34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7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6532"/>
            <a:ext cx="12188388" cy="685800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7" y="1492787"/>
            <a:ext cx="860077" cy="90277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" y="2651999"/>
            <a:ext cx="1095400" cy="878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29600" y="5408961"/>
            <a:ext cx="3767404" cy="1213970"/>
            <a:chOff x="374847" y="4019551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29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44909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410589" y="4178229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6888" y="5403051"/>
            <a:ext cx="3767404" cy="1213970"/>
            <a:chOff x="374847" y="4019551"/>
            <a:chExt cx="2825553" cy="910477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31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506069" y="994603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315113" y="1060244"/>
              <a:ext cx="502543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1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có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bao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nhiêu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ngày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4636351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39" y="486889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941151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4" y="4369972"/>
            <a:ext cx="956735" cy="353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1" y="3709800"/>
            <a:ext cx="956735" cy="3532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5" y="3757869"/>
            <a:ext cx="956735" cy="3532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28" y="4416073"/>
            <a:ext cx="956735" cy="35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28" y="3436905"/>
            <a:ext cx="192901" cy="3048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35" y="1860665"/>
            <a:ext cx="2285365" cy="22795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95" y="2819400"/>
            <a:ext cx="192901" cy="3048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00" y="2827305"/>
            <a:ext cx="192901" cy="3048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95" y="3530600"/>
            <a:ext cx="192901" cy="304800"/>
          </a:xfrm>
          <a:prstGeom prst="rect">
            <a:avLst/>
          </a:prstGeom>
        </p:spPr>
      </p:pic>
      <p:pic>
        <p:nvPicPr>
          <p:cNvPr id="5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6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65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0988E-6 L -0.00052 0.139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0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0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4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09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75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6532"/>
            <a:ext cx="12188388" cy="685800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" y="2642831"/>
            <a:ext cx="1092336" cy="876144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597" y="5408961"/>
            <a:ext cx="3767404" cy="1213970"/>
            <a:chOff x="374847" y="4019551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44909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29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84937" y="5403489"/>
            <a:ext cx="3881704" cy="1237725"/>
            <a:chOff x="374847" y="4019551"/>
            <a:chExt cx="2911278" cy="928293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11925" y="4139931"/>
              <a:ext cx="18742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28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hoặc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29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ngày</a:t>
              </a:r>
              <a:endPara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169296" y="491168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 2 DƯƠNG LỊCH CÓ BAO NHIÊU NGÀY</a:t>
              </a: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72" y="4598688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6" y="486889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941151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9174">
            <a:off x="5085397" y="1753668"/>
            <a:ext cx="2279535" cy="22795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7400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757223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80" y="2864924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64" y="3518975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4522069" y="4014023"/>
            <a:ext cx="711200" cy="75037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5892800" y="3384013"/>
            <a:ext cx="711200" cy="7503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6807200" y="4065323"/>
            <a:ext cx="711200" cy="7503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8177931" y="3435313"/>
            <a:ext cx="711200" cy="750373"/>
          </a:xfrm>
          <a:prstGeom prst="rect">
            <a:avLst/>
          </a:prstGeom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5618309" y="333332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6439737" y="3995887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7861671" y="335216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4191595" y="3981289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3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6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68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3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0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0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0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0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12188190" cy="686435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" y="3652377"/>
            <a:ext cx="920525" cy="89422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288637" y="885269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Kể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tên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các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thứ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trong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1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tuần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12A0D-0C6A-5ECB-9CA8-FD0999AB0AC7}"/>
              </a:ext>
            </a:extLst>
          </p:cNvPr>
          <p:cNvGrpSpPr/>
          <p:nvPr/>
        </p:nvGrpSpPr>
        <p:grpSpPr>
          <a:xfrm>
            <a:off x="2181225" y="4591050"/>
            <a:ext cx="9250832" cy="2167035"/>
            <a:chOff x="2181225" y="4591050"/>
            <a:chExt cx="9250832" cy="2167035"/>
          </a:xfrm>
        </p:grpSpPr>
        <p:sp>
          <p:nvSpPr>
            <p:cNvPr id="38" name="TextBox 37"/>
            <p:cNvSpPr txBox="1"/>
            <p:nvPr/>
          </p:nvSpPr>
          <p:spPr>
            <a:xfrm>
              <a:off x="2181225" y="5477473"/>
              <a:ext cx="8211398" cy="1280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Các thứ trong 1 tuần: Thứ hai, thứ ba, thứ tư, thứ năm, thứ sáu, thứ bảy, chủ nhật.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09" y="4591050"/>
              <a:ext cx="1523748" cy="1572275"/>
            </a:xfrm>
            <a:prstGeom prst="rect">
              <a:avLst/>
            </a:prstGeom>
          </p:spPr>
        </p:pic>
      </p:grpSp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5892800" y="3384013"/>
            <a:ext cx="711200" cy="7503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6807200" y="4065323"/>
            <a:ext cx="711200" cy="7503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8177931" y="3435313"/>
            <a:ext cx="711200" cy="7503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4522069" y="4014023"/>
            <a:ext cx="711200" cy="750373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5618309" y="333332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6439737" y="3995887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7861671" y="335216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4191595" y="3981289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5" y="3490236"/>
            <a:ext cx="1347449" cy="1308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29" y="3107380"/>
            <a:ext cx="1515197" cy="16346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03" y="2430701"/>
            <a:ext cx="1515197" cy="16346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3" y="3109301"/>
            <a:ext cx="1515197" cy="16346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413000"/>
            <a:ext cx="1515197" cy="1634621"/>
          </a:xfrm>
          <a:prstGeom prst="rect">
            <a:avLst/>
          </a:prstGeom>
        </p:spPr>
      </p:pic>
      <p:pic>
        <p:nvPicPr>
          <p:cNvPr id="66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7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7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7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  <p:pic>
        <p:nvPicPr>
          <p:cNvPr id="2" name="Cartoon Bank Heist (Sting) - Doug Maxwell_Media Right Production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96800" y="7188200"/>
            <a:ext cx="812800" cy="8128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745" y="60325"/>
            <a:ext cx="5353679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7399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6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7399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6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168</Words>
  <Application>Microsoft Office PowerPoint</Application>
  <PresentationFormat>Widescreen</PresentationFormat>
  <Paragraphs>37</Paragraphs>
  <Slides>5</Slides>
  <Notes>5</Notes>
  <HiddenSlides>0</HiddenSlides>
  <MMClips>26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2024-05-14T15:00:04Z</dcterms:created>
  <dcterms:modified xsi:type="dcterms:W3CDTF">2024-05-14T15:08:04Z</dcterms:modified>
</cp:coreProperties>
</file>