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89" r:id="rId2"/>
    <p:sldId id="359" r:id="rId3"/>
    <p:sldId id="326" r:id="rId4"/>
    <p:sldId id="361" r:id="rId5"/>
    <p:sldId id="328" r:id="rId6"/>
    <p:sldId id="309" r:id="rId7"/>
    <p:sldId id="329" r:id="rId8"/>
    <p:sldId id="304" r:id="rId9"/>
    <p:sldId id="310" r:id="rId10"/>
    <p:sldId id="313" r:id="rId11"/>
    <p:sldId id="316" r:id="rId12"/>
    <p:sldId id="319" r:id="rId13"/>
    <p:sldId id="333" r:id="rId14"/>
    <p:sldId id="334" r:id="rId15"/>
    <p:sldId id="335" r:id="rId16"/>
    <p:sldId id="330" r:id="rId17"/>
    <p:sldId id="331" r:id="rId18"/>
    <p:sldId id="332" r:id="rId19"/>
    <p:sldId id="336" r:id="rId20"/>
    <p:sldId id="337" r:id="rId21"/>
    <p:sldId id="297" r:id="rId22"/>
    <p:sldId id="35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60" r:id="rId37"/>
    <p:sldId id="352" r:id="rId38"/>
    <p:sldId id="358" r:id="rId39"/>
    <p:sldId id="354" r:id="rId40"/>
    <p:sldId id="355" r:id="rId41"/>
    <p:sldId id="362" r:id="rId42"/>
    <p:sldId id="35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7" autoAdjust="0"/>
    <p:restoredTop sz="94660"/>
  </p:normalViewPr>
  <p:slideViewPr>
    <p:cSldViewPr>
      <p:cViewPr varScale="1">
        <p:scale>
          <a:sx n="70" d="100"/>
          <a:sy n="70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0-12T12:24:38.187"/>
    </inkml:context>
    <inkml:brush xml:id="br0">
      <inkml:brushProperty name="width" value="0.05292" units="cm"/>
      <inkml:brushProperty name="height" value="0.05292" units="cm"/>
      <inkml:brushProperty name="color" value="#333333"/>
      <inkml:brushProperty name="fitToCurve" value="1"/>
      <inkml:brushProperty name="ignorePressure" value="1"/>
    </inkml:brush>
  </inkml:definitions>
  <inkml:trace contextRef="#ctx0" brushRef="#br0">-2147483648-2147483648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0-12T12:24:39.328"/>
    </inkml:context>
    <inkml:brush xml:id="br0">
      <inkml:brushProperty name="width" value="0.05292" units="cm"/>
      <inkml:brushProperty name="height" value="0.05292" units="cm"/>
      <inkml:brushProperty name="color" value="#333333"/>
      <inkml:brushProperty name="fitToCurve" value="1"/>
      <inkml:brushProperty name="ignorePressure" value="1"/>
    </inkml:brush>
  </inkml:definitions>
  <inkml:trace contextRef="#ctx0" brushRef="#br0">-2147483648-2147483648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C03EF-E02F-4BD0-A2AB-0042DD179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4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B345-712B-4432-8852-618D94E75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7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E144A-33D1-4187-87C9-1BF9C480B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6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F544BA-31BF-434D-ABD6-EE174E82B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98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05E0E-D2CF-4EEB-A20E-ED65811A3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4E62F3-528F-41C0-8B46-C1D71FCB6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31016-3275-41AF-96D2-9FEA9FFF1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1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5BBF-3F6C-424B-9743-B24D44BDE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68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AC794-8066-4812-BBAB-97F0A1244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24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AA955-10F3-4FBA-8D7A-147AE398B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C45C-E317-4502-81C1-AEABB1E1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091AFDF9-668B-4DE0-BA47-2A8D042F4A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6" r:id="rId2"/>
    <p:sldLayoutId id="2147484045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6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Ra-Choi-Vuon-Hoa-Phuong-Anh-B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SacMauTraiCay-TuongVyMaiThy-5949321.mp3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Qua-V.A-3200251_hq.mp3" TargetMode="Externa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Hoa-la-mua-xuan-dang-cap-nhat.mp3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customXml" Target="../ink/ink2.xml"/><Relationship Id="rId4" Type="http://schemas.openxmlformats.org/officeDocument/2006/relationships/image" Target="../media/image12.jpe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GK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28600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13 </a:t>
            </a:r>
            <a:r>
              <a:rPr lang="en-US" sz="2400" dirty="0" err="1"/>
              <a:t>tháng</a:t>
            </a:r>
            <a:r>
              <a:rPr lang="en-US" sz="2400" dirty="0"/>
              <a:t> 02 </a:t>
            </a:r>
            <a:r>
              <a:rPr lang="en-US" sz="2400" dirty="0" err="1"/>
              <a:t>năm</a:t>
            </a:r>
            <a:r>
              <a:rPr lang="en-US" sz="2400" dirty="0"/>
              <a:t> 2024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5800" y="685800"/>
            <a:ext cx="3557588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mĩ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thuật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7" name="Picture 11" descr="D:\TAI XUONG\HÌNH VẼ\NẶN QU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3265488"/>
            <a:ext cx="331628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TAI XUONG\HÌNH VẼ\NẶ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47800"/>
            <a:ext cx="2844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D:\HỒ SƠ MẬT - STOP\TAI XUONG\HÌNH VẼ\nặn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419225"/>
            <a:ext cx="28924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38200" y="404813"/>
            <a:ext cx="3311525" cy="966787"/>
            <a:chOff x="796730" y="1277850"/>
            <a:chExt cx="3311632" cy="967420"/>
          </a:xfrm>
        </p:grpSpPr>
        <p:sp>
          <p:nvSpPr>
            <p:cNvPr id="11" name="Rounded Rectangle 10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066800" y="5410200"/>
            <a:ext cx="7227888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+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này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8" descr="D:\HỒ SƠ MẬT - STOP\TAI XUONG\HÌNH VẼ LỚP 1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3178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D:\HỒ SƠ MẬT - STOP\TAI XUONG\HÌNH VẼ LỚP 1\xoài và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05000"/>
            <a:ext cx="33432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38200" y="508000"/>
            <a:ext cx="3311525" cy="966788"/>
            <a:chOff x="796730" y="1277850"/>
            <a:chExt cx="3311632" cy="967420"/>
          </a:xfrm>
        </p:grpSpPr>
        <p:sp>
          <p:nvSpPr>
            <p:cNvPr id="7" name="Rounded Rectangle 6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22413" y="4876800"/>
            <a:ext cx="6326187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thức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thể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bức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này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2" descr="D:\HỒ SƠ MẬT - STOP\TAI XUONG\HÌNH VẼ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5303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38200" y="508000"/>
            <a:ext cx="3311525" cy="966788"/>
            <a:chOff x="796730" y="1277850"/>
            <a:chExt cx="3311632" cy="967420"/>
          </a:xfrm>
        </p:grpSpPr>
        <p:sp>
          <p:nvSpPr>
            <p:cNvPr id="6" name="Rounded Rectangle 5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24000" y="5181600"/>
            <a:ext cx="6326188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thức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thể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bức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này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0+ Mẫu Background đẹp thiết kế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73200" y="852714"/>
            <a:ext cx="6197600" cy="12046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Nhắc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lại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những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kiến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thức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đã</a:t>
            </a: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học</a:t>
            </a:r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0300" y="4572000"/>
            <a:ext cx="6908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2282825" y="2460625"/>
            <a:ext cx="4422775" cy="17303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06600" y="1987550"/>
            <a:ext cx="5549900" cy="2882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</a:t>
            </a:r>
            <a:r>
              <a:rPr lang="en-US" sz="4800" dirty="0" err="1"/>
              <a:t>tiết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57375" y="969963"/>
            <a:ext cx="5429250" cy="14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/>
              <a:t>Dặn</a:t>
            </a:r>
            <a:r>
              <a:rPr lang="en-US" sz="5400" dirty="0"/>
              <a:t> </a:t>
            </a:r>
            <a:r>
              <a:rPr lang="en-US" sz="5400" dirty="0" err="1"/>
              <a:t>dò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>
          <a:xfrm>
            <a:off x="1054100" y="2520950"/>
            <a:ext cx="3098800" cy="1479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893128" y="2559050"/>
            <a:ext cx="2879272" cy="14414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349500" y="4178300"/>
            <a:ext cx="5702300" cy="2222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gôm</a:t>
            </a:r>
            <a:r>
              <a:rPr lang="en-US" sz="2400" dirty="0"/>
              <a:t> ,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A4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GK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20 </a:t>
            </a:r>
            <a:r>
              <a:rPr lang="en-US" sz="2400" dirty="0" err="1"/>
              <a:t>tháng</a:t>
            </a:r>
            <a:r>
              <a:rPr lang="en-US" sz="2400" dirty="0"/>
              <a:t> 02 </a:t>
            </a:r>
            <a:r>
              <a:rPr lang="en-US" sz="2400" dirty="0" err="1"/>
              <a:t>năm</a:t>
            </a:r>
            <a:r>
              <a:rPr lang="en-US" sz="2400" dirty="0"/>
              <a:t> 2024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n on Backgra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02823" y="5299391"/>
            <a:ext cx="497058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1508" name="Picture 2" descr="C:\Users\Administrator\Downloads\20210113_075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125"/>
            <a:ext cx="6934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Flowers PPT Backgrounds Templates - Download Free Flowers ... | Bunga,  Latar belakang, Wallpaper bu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523" y="5395409"/>
            <a:ext cx="7748954" cy="83099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đồ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dùng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tập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532" name="Picture 2" descr="C:\Users\Administrator\Downloads\20210113_08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300"/>
            <a:ext cx="73152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20210113_07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513"/>
            <a:ext cx="73152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5299391"/>
            <a:ext cx="739139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này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về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gì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</a:t>
            </a:r>
          </a:p>
        </p:txBody>
      </p:sp>
      <p:pic>
        <p:nvPicPr>
          <p:cNvPr id="2" name="Ra-Choi-Vuon-Hoa-Phuong-Anh-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 on Backgra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02823" y="5299391"/>
            <a:ext cx="497058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1508" name="Picture 2" descr="C:\Users\Administrator\Downloads\20210113_075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125"/>
            <a:ext cx="6934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view 6-English 4 Unit 7: What do you like doing? GV Tiếng Anh-TrườngTiểu  học Đằng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91440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7287" y="0"/>
            <a:ext cx="9746087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371600" y="157163"/>
            <a:ext cx="590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 thuật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7: Hoa quả (tiết 2)</a:t>
            </a:r>
            <a:endParaRPr lang="en-US" altLang="en-US" sz="240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263" y="3649663"/>
            <a:ext cx="56880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8200" y="1020763"/>
            <a:ext cx="2971800" cy="766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thích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nào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84238" y="795338"/>
            <a:ext cx="3409950" cy="992187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9959" b="34501"/>
            <a:stretch/>
          </p:blipFill>
          <p:spPr>
            <a:xfrm>
              <a:off x="788991" y="1415475"/>
              <a:ext cx="1309523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8" descr="D:\HỒ SƠ MẬT - STOP\TAI XUONG\HÌNH VẼ LỚP 1\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05000"/>
            <a:ext cx="31289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D:\HỒ SƠ MẬT - STOP\TAI XUONG\HÌNH VẼ LỚP 1\S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95775"/>
            <a:ext cx="32004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HỒ SƠ MẬT - STOP\TAI XUONG\HÌNH VẼ LỚP 1\CÚ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295775"/>
            <a:ext cx="3241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:\HỒ SƠ MẬT - STOP\TAI XUONG\HÌNH VẼ LỚP 1\S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2971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33925" y="939800"/>
            <a:ext cx="2971800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thích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84238" y="795338"/>
            <a:ext cx="3409950" cy="992187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9959" b="34501"/>
            <a:stretch/>
          </p:blipFill>
          <p:spPr>
            <a:xfrm>
              <a:off x="788991" y="1415475"/>
              <a:ext cx="1309523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2" descr="D:\HỒ SƠ MẬT - STOP\TAI XUONG\HÌNH VẼ LỚP 1\MĂNG CỤ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7713"/>
            <a:ext cx="25146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HỒ SƠ MẬT - STOP\TAI XUONG\HÌNH VẼ LỚP 1\chuố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46250"/>
            <a:ext cx="254793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D:\HỒ SƠ MẬT - STOP\TAI XUONG\HÌNH VẼ LỚP 1\N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:\HỒ SƠ MẬT - STOP\TAI XUONG\HÌNH VẼ LỚP 1\TÁO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31511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06600" y="1987550"/>
            <a:ext cx="5549900" cy="2882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</a:t>
            </a:r>
            <a:r>
              <a:rPr lang="en-US" sz="4800" dirty="0" err="1"/>
              <a:t>tiết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57375" y="969963"/>
            <a:ext cx="5429250" cy="14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/>
              <a:t>Dặn</a:t>
            </a:r>
            <a:r>
              <a:rPr lang="en-US" sz="5400" dirty="0"/>
              <a:t> </a:t>
            </a:r>
            <a:r>
              <a:rPr lang="en-US" sz="5400" dirty="0" err="1"/>
              <a:t>dò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>
          <a:xfrm>
            <a:off x="1054100" y="2520950"/>
            <a:ext cx="3098800" cy="1479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893128" y="2559050"/>
            <a:ext cx="2879272" cy="14414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349500" y="4178300"/>
            <a:ext cx="5702300" cy="2222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gôm</a:t>
            </a:r>
            <a:r>
              <a:rPr lang="en-US" sz="2400" dirty="0"/>
              <a:t> ,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A4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GK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27 </a:t>
            </a:r>
            <a:r>
              <a:rPr lang="en-US" sz="2400" dirty="0" err="1"/>
              <a:t>tháng</a:t>
            </a:r>
            <a:r>
              <a:rPr lang="en-US" sz="2400" dirty="0"/>
              <a:t> 02 </a:t>
            </a:r>
            <a:r>
              <a:rPr lang="en-US" sz="2400" dirty="0" err="1"/>
              <a:t>năm</a:t>
            </a:r>
            <a:r>
              <a:rPr lang="en-US" sz="2400" dirty="0"/>
              <a:t> 2024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 on Backgra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02823" y="5299391"/>
            <a:ext cx="497058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700" name="Picture 2" descr="C:\Users\Administrator\Downloads\20210113_075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125"/>
            <a:ext cx="6934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Flowers PPT Backgrounds Templates - Download Free Flowers ... | Bunga,  Latar belakang, Wallpaper bu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523" y="5395409"/>
            <a:ext cx="7748954" cy="83099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đồ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dùng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tập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24" name="Picture 2" descr="C:\Users\Administrator\Downloads\20210113_08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300"/>
            <a:ext cx="73152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istrator\Downloads\20210113_07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17513"/>
            <a:ext cx="73152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5299391"/>
            <a:ext cx="739139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này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về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gì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</a:t>
            </a:r>
          </a:p>
        </p:txBody>
      </p:sp>
      <p:pic>
        <p:nvPicPr>
          <p:cNvPr id="3" name="SacMauTraiCay-TuongVyMaiThy-59493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view 6-English 4 Unit 7: What do you like doing? GV Tiếng Anh-TrườngTiểu  học Đằng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91440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7287" y="0"/>
            <a:ext cx="9746087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371600" y="157163"/>
            <a:ext cx="590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 thuật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7: Hoa quả (tiết 3)</a:t>
            </a:r>
            <a:endParaRPr lang="en-US" altLang="en-US" sz="240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263" y="3649663"/>
            <a:ext cx="56880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lowers PPT Backgrounds Templates - Download Free Flowers ... | Bunga,  Latar belakang, Wallpaper bu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523" y="5395409"/>
            <a:ext cx="7748954" cy="83099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đồ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dùng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tập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172" name="Picture 2" descr="C:\Users\Administrator\Downloads\20210113_08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300"/>
            <a:ext cx="73152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7"/>
          <p:cNvGrpSpPr>
            <a:grpSpLocks/>
          </p:cNvGrpSpPr>
          <p:nvPr/>
        </p:nvGrpSpPr>
        <p:grpSpPr bwMode="auto">
          <a:xfrm>
            <a:off x="1174750" y="673100"/>
            <a:ext cx="3062288" cy="952500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72207"/>
            <a:stretch/>
          </p:blipFill>
          <p:spPr>
            <a:xfrm>
              <a:off x="1136720" y="1435393"/>
              <a:ext cx="1155514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595563"/>
            <a:ext cx="25685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695" y="4572000"/>
            <a:ext cx="254433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3810000" y="1905000"/>
            <a:ext cx="43434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16350" y="3309938"/>
            <a:ext cx="43434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dùng</a:t>
            </a:r>
            <a:r>
              <a:rPr lang="en-US" sz="2200" dirty="0"/>
              <a:t> </a:t>
            </a: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sắc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sản</a:t>
            </a:r>
            <a:r>
              <a:rPr lang="en-US" sz="2200" dirty="0"/>
              <a:t> </a:t>
            </a:r>
            <a:r>
              <a:rPr lang="en-US" sz="2200" dirty="0" err="1"/>
              <a:t>phẩm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mình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3844636" y="4648200"/>
            <a:ext cx="4336473" cy="1019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06600" y="1987550"/>
            <a:ext cx="5549900" cy="2882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</a:t>
            </a:r>
            <a:r>
              <a:rPr lang="en-US" sz="4800" dirty="0" err="1"/>
              <a:t>tiết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57375" y="969963"/>
            <a:ext cx="5429250" cy="14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/>
              <a:t>Dặn</a:t>
            </a:r>
            <a:r>
              <a:rPr lang="en-US" sz="5400" dirty="0"/>
              <a:t> </a:t>
            </a:r>
            <a:r>
              <a:rPr lang="en-US" sz="5400" dirty="0" err="1"/>
              <a:t>dò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>
          <a:xfrm>
            <a:off x="1054100" y="2520950"/>
            <a:ext cx="3098800" cy="1479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893128" y="2559050"/>
            <a:ext cx="2879272" cy="14414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349500" y="4178300"/>
            <a:ext cx="5702300" cy="2222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gôm</a:t>
            </a:r>
            <a:r>
              <a:rPr lang="en-US" sz="2400" dirty="0"/>
              <a:t> ,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nặn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A4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GK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05 </a:t>
            </a:r>
            <a:r>
              <a:rPr lang="en-US" sz="2400" dirty="0" err="1"/>
              <a:t>tháng</a:t>
            </a:r>
            <a:r>
              <a:rPr lang="en-US" sz="2400" dirty="0"/>
              <a:t> 03 </a:t>
            </a:r>
            <a:r>
              <a:rPr lang="en-US" sz="2400" dirty="0" err="1"/>
              <a:t>năm</a:t>
            </a:r>
            <a:r>
              <a:rPr lang="en-US" sz="2400" dirty="0"/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n on Backgra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02823" y="5299391"/>
            <a:ext cx="497058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7892" name="Picture 2" descr="C:\Users\Administrator\Downloads\20210113_075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125"/>
            <a:ext cx="6934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Flowers PPT Backgrounds Templates - Download Free Flowers ... | Bunga,  Latar belakang, Wallpaper bu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523" y="5395409"/>
            <a:ext cx="7748954" cy="83099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đồ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dùng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tập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8916" name="Picture 2" descr="C:\Users\Administrator\Downloads\20210113_08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300"/>
            <a:ext cx="73152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Administrator\Downloads\20210113_07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ua-V.A-3200251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view 6-English 4 Unit 7: What do you like doing? GV Tiếng Anh-TrườngTiểu  học Đằng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91440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7287" y="0"/>
            <a:ext cx="9746087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1371600" y="157163"/>
            <a:ext cx="590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 thuật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7: Hoa quả (tiết 4)</a:t>
            </a:r>
            <a:endParaRPr lang="en-US" altLang="en-US" sz="240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263" y="4876800"/>
            <a:ext cx="56880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895600"/>
            <a:ext cx="739139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này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về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gì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HỒ SƠ MẬT - STOP\TAI XUONG\HÌNH VẼ LỚP 1\DIA Q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19375"/>
            <a:ext cx="265906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62000" y="304800"/>
            <a:ext cx="3116263" cy="1028700"/>
            <a:chOff x="1081826" y="1445735"/>
            <a:chExt cx="3116688" cy="962012"/>
          </a:xfrm>
        </p:grpSpPr>
        <p:sp>
          <p:nvSpPr>
            <p:cNvPr id="11" name="Rounded Rectangle 10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2691" t="72125" b="-947"/>
            <a:stretch/>
          </p:blipFill>
          <p:spPr>
            <a:xfrm>
              <a:off x="1081826" y="1445735"/>
              <a:ext cx="1093937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2" descr="TAIK Blog-K1: XÉ DÁN HOA QUẢ NGÀY XU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73600"/>
            <a:ext cx="2625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Góc nghệ thuậ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609600"/>
            <a:ext cx="26241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762000" y="2209800"/>
            <a:ext cx="4572000" cy="276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</a:rPr>
              <a:t>Vận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dụng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kiến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thức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nặn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vẽ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"/>
          <p:cNvGrpSpPr>
            <a:grpSpLocks/>
          </p:cNvGrpSpPr>
          <p:nvPr/>
        </p:nvGrpSpPr>
        <p:grpSpPr bwMode="auto">
          <a:xfrm>
            <a:off x="976313" y="1319213"/>
            <a:ext cx="3116262" cy="962025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91" t="72125" b="-947"/>
            <a:stretch/>
          </p:blipFill>
          <p:spPr>
            <a:xfrm>
              <a:off x="1081826" y="1445735"/>
              <a:ext cx="1093937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063" y="0"/>
            <a:ext cx="9877426" cy="10683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488950" y="157163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 thuật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7: Hoa quả</a:t>
            </a:r>
            <a:endParaRPr lang="en-US" altLang="en-US" sz="280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36625" y="3238500"/>
            <a:ext cx="3254375" cy="2095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Trưng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phẩm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18050" y="1955800"/>
            <a:ext cx="3041650" cy="1295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</a:rPr>
              <a:t>Giới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thiệu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sản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phẩm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8060" y="3429000"/>
            <a:ext cx="3981540" cy="152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</a:rPr>
              <a:t>Quả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màu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gì</a:t>
            </a:r>
            <a:r>
              <a:rPr lang="en-US" sz="28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65650" y="5143500"/>
            <a:ext cx="355600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tươi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ta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istrator\Downloads\20210113_07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17513"/>
            <a:ext cx="73152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050" y="5299391"/>
            <a:ext cx="739139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này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về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gì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</a:t>
            </a:r>
          </a:p>
        </p:txBody>
      </p:sp>
      <p:pic>
        <p:nvPicPr>
          <p:cNvPr id="3" name="Hoa-la-mua-xuan-dang-cap-nh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295400" y="838200"/>
            <a:ext cx="6629400" cy="4724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</a:rPr>
              <a:t>Báo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tập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nhóm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06600" y="1987550"/>
            <a:ext cx="5549900" cy="2882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</a:t>
            </a:r>
            <a:r>
              <a:rPr lang="en-US" sz="4800" dirty="0" err="1"/>
              <a:t>tiết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ảnh 16 - Ảnh động - Phạm Chí Ngoan - Website của Phạm Chí Ngo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57828" y="970643"/>
            <a:ext cx="5428343" cy="14078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/>
              <a:t>Dặn</a:t>
            </a:r>
            <a:r>
              <a:rPr lang="en-US" sz="5400" dirty="0"/>
              <a:t> </a:t>
            </a:r>
            <a:r>
              <a:rPr lang="en-US" sz="5400" dirty="0" err="1"/>
              <a:t>dò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>
          <a:xfrm>
            <a:off x="1054100" y="2520950"/>
            <a:ext cx="3098800" cy="1479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893128" y="2559050"/>
            <a:ext cx="2879272" cy="14414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349500" y="4178300"/>
            <a:ext cx="5702300" cy="2222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gôm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nặn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A4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view 6-English 4 Unit 7: What do you like doing? GV Tiếng Anh-TrườngTiểu  học Đằng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91440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7287" y="0"/>
            <a:ext cx="9746087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371600" y="157163"/>
            <a:ext cx="590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 thuật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7: Hoa quả (tiết 1)</a:t>
            </a:r>
            <a:endParaRPr lang="en-US" altLang="en-US" sz="2400">
              <a:solidFill>
                <a:schemeClr val="bg1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263" y="3649663"/>
            <a:ext cx="56880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512763" y="5334000"/>
            <a:ext cx="7945437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loại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3962400" y="762000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5" name="Picture 7" descr="D:\HỒ SƠ MẬT - STOP\TAI XUONG\HÌNH VẼ LỚP 1\DÂM BỤ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24000"/>
            <a:ext cx="18018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:\HỒ SƠ MẬT - STOP\TAI XUONG\HÌNH VẼ LỚP 1\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4290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:\HỒ SƠ MẬT - STOP\TAI XUONG\HÌNH VẼ LỚP 1\mai và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24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:\HỒ SƠ MẬT - STOP\TAI XUONG\HÌNH VẼ LỚP 1\SÚN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524000"/>
            <a:ext cx="17081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D:\HỒ SƠ MẬT - STOP\TAI XUONG\HÌNH VẼ LỚP 1\PHƯỢ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3622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D:\HỒ SƠ MẬT - STOP\TAI XUONG\HÌNH VẼ LỚP 1\ĐÀ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532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" name="Group 16"/>
          <p:cNvGrpSpPr>
            <a:grpSpLocks/>
          </p:cNvGrpSpPr>
          <p:nvPr/>
        </p:nvGrpSpPr>
        <p:grpSpPr bwMode="auto">
          <a:xfrm>
            <a:off x="512763" y="333375"/>
            <a:ext cx="3311525" cy="966788"/>
            <a:chOff x="796730" y="1277850"/>
            <a:chExt cx="3311632" cy="967420"/>
          </a:xfrm>
        </p:grpSpPr>
        <p:sp>
          <p:nvSpPr>
            <p:cNvPr id="18" name="Rounded Rectangle 17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8" name="Picture 8" descr="D:\HỒ SƠ MẬT - STOP\TAI XUONG\HÌNH VẼ LỚP 1\SÚN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5088"/>
            <a:ext cx="261778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D:\HỒ SƠ MẬT - STOP\TAI XUONG\HÌNH VẼ LỚP 1\S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387475"/>
            <a:ext cx="24320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D:\HỒ SƠ MẬT - STOP\TAI XUONG\HÌNH VẼ LỚP 1\BẰNG LĂ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179763"/>
            <a:ext cx="29591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D:\HỒ SƠ MẬT - STOP\TAI XUONG\HÌNH VẼ LỚP 1\CÚ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65500"/>
            <a:ext cx="2895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98475" y="481013"/>
            <a:ext cx="3311525" cy="966787"/>
            <a:chOff x="796730" y="1277850"/>
            <a:chExt cx="3311632" cy="967420"/>
          </a:xfrm>
        </p:grpSpPr>
        <p:sp>
          <p:nvSpPr>
            <p:cNvPr id="12" name="Rounded Rectangle 11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66738" y="5334000"/>
            <a:ext cx="7943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loại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4229100" y="838200"/>
            <a:ext cx="37719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số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loại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1066800" y="5410200"/>
            <a:ext cx="66802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6150" name="Picture 9" descr="D:\HỒ SƠ MẬT - STOP\TAI XUONG\HÌNH VẼ LỚP 1\KH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D:\HỒ SƠ MẬT - STOP\TAI XUONG\HÌNH VẼ LỚP 1\SẦU RIÊ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00200"/>
            <a:ext cx="2371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D:\HỒ SƠ MẬT - STOP\TAI XUONG\HÌNH VẼ LỚP 1\HẤ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33800"/>
            <a:ext cx="23717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D:\HỒ SƠ MẬT - STOP\TAI XUONG\HÌNH VẼ LỚP 1\BÍ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676400"/>
            <a:ext cx="19796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D:\HỒ SƠ MẬT - STOP\TAI XUONG\HÌNH VẼ LỚP 1\THANH L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295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D:\HỒ SƠ MẬT - STOP\TAI XUONG\HÌNH VẼ LỚP 1\ĐU ĐỦ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733800"/>
            <a:ext cx="1979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0" name="Group 11"/>
          <p:cNvGrpSpPr>
            <a:grpSpLocks/>
          </p:cNvGrpSpPr>
          <p:nvPr/>
        </p:nvGrpSpPr>
        <p:grpSpPr bwMode="auto">
          <a:xfrm>
            <a:off x="727075" y="557213"/>
            <a:ext cx="3311525" cy="966787"/>
            <a:chOff x="796730" y="1277850"/>
            <a:chExt cx="3311632" cy="967420"/>
          </a:xfrm>
        </p:grpSpPr>
        <p:sp>
          <p:nvSpPr>
            <p:cNvPr id="13" name="Rounded Rectangle 12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6" name="Picture 10" descr="D:\HỒ SƠ MẬT - STOP\TAI XUONG\HÌNH VẼ LỚP 1\KHÓ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413125"/>
            <a:ext cx="22748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D:\HỒ SƠ MẬT - STOP\TAI XUONG\HÌNH VẼ LỚP 1\chuố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563688"/>
            <a:ext cx="25479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D:\HỒ SƠ MẬT - STOP\TAI XUONG\HÌNH VẼ LỚP 1\MĂNG CỤ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563688"/>
            <a:ext cx="20653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D:\HỒ SƠ MẬT - STOP\TAI XUONG\HÌNH VẼ LỚP 1\XOÀ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9800"/>
            <a:ext cx="19224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D:\HỒ SƠ MẬT - STOP\TAI XUONG\HÌNH VẼ LỚP 1\TÁO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63688"/>
            <a:ext cx="22098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D:\HỒ SƠ MẬT - STOP\TAI XUONG\HÌNH VẼ LỚP 1\NH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451225"/>
            <a:ext cx="2395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066800" y="5410200"/>
            <a:ext cx="7227888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+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31875" y="481013"/>
            <a:ext cx="3311525" cy="966787"/>
            <a:chOff x="796730" y="1277850"/>
            <a:chExt cx="3311632" cy="967420"/>
          </a:xfrm>
        </p:grpSpPr>
        <p:sp>
          <p:nvSpPr>
            <p:cNvPr id="12" name="Rounded Rectangle 11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6730" y="1277850"/>
              <a:ext cx="1104936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2709</TotalTime>
  <Words>580</Words>
  <Application>Microsoft Office PowerPoint</Application>
  <PresentationFormat>On-screen Show (4:3)</PresentationFormat>
  <Paragraphs>91</Paragraphs>
  <Slides>42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Tahoma</vt:lpstr>
      <vt:lpstr>Arial</vt:lpstr>
      <vt:lpstr>Trebuchet MS</vt:lpstr>
      <vt:lpstr>Georgia</vt:lpstr>
      <vt:lpstr>Calibri</vt:lpstr>
      <vt:lpstr>VNI-Avo</vt:lpstr>
      <vt:lpstr>Times New Roman</vt:lpstr>
      <vt:lpstr>UTM Avo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OneHIT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saùu ngaøy 16 thaùng 9 naêm 2011</dc:title>
  <dc:creator>binh</dc:creator>
  <cp:lastModifiedBy>Windows User</cp:lastModifiedBy>
  <cp:revision>261</cp:revision>
  <dcterms:created xsi:type="dcterms:W3CDTF">2011-10-09T12:10:57Z</dcterms:created>
  <dcterms:modified xsi:type="dcterms:W3CDTF">2024-05-14T14:45:15Z</dcterms:modified>
</cp:coreProperties>
</file>