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58" r:id="rId5"/>
    <p:sldId id="280" r:id="rId6"/>
    <p:sldId id="281" r:id="rId7"/>
    <p:sldId id="282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by Hernandez" initials="RH" lastIdx="1" clrIdx="0">
    <p:extLst>
      <p:ext uri="{19B8F6BF-5375-455C-9EA6-DF929625EA0E}">
        <p15:presenceInfo xmlns:p15="http://schemas.microsoft.com/office/powerpoint/2012/main" userId="S::rhernandez27@my.canyons.edu::27076b0e-b424-4d81-8cc4-8a4a198dd9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9B74"/>
    <a:srgbClr val="FFFF66"/>
    <a:srgbClr val="1D2C35"/>
    <a:srgbClr val="EC081E"/>
    <a:srgbClr val="F2687C"/>
    <a:srgbClr val="F83043"/>
    <a:srgbClr val="EA0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32" y="-78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tags" Target="tags/tag1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D57306-2D80-4FA9-BEB7-D205FEEA4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60DEC4-DEB5-42FB-961E-B8482E7AF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ADBB28-DF9D-40BC-9ACD-16C51554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96EE1-2CBD-4AC7-B644-C042F332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BEDAC6-BE21-4610-9805-6063A4E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87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83684-1101-4E69-B77F-DAD12C87A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6F21EC-0846-464A-AF91-52F4B5CB9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D08007-0E08-4A3E-A149-B23BB24D6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D148FD-4E12-443D-93EE-4CFCCDC8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C156B0-1D3D-4210-B997-90CBCCB6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1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0D242A6-BE4B-460D-8BE5-4820D11DB8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EB8834-859B-47E0-A20C-AF9697B66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7A022E-2FE1-44C1-AD2E-2C7A54AD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B4298D-D9D8-4C37-B2B2-3FE9F5D7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DF03E2-F1BF-4ECB-881D-472E0215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6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74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13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1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97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6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2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17D051-8976-4455-A502-EA2B74FE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0277F8-B522-4334-8EC8-B7F18F22C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5CF293-BB24-4D3B-AE2A-4B00F8EDC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9F7BE9-6E50-4AAC-8680-527698C5C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3B590A-3E71-4E06-99C5-CD70B777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3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91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06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12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32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29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05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4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5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9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55249-B8A2-4E19-822B-EAE0E13C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F854F-6B23-4CDC-9C45-08D10BB92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25FED2-B7EC-402C-9A92-99296B6A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60537-0FCA-4657-BFAA-BE17A63D8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98F39-BBEE-4D98-B580-DD7604E2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4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77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4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6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D84D5-2D4C-49CE-AE3B-C25549F3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931851-EE9C-4B24-85AD-98237350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BB11B5-5DB2-48B2-93A1-AB60AA1D0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730429-2AAE-43F0-8533-1600C1FF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10ED53-9683-4D27-94D8-84E9970F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B5BC0E-D3C4-4D1D-AD9C-15769B38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6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696541-73DB-484A-B767-30D5D1E8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AD9CFC-559C-4A7D-BED8-A0EB72470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5B0C09-27D5-44C1-806F-8B210E4C3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F6296E-CD9B-4705-8786-185DBDF91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34B16E-0EB8-4626-8B92-EE530F8016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3C1A7-3520-48B8-A0BD-4E6741F16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409E5B-4477-42F2-A943-668BEEF90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0A5EAB-7277-4361-A67A-FA55751F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2440DE-AEB8-41D7-BE4D-B9A6023FC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5290DC-52D5-4C4B-962C-05BF8A8A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D113E2-6979-4D3D-B687-CC337089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F5381A-47AA-4EFF-B315-FCA2B8D9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3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A59058-30AF-4AE5-90DD-BD825E34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BA77FF-D9F7-4A37-8BC5-B718887EA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0D4444-DB24-46CF-99A0-576105AE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9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E1F32-6C45-4A6C-8E57-ADDBD00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214995-00B7-4825-8A4B-6FE3153E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F19580-16E9-4A0D-A3A4-189DC972B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4E0997-E840-46E4-A716-C367C977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7E026-5800-4731-B41C-6F58E56F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F8A714-0689-4743-BA0E-7FC843F7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9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33019-7A69-4CDE-9EAF-73B56410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488ED4-5B55-48FA-B20E-B59AD3DF1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239BF8-85DE-4F03-822D-85E9F88C1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A8AAF3-1176-47E5-93D4-32DD3622F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ABF447-1BC0-4EA5-9B8F-CD7BC0D8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02755A-CA52-45F2-9D02-4E985FCF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5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30C55CB-731D-4B8B-ADD3-101F1882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2D29B9-950E-4AF1-B951-71F40694E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FE7E11-6B68-45FD-8CC5-E47C9058C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40191-45B6-4B1A-8AE3-E402EF15993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DD0A2-F666-4627-8001-07581D355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8826F9-D109-43B6-BCD9-A11FF7AC7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8F00D-86E4-4106-88D1-05CAECF1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A342BBA-785E-45CF-9D76-C4585EE40D5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DB084E-3CA2-46AD-B678-0E132ACF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7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3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wav"/><Relationship Id="rId11" Type="http://schemas.openxmlformats.org/officeDocument/2006/relationships/slide" Target="slide4.xml"/><Relationship Id="rId5" Type="http://schemas.microsoft.com/office/2007/relationships/media" Target="../media/media4.wav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Rung Chuông Vàng 2018 - Power Point - YouTube">
            <a:extLst>
              <a:ext uri="{FF2B5EF4-FFF2-40B4-BE49-F238E27FC236}">
                <a16:creationId xmlns:a16="http://schemas.microsoft.com/office/drawing/2014/main" xmlns="" id="{3E559A41-CFB0-44E8-9C5E-6483D8CB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97119B2-2447-4129-B53A-4777997D94D8}"/>
              </a:ext>
            </a:extLst>
          </p:cNvPr>
          <p:cNvSpPr/>
          <p:nvPr/>
        </p:nvSpPr>
        <p:spPr>
          <a:xfrm>
            <a:off x="5348020" y="5136343"/>
            <a:ext cx="1204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smtClean="0">
                <a:ln w="0"/>
                <a:solidFill>
                  <a:srgbClr val="EC081E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3 SVNCintra" pitchFamily="2" charset="0"/>
                <a:cs typeface="#9Slide03 SVNCintra" pitchFamily="2" charset="0"/>
              </a:rPr>
              <a:t>2023</a:t>
            </a:r>
            <a:endParaRPr lang="en-US" sz="6000" b="0" cap="none" spc="0" dirty="0">
              <a:ln w="0"/>
              <a:solidFill>
                <a:srgbClr val="EC081E"/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#9Slide03 SVNCintra" pitchFamily="2" charset="0"/>
              <a:cs typeface="#9Slide03 SVNCintr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D0F716-F698-416D-943E-A1B5D6ADB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21" y="-1322412"/>
            <a:ext cx="12670919" cy="3304795"/>
          </a:xfrm>
          <a:prstGeom prst="rect">
            <a:avLst/>
          </a:prstGeom>
        </p:spPr>
      </p:pic>
      <p:pic>
        <p:nvPicPr>
          <p:cNvPr id="10" name="Picture 9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xmlns="" id="{7AC6484E-5797-474D-B060-067BDDC6E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2019299" cy="6858000"/>
          </a:xfrm>
          <a:prstGeom prst="rect">
            <a:avLst/>
          </a:prstGeom>
        </p:spPr>
      </p:pic>
      <p:pic>
        <p:nvPicPr>
          <p:cNvPr id="8" name="Picture 7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xmlns="" id="{90B84FDC-FFA3-4798-8126-6BB9C7F73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0"/>
            <a:ext cx="2019300" cy="6858000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xmlns="" id="{90C184D8-89BB-495A-AE57-F2AA8D937E98}"/>
              </a:ext>
            </a:extLst>
          </p:cNvPr>
          <p:cNvSpPr/>
          <p:nvPr/>
        </p:nvSpPr>
        <p:spPr>
          <a:xfrm rot="20704485">
            <a:off x="3164607" y="-992001"/>
            <a:ext cx="2133600" cy="757925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xmlns="" id="{CAD74607-9520-4074-B3A2-E2482CFD9679}"/>
              </a:ext>
            </a:extLst>
          </p:cNvPr>
          <p:cNvSpPr/>
          <p:nvPr/>
        </p:nvSpPr>
        <p:spPr>
          <a:xfrm rot="1047087">
            <a:off x="7471723" y="-488175"/>
            <a:ext cx="2133600" cy="744024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xmlns="" id="{5E4830C1-91AB-4148-8AB9-FAF2BDFE329E}"/>
              </a:ext>
            </a:extLst>
          </p:cNvPr>
          <p:cNvSpPr/>
          <p:nvPr/>
        </p:nvSpPr>
        <p:spPr>
          <a:xfrm rot="763312">
            <a:off x="1391711" y="-888334"/>
            <a:ext cx="1711414" cy="775193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xmlns="" id="{88CC079A-DDA1-439B-9A37-F5E524D14EFE}"/>
              </a:ext>
            </a:extLst>
          </p:cNvPr>
          <p:cNvSpPr/>
          <p:nvPr/>
        </p:nvSpPr>
        <p:spPr>
          <a:xfrm rot="20890352">
            <a:off x="8504426" y="-803940"/>
            <a:ext cx="1884195" cy="7772577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xmlns="" id="{D93BA0ED-7747-4A25-B262-3DBFF7A08859}"/>
              </a:ext>
            </a:extLst>
          </p:cNvPr>
          <p:cNvSpPr/>
          <p:nvPr/>
        </p:nvSpPr>
        <p:spPr>
          <a:xfrm rot="20890352">
            <a:off x="2307231" y="-1258089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xmlns="" id="{AEADD094-8417-42BC-BFB6-DEB54B23E970}"/>
              </a:ext>
            </a:extLst>
          </p:cNvPr>
          <p:cNvSpPr/>
          <p:nvPr/>
        </p:nvSpPr>
        <p:spPr>
          <a:xfrm rot="1030838">
            <a:off x="7144079" y="-1223797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xmlns="" id="{0113615B-4339-4FA1-927A-2AD6AB0EB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" y="0"/>
            <a:ext cx="6096001" cy="6858000"/>
          </a:xfrm>
          <a:prstGeom prst="rect">
            <a:avLst/>
          </a:prstGeom>
        </p:spPr>
      </p:pic>
      <p:pic>
        <p:nvPicPr>
          <p:cNvPr id="6" name="Picture 5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xmlns="" id="{563136AD-B3C5-4131-BE40-589AAAE5B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302" y="-7432"/>
            <a:ext cx="6096001" cy="6858000"/>
          </a:xfrm>
          <a:prstGeom prst="rect">
            <a:avLst/>
          </a:prstGeom>
        </p:spPr>
      </p:pic>
      <p:pic>
        <p:nvPicPr>
          <p:cNvPr id="29" name="Picture 28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xmlns="" id="{66153DC6-A8BA-483B-858B-CE3A9BA33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1629" y="0"/>
            <a:ext cx="6809445" cy="6858000"/>
          </a:xfrm>
          <a:prstGeom prst="rect">
            <a:avLst/>
          </a:prstGeom>
        </p:spPr>
      </p:pic>
      <p:pic>
        <p:nvPicPr>
          <p:cNvPr id="28" name="Picture 27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xmlns="" id="{22B9DB9F-09C0-4E5D-8C64-E0CCC5770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10400" y="0"/>
            <a:ext cx="6809445" cy="6858000"/>
          </a:xfrm>
          <a:prstGeom prst="rect">
            <a:avLst/>
          </a:prstGeom>
        </p:spPr>
      </p:pic>
      <p:pic>
        <p:nvPicPr>
          <p:cNvPr id="11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xmlns="" id="{6B5561A3-088D-4200-A1F6-D13E471EAA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32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74740" y="7875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/>
    </mc:Choice>
    <mc:Fallback xmlns="">
      <p:transition spd="slow"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13 0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51406 0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40000" decel="4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28697 -0.04954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41000" decel="41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8698 0.04954 " pathEditMode="relative" rAng="0" ptsTypes="AA">
                                      <p:cBhvr>
                                        <p:cTn id="17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247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3243 0.00949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34000" decel="2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5729 0.00856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1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3.125E-6 0 L 0.51758 0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-2.91667E-6 0 L -0.52057 0 " pathEditMode="relative" rAng="0" ptsTypes="AA">
                                      <p:cBhvr>
                                        <p:cTn id="44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0" grpId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i Fi Background - Motion Graphic Loop">
            <a:hlinkClick r:id="" action="ppaction://media"/>
            <a:extLst>
              <a:ext uri="{FF2B5EF4-FFF2-40B4-BE49-F238E27FC236}">
                <a16:creationId xmlns:a16="http://schemas.microsoft.com/office/drawing/2014/main" xmlns="" id="{F3259366-9035-4DAF-85D1-D60C704C5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267201" y="186531"/>
            <a:ext cx="5378745" cy="1185069"/>
            <a:chOff x="3384255" y="434502"/>
            <a:chExt cx="5378745" cy="937098"/>
          </a:xfrm>
        </p:grpSpPr>
        <p:sp>
          <p:nvSpPr>
            <p:cNvPr id="68" name="AutoShape 1080"/>
            <p:cNvSpPr>
              <a:spLocks noChangeArrowheads="1"/>
            </p:cNvSpPr>
            <p:nvPr/>
          </p:nvSpPr>
          <p:spPr bwMode="auto">
            <a:xfrm rot="16200000" flipH="1">
              <a:off x="4560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9" name="AutoShape 1080"/>
            <p:cNvSpPr>
              <a:spLocks noChangeArrowheads="1"/>
            </p:cNvSpPr>
            <p:nvPr/>
          </p:nvSpPr>
          <p:spPr bwMode="auto">
            <a:xfrm rot="16200000" flipH="1">
              <a:off x="7227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7" name="Group 972"/>
            <p:cNvGrpSpPr>
              <a:grpSpLocks/>
            </p:cNvGrpSpPr>
            <p:nvPr/>
          </p:nvGrpSpPr>
          <p:grpSpPr bwMode="auto">
            <a:xfrm>
              <a:off x="3384255" y="434502"/>
              <a:ext cx="5378745" cy="708498"/>
              <a:chOff x="816" y="1350"/>
              <a:chExt cx="4128" cy="626"/>
            </a:xfrm>
          </p:grpSpPr>
          <p:sp>
            <p:nvSpPr>
              <p:cNvPr id="18" name="Rectangle 973"/>
              <p:cNvSpPr>
                <a:spLocks noChangeArrowheads="1"/>
              </p:cNvSpPr>
              <p:nvPr/>
            </p:nvSpPr>
            <p:spPr bwMode="auto">
              <a:xfrm>
                <a:off x="963" y="1542"/>
                <a:ext cx="3834" cy="40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8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FFFFFF"/>
                    </a:solidFill>
                    <a:latin typeface="+mj-lt"/>
                    <a:cs typeface="#9Slide03 SVNCintra" pitchFamily="2" charset="0"/>
                  </a:rPr>
                  <a:t>THỂ LỆ </a:t>
                </a:r>
              </a:p>
            </p:txBody>
          </p:sp>
          <p:grpSp>
            <p:nvGrpSpPr>
              <p:cNvPr id="19" name="Group 974"/>
              <p:cNvGrpSpPr>
                <a:grpSpLocks/>
              </p:cNvGrpSpPr>
              <p:nvPr/>
            </p:nvGrpSpPr>
            <p:grpSpPr bwMode="auto">
              <a:xfrm>
                <a:off x="864" y="1350"/>
                <a:ext cx="4032" cy="618"/>
                <a:chOff x="240" y="547"/>
                <a:chExt cx="3888" cy="509"/>
              </a:xfrm>
            </p:grpSpPr>
            <p:sp>
              <p:nvSpPr>
                <p:cNvPr id="28" name="AutoShape 975"/>
                <p:cNvSpPr>
                  <a:spLocks noChangeArrowheads="1"/>
                </p:cNvSpPr>
                <p:nvPr/>
              </p:nvSpPr>
              <p:spPr bwMode="auto">
                <a:xfrm rot="16200000">
                  <a:off x="3856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29" name="AutoShape 976"/>
                <p:cNvSpPr>
                  <a:spLocks noChangeArrowheads="1"/>
                </p:cNvSpPr>
                <p:nvPr/>
              </p:nvSpPr>
              <p:spPr bwMode="auto">
                <a:xfrm rot="5400000">
                  <a:off x="112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0" name="Rectangle 977"/>
                <p:cNvSpPr>
                  <a:spLocks noChangeArrowheads="1"/>
                </p:cNvSpPr>
                <p:nvPr/>
              </p:nvSpPr>
              <p:spPr bwMode="auto">
                <a:xfrm>
                  <a:off x="240" y="576"/>
                  <a:ext cx="3888" cy="7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1" name="Rectangle 978"/>
                <p:cNvSpPr>
                  <a:spLocks noChangeArrowheads="1"/>
                </p:cNvSpPr>
                <p:nvPr/>
              </p:nvSpPr>
              <p:spPr bwMode="auto">
                <a:xfrm rot="5400000">
                  <a:off x="3808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2" name="Rectangle 979"/>
                <p:cNvSpPr>
                  <a:spLocks noChangeArrowheads="1"/>
                </p:cNvSpPr>
                <p:nvPr/>
              </p:nvSpPr>
              <p:spPr bwMode="auto">
                <a:xfrm rot="5400000">
                  <a:off x="160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3" name="AutoShape 980"/>
                <p:cNvSpPr>
                  <a:spLocks noChangeArrowheads="1"/>
                </p:cNvSpPr>
                <p:nvPr/>
              </p:nvSpPr>
              <p:spPr bwMode="auto">
                <a:xfrm>
                  <a:off x="340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4" name="AutoShape 981"/>
                <p:cNvSpPr>
                  <a:spLocks noChangeArrowheads="1"/>
                </p:cNvSpPr>
                <p:nvPr/>
              </p:nvSpPr>
              <p:spPr bwMode="auto">
                <a:xfrm>
                  <a:off x="52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5" name="AutoShape 982"/>
                <p:cNvSpPr>
                  <a:spLocks noChangeArrowheads="1"/>
                </p:cNvSpPr>
                <p:nvPr/>
              </p:nvSpPr>
              <p:spPr bwMode="auto">
                <a:xfrm>
                  <a:off x="1056" y="547"/>
                  <a:ext cx="2208" cy="145"/>
                </a:xfrm>
                <a:custGeom>
                  <a:avLst/>
                  <a:gdLst>
                    <a:gd name="G0" fmla="+- 2277 0 0"/>
                    <a:gd name="G1" fmla="+- 21600 0 2277"/>
                    <a:gd name="G2" fmla="*/ 2277 1 2"/>
                    <a:gd name="G3" fmla="+- 21600 0 G2"/>
                    <a:gd name="G4" fmla="+/ 2277 21600 2"/>
                    <a:gd name="G5" fmla="+/ G1 0 2"/>
                    <a:gd name="G6" fmla="*/ 21600 21600 2277"/>
                    <a:gd name="G7" fmla="*/ G6 1 2"/>
                    <a:gd name="G8" fmla="+- 21600 0 G7"/>
                    <a:gd name="G9" fmla="*/ 21600 1 2"/>
                    <a:gd name="G10" fmla="+- 2277 0 G9"/>
                    <a:gd name="G11" fmla="?: G10 G8 0"/>
                    <a:gd name="G12" fmla="?: G10 G7 21600"/>
                    <a:gd name="T0" fmla="*/ 20461 w 21600"/>
                    <a:gd name="T1" fmla="*/ 10800 h 21600"/>
                    <a:gd name="T2" fmla="*/ 10800 w 21600"/>
                    <a:gd name="T3" fmla="*/ 21600 h 21600"/>
                    <a:gd name="T4" fmla="*/ 1139 w 21600"/>
                    <a:gd name="T5" fmla="*/ 10800 h 21600"/>
                    <a:gd name="T6" fmla="*/ 10800 w 21600"/>
                    <a:gd name="T7" fmla="*/ 0 h 21600"/>
                    <a:gd name="T8" fmla="*/ 2939 w 21600"/>
                    <a:gd name="T9" fmla="*/ 2939 h 21600"/>
                    <a:gd name="T10" fmla="*/ 18661 w 21600"/>
                    <a:gd name="T11" fmla="*/ 186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277" y="21600"/>
                      </a:lnTo>
                      <a:lnTo>
                        <a:pt x="19323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6" name="Rectangle 983"/>
                <p:cNvSpPr>
                  <a:spLocks noChangeArrowheads="1"/>
                </p:cNvSpPr>
                <p:nvPr/>
              </p:nvSpPr>
              <p:spPr bwMode="auto">
                <a:xfrm>
                  <a:off x="384" y="1020"/>
                  <a:ext cx="3600" cy="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</p:grpSp>
          <p:sp>
            <p:nvSpPr>
              <p:cNvPr id="20" name="Rectangle 984"/>
              <p:cNvSpPr>
                <a:spLocks noChangeArrowheads="1"/>
              </p:cNvSpPr>
              <p:nvPr/>
            </p:nvSpPr>
            <p:spPr bwMode="auto">
              <a:xfrm>
                <a:off x="912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1" name="Rectangle 985"/>
              <p:cNvSpPr>
                <a:spLocks noChangeArrowheads="1"/>
              </p:cNvSpPr>
              <p:nvPr/>
            </p:nvSpPr>
            <p:spPr bwMode="auto">
              <a:xfrm>
                <a:off x="4080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2" name="AutoShape 986"/>
              <p:cNvSpPr>
                <a:spLocks noChangeArrowheads="1"/>
              </p:cNvSpPr>
              <p:nvPr/>
            </p:nvSpPr>
            <p:spPr bwMode="auto">
              <a:xfrm rot="16200000">
                <a:off x="832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3" name="AutoShape 987"/>
              <p:cNvSpPr>
                <a:spLocks noChangeArrowheads="1"/>
              </p:cNvSpPr>
              <p:nvPr/>
            </p:nvSpPr>
            <p:spPr bwMode="auto">
              <a:xfrm rot="16200000">
                <a:off x="4640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4" name="Rectangle 988"/>
              <p:cNvSpPr>
                <a:spLocks noChangeArrowheads="1"/>
              </p:cNvSpPr>
              <p:nvPr/>
            </p:nvSpPr>
            <p:spPr bwMode="auto">
              <a:xfrm>
                <a:off x="816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5" name="Rectangle 989"/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6" name="Rectangle 990"/>
              <p:cNvSpPr>
                <a:spLocks noChangeArrowheads="1"/>
              </p:cNvSpPr>
              <p:nvPr/>
            </p:nvSpPr>
            <p:spPr bwMode="auto">
              <a:xfrm>
                <a:off x="4608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7" name="Rectangle 991"/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15" name="Rounded Rectangle 14"/>
          <p:cNvSpPr/>
          <p:nvPr/>
        </p:nvSpPr>
        <p:spPr>
          <a:xfrm>
            <a:off x="1905000" y="1329532"/>
            <a:ext cx="8305800" cy="5071269"/>
          </a:xfrm>
          <a:prstGeom prst="roundRect">
            <a:avLst>
              <a:gd name="adj" fmla="val 9154"/>
            </a:avLst>
          </a:prstGeom>
          <a:gradFill>
            <a:gsLst>
              <a:gs pos="0">
                <a:schemeClr val="accent2">
                  <a:alpha val="70000"/>
                </a:schemeClr>
              </a:gs>
              <a:gs pos="50000">
                <a:schemeClr val="accent2">
                  <a:alpha val="6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</a:gradFill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866"/>
          <p:cNvGrpSpPr>
            <a:grpSpLocks/>
          </p:cNvGrpSpPr>
          <p:nvPr/>
        </p:nvGrpSpPr>
        <p:grpSpPr bwMode="auto">
          <a:xfrm>
            <a:off x="3467100" y="-3162301"/>
            <a:ext cx="495300" cy="2095501"/>
            <a:chOff x="3090" y="1440"/>
            <a:chExt cx="312" cy="1320"/>
          </a:xfrm>
        </p:grpSpPr>
        <p:sp>
          <p:nvSpPr>
            <p:cNvPr id="3" name="AutoShape 867"/>
            <p:cNvSpPr>
              <a:spLocks noChangeArrowheads="1"/>
            </p:cNvSpPr>
            <p:nvPr/>
          </p:nvSpPr>
          <p:spPr bwMode="auto">
            <a:xfrm>
              <a:off x="3168" y="1440"/>
              <a:ext cx="144" cy="1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Rectangle 868"/>
            <p:cNvSpPr>
              <a:spLocks noChangeArrowheads="1"/>
            </p:cNvSpPr>
            <p:nvPr/>
          </p:nvSpPr>
          <p:spPr bwMode="auto">
            <a:xfrm>
              <a:off x="3138" y="2592"/>
              <a:ext cx="20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" name="Oval 869"/>
            <p:cNvSpPr>
              <a:spLocks noChangeArrowheads="1"/>
            </p:cNvSpPr>
            <p:nvPr/>
          </p:nvSpPr>
          <p:spPr bwMode="auto">
            <a:xfrm>
              <a:off x="3090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" name="Rectangle 870"/>
            <p:cNvSpPr>
              <a:spLocks noChangeArrowheads="1"/>
            </p:cNvSpPr>
            <p:nvPr/>
          </p:nvSpPr>
          <p:spPr bwMode="auto">
            <a:xfrm>
              <a:off x="3108" y="2616"/>
              <a:ext cx="270" cy="144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871"/>
            <p:cNvSpPr>
              <a:spLocks noChangeArrowheads="1"/>
            </p:cNvSpPr>
            <p:nvPr/>
          </p:nvSpPr>
          <p:spPr bwMode="auto">
            <a:xfrm>
              <a:off x="312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872"/>
            <p:cNvSpPr>
              <a:spLocks noChangeArrowheads="1"/>
            </p:cNvSpPr>
            <p:nvPr/>
          </p:nvSpPr>
          <p:spPr bwMode="auto">
            <a:xfrm>
              <a:off x="330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" name="AutoShape 867"/>
          <p:cNvSpPr>
            <a:spLocks noChangeArrowheads="1"/>
          </p:cNvSpPr>
          <p:nvPr/>
        </p:nvSpPr>
        <p:spPr bwMode="auto">
          <a:xfrm>
            <a:off x="3536772" y="-3238502"/>
            <a:ext cx="343079" cy="19050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AutoShape 867"/>
          <p:cNvSpPr>
            <a:spLocks noChangeArrowheads="1"/>
          </p:cNvSpPr>
          <p:nvPr/>
        </p:nvSpPr>
        <p:spPr bwMode="auto">
          <a:xfrm>
            <a:off x="3494881" y="-3124201"/>
            <a:ext cx="425450" cy="17906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AutoShape 1040"/>
          <p:cNvSpPr>
            <a:spLocks noChangeArrowheads="1"/>
          </p:cNvSpPr>
          <p:nvPr/>
        </p:nvSpPr>
        <p:spPr bwMode="auto">
          <a:xfrm>
            <a:off x="-5105400" y="914400"/>
            <a:ext cx="17602200" cy="92233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50000">
                <a:srgbClr val="00FF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19086" y="2149309"/>
            <a:ext cx="78192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  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3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hỏi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Mỗi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hỏi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sẽ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thời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gian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suy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nghĩ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là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10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giây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,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hãy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trả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lời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bằng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cách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ghi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đáp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án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vào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bảng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con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và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giơ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thẻ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sau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khi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hết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thời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gian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. </a:t>
            </a:r>
            <a:endParaRPr lang="en-US" sz="3200" dirty="0" smtClean="0">
              <a:solidFill>
                <a:srgbClr val="FFFFFF"/>
              </a:solidFill>
              <a:latin typeface="+mj-lt"/>
              <a:cs typeface="#9Slide03 SVNCintra" pitchFamily="2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Thí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sinh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trả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lời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đúng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cả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3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hỏi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thí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sinh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chiến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thắng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cuộc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thi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Rung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chuông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+mj-lt"/>
                <a:cs typeface="#9Slide03 SVNCintra" pitchFamily="2" charset="0"/>
              </a:rPr>
              <a:t>vàng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#9Slide03 SVNCintra" pitchFamily="2" charset="0"/>
              </a:rPr>
              <a:t>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406796" y="78486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0559196" y="80010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3" name="Luat choi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68600" y="5676900"/>
            <a:ext cx="609600" cy="609600"/>
          </a:xfrm>
          <a:prstGeom prst="rect">
            <a:avLst/>
          </a:prstGeom>
        </p:spPr>
      </p:pic>
      <p:pic>
        <p:nvPicPr>
          <p:cNvPr id="44" name="Laz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54200" y="2849217"/>
            <a:ext cx="609600" cy="609600"/>
          </a:xfrm>
          <a:prstGeom prst="rect">
            <a:avLst/>
          </a:prstGeom>
        </p:spPr>
      </p:pic>
      <p:pic>
        <p:nvPicPr>
          <p:cNvPr id="48" name="Picture 47" descr="A close up of a necklace&#10;&#10;Description automatically generated">
            <a:extLst>
              <a:ext uri="{FF2B5EF4-FFF2-40B4-BE49-F238E27FC236}">
                <a16:creationId xmlns:a16="http://schemas.microsoft.com/office/drawing/2014/main" xmlns="" id="{218A7C89-70C0-426B-A276-8BE59C90E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923" y="5464456"/>
            <a:ext cx="964426" cy="814009"/>
          </a:xfrm>
          <a:prstGeom prst="rect">
            <a:avLst/>
          </a:prstGeom>
        </p:spPr>
      </p:pic>
      <p:pic>
        <p:nvPicPr>
          <p:cNvPr id="49" name="Picture 48" descr="A picture containing pinwheel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86F34CB-83A0-42C1-B5EB-AB19AFC1EB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683" y="5507022"/>
            <a:ext cx="622901" cy="45767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741DB0A-DDC6-4A5A-85CC-9E94148AE318}"/>
              </a:ext>
            </a:extLst>
          </p:cNvPr>
          <p:cNvSpPr/>
          <p:nvPr/>
        </p:nvSpPr>
        <p:spPr>
          <a:xfrm>
            <a:off x="10839635" y="5175287"/>
            <a:ext cx="62068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3 SVNCintra" pitchFamily="2" charset="0"/>
                <a:cs typeface="#9Slide03 SVNCintra" pitchFamily="2" charset="0"/>
              </a:rPr>
              <a:t>RUNG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E4F3D74-99B3-459F-9E75-F45BF2847962}"/>
              </a:ext>
            </a:extLst>
          </p:cNvPr>
          <p:cNvSpPr/>
          <p:nvPr/>
        </p:nvSpPr>
        <p:spPr>
          <a:xfrm>
            <a:off x="10475765" y="6231158"/>
            <a:ext cx="12907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3 SVNCintra" pitchFamily="2" charset="0"/>
                <a:cs typeface="#9Slide03 SVNCintra" pitchFamily="2" charset="0"/>
              </a:rPr>
              <a:t>CHUÔNG VÀNG</a:t>
            </a:r>
          </a:p>
          <a:p>
            <a:pPr algn="ctr"/>
            <a:r>
              <a:rPr lang="en-US" sz="160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3 SVNCintra" pitchFamily="2" charset="0"/>
                <a:cs typeface="#9Slide03 SVNCintra" pitchFamily="2" charset="0"/>
              </a:rPr>
              <a:t> </a:t>
            </a:r>
            <a:r>
              <a:rPr lang="en-US" sz="1600" smtClean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3 SVNCintra" pitchFamily="2" charset="0"/>
                <a:cs typeface="#9Slide03 SVNCintra" pitchFamily="2" charset="0"/>
              </a:rPr>
              <a:t>2022</a:t>
            </a:r>
            <a:endParaRPr lang="en-US" sz="1600" b="0" cap="none" spc="0" dirty="0">
              <a:ln w="0"/>
              <a:solidFill>
                <a:schemeClr val="bg1">
                  <a:lumMod val="95000"/>
                </a:schemeClr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#9Slide03 SVNCintra" pitchFamily="2" charset="0"/>
              <a:cs typeface="#9Slide03 SVNCintra" pitchFamily="2" charset="0"/>
            </a:endParaRPr>
          </a:p>
        </p:txBody>
      </p:sp>
      <p:pic>
        <p:nvPicPr>
          <p:cNvPr id="16" name="Picture 15" descr="A picture containing green, indoo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A0D425A-B0DF-403C-B539-E37030378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924" y="5489908"/>
            <a:ext cx="1528065" cy="6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88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25 L -3.33333E-6 0.3083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0.25 L -2.22222E-6 0.31111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33333E-6 0.30833 L 3.33333E-6 0.36389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5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video>
              <p:cMediaNode vol="80000">
                <p:cTn id="17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9" grpId="1" animBg="1"/>
      <p:bldP spid="10" grpId="0" animBg="1"/>
      <p:bldP spid="13" grpId="0" animBg="1"/>
      <p:bldP spid="13" grpId="1" animBg="1"/>
      <p:bldP spid="71" grpId="0"/>
      <p:bldP spid="71" grpId="1"/>
      <p:bldP spid="74" grpId="0" animBg="1"/>
      <p:bldP spid="74" grpId="1" animBg="1"/>
      <p:bldP spid="74" grpId="2" animBg="1"/>
      <p:bldP spid="74" grpId="3" animBg="1"/>
      <p:bldP spid="74" grpId="4" animBg="1"/>
      <p:bldP spid="74" grpId="5" animBg="1"/>
      <p:bldP spid="74" grpId="6" animBg="1"/>
      <p:bldP spid="74" grpId="7" animBg="1"/>
      <p:bldP spid="74" grpId="8" animBg="1"/>
      <p:bldP spid="74" grpId="9" animBg="1"/>
      <p:bldP spid="74" grpId="10" animBg="1"/>
      <p:bldP spid="74" grpId="11" animBg="1"/>
      <p:bldP spid="74" grpId="12" animBg="1"/>
      <p:bldP spid="74" grpId="13" animBg="1"/>
      <p:bldP spid="74" grpId="14" animBg="1"/>
      <p:bldP spid="75" grpId="0" animBg="1"/>
      <p:bldP spid="75" grpId="1" animBg="1"/>
      <p:bldP spid="75" grpId="2" animBg="1"/>
      <p:bldP spid="75" grpId="3" animBg="1"/>
      <p:bldP spid="75" grpId="4" animBg="1"/>
      <p:bldP spid="75" grpId="5" animBg="1"/>
      <p:bldP spid="75" grpId="6" animBg="1"/>
      <p:bldP spid="75" grpId="7" animBg="1"/>
      <p:bldP spid="75" grpId="8" animBg="1"/>
      <p:bldP spid="75" grpId="9" animBg="1"/>
      <p:bldP spid="75" grpId="10" animBg="1"/>
      <p:bldP spid="75" grpId="11" animBg="1"/>
      <p:bldP spid="75" grpId="12" animBg="1"/>
      <p:bldP spid="75" grpId="13" animBg="1"/>
      <p:bldP spid="75" grpId="1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405114" y="685800"/>
            <a:ext cx="5690886" cy="5486400"/>
            <a:chOff x="0" y="0"/>
            <a:chExt cx="7400358" cy="75045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0358" cy="7504588"/>
            </a:xfrm>
            <a:custGeom>
              <a:avLst/>
              <a:gdLst/>
              <a:ahLst/>
              <a:cxnLst/>
              <a:rect l="l" t="t" r="r" b="b"/>
              <a:pathLst>
                <a:path w="7400358" h="7504588">
                  <a:moveTo>
                    <a:pt x="709555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7199788"/>
                  </a:lnTo>
                  <a:cubicBezTo>
                    <a:pt x="0" y="7368698"/>
                    <a:pt x="135890" y="7504588"/>
                    <a:pt x="304800" y="7504588"/>
                  </a:cubicBezTo>
                  <a:lnTo>
                    <a:pt x="7095558" y="7504588"/>
                  </a:lnTo>
                  <a:cubicBezTo>
                    <a:pt x="7264468" y="7504588"/>
                    <a:pt x="7400358" y="7368698"/>
                    <a:pt x="7400358" y="7199788"/>
                  </a:cubicBezTo>
                  <a:lnTo>
                    <a:pt x="7400358" y="304800"/>
                  </a:lnTo>
                  <a:cubicBezTo>
                    <a:pt x="7400358" y="135890"/>
                    <a:pt x="7264468" y="0"/>
                    <a:pt x="7095558" y="0"/>
                  </a:cubicBezTo>
                  <a:close/>
                </a:path>
              </a:pathLst>
            </a:custGeom>
            <a:solidFill>
              <a:srgbClr val="FF7948"/>
            </a:solidFill>
          </p:spPr>
        </p:sp>
      </p:grpSp>
      <p:sp>
        <p:nvSpPr>
          <p:cNvPr id="50" name="NÚt sai 2">
            <a:extLst>
              <a:ext uri="{FF2B5EF4-FFF2-40B4-BE49-F238E27FC236}">
                <a16:creationId xmlns:a16="http://schemas.microsoft.com/office/drawing/2014/main" xmlns="" id="{43D8417C-D9A8-4538-A64F-982722D35234}"/>
              </a:ext>
            </a:extLst>
          </p:cNvPr>
          <p:cNvSpPr/>
          <p:nvPr/>
        </p:nvSpPr>
        <p:spPr>
          <a:xfrm>
            <a:off x="6377650" y="3967414"/>
            <a:ext cx="4201843" cy="869358"/>
          </a:xfrm>
          <a:prstGeom prst="roundRect">
            <a:avLst/>
          </a:prstGeom>
          <a:solidFill>
            <a:srgbClr val="519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Nút sai 1">
            <a:extLst>
              <a:ext uri="{FF2B5EF4-FFF2-40B4-BE49-F238E27FC236}">
                <a16:creationId xmlns:a16="http://schemas.microsoft.com/office/drawing/2014/main" xmlns="" id="{69B1BD7A-67A7-4E05-8427-8D8B7F070105}"/>
              </a:ext>
            </a:extLst>
          </p:cNvPr>
          <p:cNvSpPr/>
          <p:nvPr/>
        </p:nvSpPr>
        <p:spPr>
          <a:xfrm>
            <a:off x="6377651" y="2914533"/>
            <a:ext cx="4201843" cy="869358"/>
          </a:xfrm>
          <a:prstGeom prst="roundRect">
            <a:avLst/>
          </a:prstGeom>
          <a:solidFill>
            <a:srgbClr val="519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út đúng">
            <a:extLst>
              <a:ext uri="{FF2B5EF4-FFF2-40B4-BE49-F238E27FC236}">
                <a16:creationId xmlns:a16="http://schemas.microsoft.com/office/drawing/2014/main" xmlns="" id="{965DAF67-AE7F-410F-8DDB-EF5A673B80A0}"/>
              </a:ext>
            </a:extLst>
          </p:cNvPr>
          <p:cNvSpPr/>
          <p:nvPr/>
        </p:nvSpPr>
        <p:spPr>
          <a:xfrm>
            <a:off x="6379870" y="1862148"/>
            <a:ext cx="4201843" cy="869358"/>
          </a:xfrm>
          <a:prstGeom prst="roundRect">
            <a:avLst/>
          </a:prstGeom>
          <a:solidFill>
            <a:srgbClr val="519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2192000" cy="1753725"/>
            <a:chOff x="0" y="0"/>
            <a:chExt cx="6186311" cy="889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889853"/>
            </a:xfrm>
            <a:custGeom>
              <a:avLst/>
              <a:gdLst/>
              <a:ahLst/>
              <a:cxnLst/>
              <a:rect l="l" t="t" r="r" b="b"/>
              <a:pathLst>
                <a:path w="6186311" h="889853">
                  <a:moveTo>
                    <a:pt x="0" y="0"/>
                  </a:moveTo>
                  <a:lnTo>
                    <a:pt x="6186311" y="0"/>
                  </a:lnTo>
                  <a:lnTo>
                    <a:pt x="6186311" y="889853"/>
                  </a:lnTo>
                  <a:lnTo>
                    <a:pt x="0" y="889853"/>
                  </a:lnTo>
                  <a:close/>
                </a:path>
              </a:pathLst>
            </a:custGeom>
            <a:solidFill>
              <a:srgbClr val="D8562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6462068"/>
            <a:ext cx="12192000" cy="395932"/>
            <a:chOff x="0" y="0"/>
            <a:chExt cx="6186311" cy="2008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200899"/>
            </a:xfrm>
            <a:custGeom>
              <a:avLst/>
              <a:gdLst/>
              <a:ahLst/>
              <a:cxnLst/>
              <a:rect l="l" t="t" r="r" b="b"/>
              <a:pathLst>
                <a:path w="6186311" h="200899">
                  <a:moveTo>
                    <a:pt x="0" y="0"/>
                  </a:moveTo>
                  <a:lnTo>
                    <a:pt x="6186311" y="0"/>
                  </a:lnTo>
                  <a:lnTo>
                    <a:pt x="6186311" y="200899"/>
                  </a:lnTo>
                  <a:lnTo>
                    <a:pt x="0" y="200899"/>
                  </a:lnTo>
                  <a:close/>
                </a:path>
              </a:pathLst>
            </a:custGeom>
            <a:solidFill>
              <a:srgbClr val="D85627"/>
            </a:solidFill>
          </p:spPr>
        </p:sp>
      </p:grpSp>
      <p:sp>
        <p:nvSpPr>
          <p:cNvPr id="33" name="Đúng"/>
          <p:cNvSpPr txBox="1"/>
          <p:nvPr/>
        </p:nvSpPr>
        <p:spPr>
          <a:xfrm>
            <a:off x="6747079" y="2057125"/>
            <a:ext cx="29144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A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. 1. 000.000 </a:t>
            </a:r>
            <a:endParaRPr lang="en-US" sz="32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34" name="Sai 1"/>
          <p:cNvSpPr txBox="1"/>
          <p:nvPr/>
        </p:nvSpPr>
        <p:spPr>
          <a:xfrm>
            <a:off x="6747079" y="3148280"/>
            <a:ext cx="29144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B. 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100.000</a:t>
            </a:r>
            <a:endParaRPr lang="en-US" sz="32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35" name="Sai 2"/>
          <p:cNvSpPr txBox="1"/>
          <p:nvPr/>
        </p:nvSpPr>
        <p:spPr>
          <a:xfrm>
            <a:off x="6659530" y="4163392"/>
            <a:ext cx="29144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C. 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10.000.000</a:t>
            </a:r>
            <a:endParaRPr lang="en-US" sz="32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36" name="Sai 3"/>
          <p:cNvSpPr txBox="1"/>
          <p:nvPr/>
        </p:nvSpPr>
        <p:spPr>
          <a:xfrm>
            <a:off x="6659530" y="5262263"/>
            <a:ext cx="3075916" cy="38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D. </a:t>
            </a:r>
            <a:r>
              <a:rPr lang="en-US" sz="24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Đáp</a:t>
            </a: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án</a:t>
            </a: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sai</a:t>
            </a: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d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6A4CC503-ABF3-43BD-AAD5-13603A332ADE}"/>
              </a:ext>
            </a:extLst>
          </p:cNvPr>
          <p:cNvSpPr/>
          <p:nvPr/>
        </p:nvSpPr>
        <p:spPr>
          <a:xfrm>
            <a:off x="405114" y="1010090"/>
            <a:ext cx="5127584" cy="985809"/>
          </a:xfrm>
          <a:prstGeom prst="roundRect">
            <a:avLst>
              <a:gd name="adj" fmla="val 6030"/>
            </a:avLst>
          </a:prstGeom>
          <a:solidFill>
            <a:srgbClr val="519B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66BFBD9-806D-484D-A53C-0A77410DD699}"/>
              </a:ext>
            </a:extLst>
          </p:cNvPr>
          <p:cNvGrpSpPr/>
          <p:nvPr/>
        </p:nvGrpSpPr>
        <p:grpSpPr>
          <a:xfrm>
            <a:off x="10704456" y="5445039"/>
            <a:ext cx="1290738" cy="1520735"/>
            <a:chOff x="10921718" y="5113809"/>
            <a:chExt cx="1424925" cy="1715565"/>
          </a:xfrm>
        </p:grpSpPr>
        <p:pic>
          <p:nvPicPr>
            <p:cNvPr id="43" name="Picture 42" descr="A close up of a necklace&#10;&#10;Description automatically generated">
              <a:extLst>
                <a:ext uri="{FF2B5EF4-FFF2-40B4-BE49-F238E27FC236}">
                  <a16:creationId xmlns:a16="http://schemas.microsoft.com/office/drawing/2014/main" xmlns="" id="{7B6C9397-7036-4893-8686-A2AA1EDD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1970" y="5402978"/>
              <a:ext cx="964426" cy="814009"/>
            </a:xfrm>
            <a:prstGeom prst="rect">
              <a:avLst/>
            </a:prstGeom>
          </p:spPr>
        </p:pic>
        <p:pic>
          <p:nvPicPr>
            <p:cNvPr id="44" name="Picture 43" descr="A picture containing pinwheel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5F00E0F2-9B8A-4AD1-AEC4-510A8A0A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5299" y="5497310"/>
              <a:ext cx="622901" cy="457671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3791E5DB-C57F-426A-9145-148CA3E70038}"/>
                </a:ext>
              </a:extLst>
            </p:cNvPr>
            <p:cNvSpPr/>
            <p:nvPr/>
          </p:nvSpPr>
          <p:spPr>
            <a:xfrm>
              <a:off x="11352682" y="5113809"/>
              <a:ext cx="620683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400" b="0" cap="none" spc="0" dirty="0">
                  <a:ln w="0"/>
                  <a:solidFill>
                    <a:srgbClr val="FFFF00"/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RUNG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38B25D3-AAF8-43E1-8258-2C1811834958}"/>
                </a:ext>
              </a:extLst>
            </p:cNvPr>
            <p:cNvSpPr/>
            <p:nvPr/>
          </p:nvSpPr>
          <p:spPr>
            <a:xfrm>
              <a:off x="10921718" y="6169680"/>
              <a:ext cx="1424925" cy="65969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0" cap="none" spc="0" dirty="0">
                  <a:ln w="0"/>
                  <a:solidFill>
                    <a:srgbClr val="FFFF00"/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CHUÔNG VÀNG</a:t>
              </a:r>
            </a:p>
            <a:p>
              <a:pPr algn="ctr"/>
              <a:r>
                <a:rPr lang="en-US" sz="1600">
                  <a:ln w="0"/>
                  <a:solidFill>
                    <a:schemeClr val="bg1">
                      <a:lumMod val="95000"/>
                    </a:schemeClr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 </a:t>
              </a:r>
              <a:r>
                <a:rPr lang="en-US" sz="1600" smtClean="0">
                  <a:ln w="0"/>
                  <a:solidFill>
                    <a:schemeClr val="bg1">
                      <a:lumMod val="95000"/>
                    </a:schemeClr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2022</a:t>
              </a:r>
              <a:endParaRPr lang="en-US" sz="16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3 SVNCintra" pitchFamily="2" charset="0"/>
                <a:cs typeface="#9Slide03 SVNCintra" pitchFamily="2" charset="0"/>
              </a:endParaRPr>
            </a:p>
          </p:txBody>
        </p:sp>
      </p:grpSp>
      <p:sp>
        <p:nvSpPr>
          <p:cNvPr id="48" name="TextBox 33">
            <a:extLst>
              <a:ext uri="{FF2B5EF4-FFF2-40B4-BE49-F238E27FC236}">
                <a16:creationId xmlns:a16="http://schemas.microsoft.com/office/drawing/2014/main" xmlns="" id="{CC4C3333-427D-4C91-B16E-49360DB679F8}"/>
              </a:ext>
            </a:extLst>
          </p:cNvPr>
          <p:cNvSpPr txBox="1"/>
          <p:nvPr/>
        </p:nvSpPr>
        <p:spPr>
          <a:xfrm>
            <a:off x="1166192" y="1281931"/>
            <a:ext cx="436650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1</a:t>
            </a:r>
            <a:r>
              <a:rPr lang="en-US" sz="32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: </a:t>
            </a:r>
            <a:r>
              <a:rPr lang="en-US" sz="3200" dirty="0" err="1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Một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triệu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viết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là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:</a:t>
            </a:r>
            <a:endParaRPr lang="en-US" sz="32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19415715-C347-4B56-830F-7F4B8A01468D}"/>
              </a:ext>
            </a:extLst>
          </p:cNvPr>
          <p:cNvSpPr/>
          <p:nvPr/>
        </p:nvSpPr>
        <p:spPr>
          <a:xfrm>
            <a:off x="10700825" y="0"/>
            <a:ext cx="1491175" cy="1763543"/>
          </a:xfrm>
          <a:prstGeom prst="roundRect">
            <a:avLst>
              <a:gd name="adj" fmla="val 82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5">
            <a:extLst>
              <a:ext uri="{FF2B5EF4-FFF2-40B4-BE49-F238E27FC236}">
                <a16:creationId xmlns:a16="http://schemas.microsoft.com/office/drawing/2014/main" xmlns="" id="{DDDE161D-EB47-4B16-91CE-73A24262B477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0" name="5">
            <a:extLst>
              <a:ext uri="{FF2B5EF4-FFF2-40B4-BE49-F238E27FC236}">
                <a16:creationId xmlns:a16="http://schemas.microsoft.com/office/drawing/2014/main" xmlns="" id="{38DD65D0-E9A4-4C58-83D3-422544290F7A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81" name="5">
            <a:extLst>
              <a:ext uri="{FF2B5EF4-FFF2-40B4-BE49-F238E27FC236}">
                <a16:creationId xmlns:a16="http://schemas.microsoft.com/office/drawing/2014/main" xmlns="" id="{2546A3E4-C8B5-4309-85F3-7F64558294EA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82" name="5">
            <a:extLst>
              <a:ext uri="{FF2B5EF4-FFF2-40B4-BE49-F238E27FC236}">
                <a16:creationId xmlns:a16="http://schemas.microsoft.com/office/drawing/2014/main" xmlns="" id="{062DE219-B268-41AE-8EA0-1A7A00F2504E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83" name="5">
            <a:extLst>
              <a:ext uri="{FF2B5EF4-FFF2-40B4-BE49-F238E27FC236}">
                <a16:creationId xmlns:a16="http://schemas.microsoft.com/office/drawing/2014/main" xmlns="" id="{715E8EA7-AF9C-483F-AF4F-2BF967CF9ABD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84" name="5">
            <a:extLst>
              <a:ext uri="{FF2B5EF4-FFF2-40B4-BE49-F238E27FC236}">
                <a16:creationId xmlns:a16="http://schemas.microsoft.com/office/drawing/2014/main" xmlns="" id="{69CED34A-6C54-4051-A68D-B0A0779D3B64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85" name="5">
            <a:extLst>
              <a:ext uri="{FF2B5EF4-FFF2-40B4-BE49-F238E27FC236}">
                <a16:creationId xmlns:a16="http://schemas.microsoft.com/office/drawing/2014/main" xmlns="" id="{8A151852-B397-415A-9469-E89C74610CD8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xmlns="" id="{E12EC402-62D7-447C-8677-B73385734BCE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87" name="5">
            <a:extLst>
              <a:ext uri="{FF2B5EF4-FFF2-40B4-BE49-F238E27FC236}">
                <a16:creationId xmlns:a16="http://schemas.microsoft.com/office/drawing/2014/main" xmlns="" id="{1EA87345-7B46-4A1D-BB66-B8534992A1E3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88" name="5">
            <a:extLst>
              <a:ext uri="{FF2B5EF4-FFF2-40B4-BE49-F238E27FC236}">
                <a16:creationId xmlns:a16="http://schemas.microsoft.com/office/drawing/2014/main" xmlns="" id="{5B3966AE-B4F2-46E4-87C9-1A05211894A5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89" name="5">
            <a:extLst>
              <a:ext uri="{FF2B5EF4-FFF2-40B4-BE49-F238E27FC236}">
                <a16:creationId xmlns:a16="http://schemas.microsoft.com/office/drawing/2014/main" xmlns="" id="{0A0B9850-9408-4C3E-8970-9BC2E149E176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90" name="start">
            <a:extLst>
              <a:ext uri="{FF2B5EF4-FFF2-40B4-BE49-F238E27FC236}">
                <a16:creationId xmlns:a16="http://schemas.microsoft.com/office/drawing/2014/main" xmlns="" id="{E3B35536-41D8-41F9-BF57-58FEB43B4F29}"/>
              </a:ext>
            </a:extLst>
          </p:cNvPr>
          <p:cNvSpPr/>
          <p:nvPr/>
        </p:nvSpPr>
        <p:spPr>
          <a:xfrm>
            <a:off x="10861145" y="1573078"/>
            <a:ext cx="133085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xmlns="" id="{86C09E19-F96F-4DA8-8C33-17F0660D74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4" y="372342"/>
            <a:ext cx="1491175" cy="1487839"/>
          </a:xfrm>
          <a:prstGeom prst="rect">
            <a:avLst/>
          </a:prstGeom>
        </p:spPr>
      </p:pic>
      <p:sp>
        <p:nvSpPr>
          <p:cNvPr id="68" name="cua so 2">
            <a:extLst>
              <a:ext uri="{FF2B5EF4-FFF2-40B4-BE49-F238E27FC236}">
                <a16:creationId xmlns:a16="http://schemas.microsoft.com/office/drawing/2014/main" xmlns="" id="{5AA0E168-79C9-4E11-8FC7-E735A753A8A0}"/>
              </a:ext>
            </a:extLst>
          </p:cNvPr>
          <p:cNvSpPr/>
          <p:nvPr/>
        </p:nvSpPr>
        <p:spPr>
          <a:xfrm>
            <a:off x="-2557385" y="4359"/>
            <a:ext cx="14749385" cy="3461009"/>
          </a:xfrm>
          <a:custGeom>
            <a:avLst/>
            <a:gdLst>
              <a:gd name="connsiteX0" fmla="*/ 2557385 w 14749385"/>
              <a:gd name="connsiteY0" fmla="*/ 0 h 3471096"/>
              <a:gd name="connsiteX1" fmla="*/ 14749385 w 14749385"/>
              <a:gd name="connsiteY1" fmla="*/ 0 h 3471096"/>
              <a:gd name="connsiteX2" fmla="*/ 14749385 w 14749385"/>
              <a:gd name="connsiteY2" fmla="*/ 2392989 h 3471096"/>
              <a:gd name="connsiteX3" fmla="*/ 11341978 w 14749385"/>
              <a:gd name="connsiteY3" fmla="*/ 2392989 h 3471096"/>
              <a:gd name="connsiteX4" fmla="*/ 10759668 w 14749385"/>
              <a:gd name="connsiteY4" fmla="*/ 2866897 h 3471096"/>
              <a:gd name="connsiteX5" fmla="*/ 5407254 w 14749385"/>
              <a:gd name="connsiteY5" fmla="*/ 2866897 h 3471096"/>
              <a:gd name="connsiteX6" fmla="*/ 4664851 w 14749385"/>
              <a:gd name="connsiteY6" fmla="*/ 3471096 h 3471096"/>
              <a:gd name="connsiteX7" fmla="*/ 0 w 14749385"/>
              <a:gd name="connsiteY7" fmla="*/ 3471096 h 3471096"/>
              <a:gd name="connsiteX8" fmla="*/ 1339229 w 14749385"/>
              <a:gd name="connsiteY8" fmla="*/ 2381176 h 3471096"/>
              <a:gd name="connsiteX9" fmla="*/ 2557385 w 14749385"/>
              <a:gd name="connsiteY9" fmla="*/ 2381176 h 347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49385" h="3471096">
                <a:moveTo>
                  <a:pt x="2557385" y="0"/>
                </a:moveTo>
                <a:lnTo>
                  <a:pt x="14749385" y="0"/>
                </a:lnTo>
                <a:lnTo>
                  <a:pt x="14749385" y="2392989"/>
                </a:lnTo>
                <a:lnTo>
                  <a:pt x="11341978" y="2392989"/>
                </a:lnTo>
                <a:lnTo>
                  <a:pt x="10759668" y="2866897"/>
                </a:lnTo>
                <a:lnTo>
                  <a:pt x="5407254" y="2866897"/>
                </a:lnTo>
                <a:lnTo>
                  <a:pt x="4664851" y="3471096"/>
                </a:lnTo>
                <a:lnTo>
                  <a:pt x="0" y="3471096"/>
                </a:lnTo>
                <a:lnTo>
                  <a:pt x="1339229" y="2381176"/>
                </a:lnTo>
                <a:lnTo>
                  <a:pt x="2557385" y="2381176"/>
                </a:lnTo>
                <a:close/>
              </a:path>
            </a:pathLst>
          </a:custGeom>
          <a:solidFill>
            <a:srgbClr val="1D2C35"/>
          </a:solidFill>
          <a:ln w="76200">
            <a:solidFill>
              <a:srgbClr val="FFC000"/>
            </a:solidFill>
          </a:ln>
          <a:effectLst>
            <a:outerShdw blurRad="50800" dist="38100" algn="l" rotWithShape="0">
              <a:srgbClr val="FFFF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9C2C71F-945A-4642-A053-1D92B12ACB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27" y="5372499"/>
            <a:ext cx="1089569" cy="1089569"/>
          </a:xfrm>
          <a:prstGeom prst="rect">
            <a:avLst/>
          </a:prstGeom>
        </p:spPr>
      </p:pic>
      <p:sp>
        <p:nvSpPr>
          <p:cNvPr id="74" name="cua so 1">
            <a:extLst>
              <a:ext uri="{FF2B5EF4-FFF2-40B4-BE49-F238E27FC236}">
                <a16:creationId xmlns:a16="http://schemas.microsoft.com/office/drawing/2014/main" xmlns="" id="{AF853E59-FFB7-4D42-B144-217529995131}"/>
              </a:ext>
            </a:extLst>
          </p:cNvPr>
          <p:cNvSpPr/>
          <p:nvPr/>
        </p:nvSpPr>
        <p:spPr>
          <a:xfrm>
            <a:off x="0" y="2443174"/>
            <a:ext cx="13822680" cy="4500491"/>
          </a:xfrm>
          <a:custGeom>
            <a:avLst/>
            <a:gdLst>
              <a:gd name="connsiteX0" fmla="*/ 8781288 w 13822680"/>
              <a:gd name="connsiteY0" fmla="*/ 0 h 4500491"/>
              <a:gd name="connsiteX1" fmla="*/ 13822680 w 13822680"/>
              <a:gd name="connsiteY1" fmla="*/ 0 h 4500491"/>
              <a:gd name="connsiteX2" fmla="*/ 12315834 w 13822680"/>
              <a:gd name="connsiteY2" fmla="*/ 1191352 h 4500491"/>
              <a:gd name="connsiteX3" fmla="*/ 12192000 w 13822680"/>
              <a:gd name="connsiteY3" fmla="*/ 1191352 h 4500491"/>
              <a:gd name="connsiteX4" fmla="*/ 12192000 w 13822680"/>
              <a:gd name="connsiteY4" fmla="*/ 4500491 h 4500491"/>
              <a:gd name="connsiteX5" fmla="*/ 0 w 13822680"/>
              <a:gd name="connsiteY5" fmla="*/ 4500491 h 4500491"/>
              <a:gd name="connsiteX6" fmla="*/ 0 w 13822680"/>
              <a:gd name="connsiteY6" fmla="*/ 1109193 h 4500491"/>
              <a:gd name="connsiteX7" fmla="*/ 1914114 w 13822680"/>
              <a:gd name="connsiteY7" fmla="*/ 1109193 h 4500491"/>
              <a:gd name="connsiteX8" fmla="*/ 2710086 w 13822680"/>
              <a:gd name="connsiteY8" fmla="*/ 463421 h 4500491"/>
              <a:gd name="connsiteX9" fmla="*/ 8195144 w 13822680"/>
              <a:gd name="connsiteY9" fmla="*/ 463421 h 450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2680" h="4500491">
                <a:moveTo>
                  <a:pt x="8781288" y="0"/>
                </a:moveTo>
                <a:lnTo>
                  <a:pt x="13822680" y="0"/>
                </a:lnTo>
                <a:lnTo>
                  <a:pt x="12315834" y="1191352"/>
                </a:lnTo>
                <a:lnTo>
                  <a:pt x="12192000" y="1191352"/>
                </a:lnTo>
                <a:lnTo>
                  <a:pt x="12192000" y="4500491"/>
                </a:lnTo>
                <a:lnTo>
                  <a:pt x="0" y="4500491"/>
                </a:lnTo>
                <a:lnTo>
                  <a:pt x="0" y="1109193"/>
                </a:lnTo>
                <a:lnTo>
                  <a:pt x="1914114" y="1109193"/>
                </a:lnTo>
                <a:lnTo>
                  <a:pt x="2710086" y="463421"/>
                </a:lnTo>
                <a:lnTo>
                  <a:pt x="8195144" y="463421"/>
                </a:lnTo>
                <a:close/>
              </a:path>
            </a:pathLst>
          </a:custGeom>
          <a:solidFill>
            <a:srgbClr val="1D2C35"/>
          </a:solidFill>
          <a:ln w="76200">
            <a:solidFill>
              <a:srgbClr val="FFC000"/>
            </a:solidFill>
          </a:ln>
          <a:effectLst>
            <a:outerShdw blurRad="50800" dist="50800" dir="5400000" algn="ctr" rotWithShape="0">
              <a:srgbClr val="FFFF66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2.08333E-6 -0.71875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-cu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0.90185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-cu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hoi 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-10-gi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7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7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"/>
                            </p:stCondLst>
                            <p:childTnLst>
                              <p:par>
                                <p:cTn id="8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750"/>
                            </p:stCondLst>
                            <p:childTnLst>
                              <p:par>
                                <p:cTn id="9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7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250"/>
                            </p:stCondLst>
                            <p:childTnLst>
                              <p:par>
                                <p:cTn id="10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7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250"/>
                            </p:stCondLst>
                            <p:childTnLst>
                              <p:par>
                                <p:cTn id="1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8" grpId="0" animBg="1"/>
      <p:bldP spid="33" grpId="0"/>
      <p:bldP spid="34" grpId="0"/>
      <p:bldP spid="35" grpId="0"/>
      <p:bldP spid="36" grpId="0"/>
      <p:bldP spid="42" grpId="0" animBg="1"/>
      <p:bldP spid="48" grpId="0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68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405114" y="685800"/>
            <a:ext cx="5690886" cy="5486400"/>
            <a:chOff x="0" y="0"/>
            <a:chExt cx="7400358" cy="75045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0358" cy="7504588"/>
            </a:xfrm>
            <a:custGeom>
              <a:avLst/>
              <a:gdLst/>
              <a:ahLst/>
              <a:cxnLst/>
              <a:rect l="l" t="t" r="r" b="b"/>
              <a:pathLst>
                <a:path w="7400358" h="7504588">
                  <a:moveTo>
                    <a:pt x="709555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7199788"/>
                  </a:lnTo>
                  <a:cubicBezTo>
                    <a:pt x="0" y="7368698"/>
                    <a:pt x="135890" y="7504588"/>
                    <a:pt x="304800" y="7504588"/>
                  </a:cubicBezTo>
                  <a:lnTo>
                    <a:pt x="7095558" y="7504588"/>
                  </a:lnTo>
                  <a:cubicBezTo>
                    <a:pt x="7264468" y="7504588"/>
                    <a:pt x="7400358" y="7368698"/>
                    <a:pt x="7400358" y="7199788"/>
                  </a:cubicBezTo>
                  <a:lnTo>
                    <a:pt x="7400358" y="304800"/>
                  </a:lnTo>
                  <a:cubicBezTo>
                    <a:pt x="7400358" y="135890"/>
                    <a:pt x="7264468" y="0"/>
                    <a:pt x="7095558" y="0"/>
                  </a:cubicBezTo>
                  <a:close/>
                </a:path>
              </a:pathLst>
            </a:custGeom>
            <a:solidFill>
              <a:srgbClr val="FF7948"/>
            </a:solidFill>
          </p:spPr>
        </p:sp>
      </p:grpSp>
      <p:sp>
        <p:nvSpPr>
          <p:cNvPr id="50" name="NÚt sai 2">
            <a:extLst>
              <a:ext uri="{FF2B5EF4-FFF2-40B4-BE49-F238E27FC236}">
                <a16:creationId xmlns:a16="http://schemas.microsoft.com/office/drawing/2014/main" xmlns="" id="{43D8417C-D9A8-4538-A64F-982722D35234}"/>
              </a:ext>
            </a:extLst>
          </p:cNvPr>
          <p:cNvSpPr/>
          <p:nvPr/>
        </p:nvSpPr>
        <p:spPr>
          <a:xfrm>
            <a:off x="6377650" y="2099434"/>
            <a:ext cx="5138489" cy="698226"/>
          </a:xfrm>
          <a:prstGeom prst="roundRect">
            <a:avLst/>
          </a:prstGeom>
          <a:solidFill>
            <a:srgbClr val="519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Nút sai 1">
            <a:extLst>
              <a:ext uri="{FF2B5EF4-FFF2-40B4-BE49-F238E27FC236}">
                <a16:creationId xmlns:a16="http://schemas.microsoft.com/office/drawing/2014/main" xmlns="" id="{69B1BD7A-67A7-4E05-8427-8D8B7F070105}"/>
              </a:ext>
            </a:extLst>
          </p:cNvPr>
          <p:cNvSpPr/>
          <p:nvPr/>
        </p:nvSpPr>
        <p:spPr>
          <a:xfrm>
            <a:off x="6377651" y="2914533"/>
            <a:ext cx="5138488" cy="869358"/>
          </a:xfrm>
          <a:prstGeom prst="roundRect">
            <a:avLst/>
          </a:prstGeom>
          <a:solidFill>
            <a:srgbClr val="519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út đúng">
            <a:extLst>
              <a:ext uri="{FF2B5EF4-FFF2-40B4-BE49-F238E27FC236}">
                <a16:creationId xmlns:a16="http://schemas.microsoft.com/office/drawing/2014/main" xmlns="" id="{965DAF67-AE7F-410F-8DDB-EF5A673B80A0}"/>
              </a:ext>
            </a:extLst>
          </p:cNvPr>
          <p:cNvSpPr/>
          <p:nvPr/>
        </p:nvSpPr>
        <p:spPr>
          <a:xfrm>
            <a:off x="6377650" y="3988815"/>
            <a:ext cx="5138489" cy="869358"/>
          </a:xfrm>
          <a:prstGeom prst="roundRect">
            <a:avLst/>
          </a:prstGeom>
          <a:solidFill>
            <a:srgbClr val="519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2192000" cy="1753725"/>
            <a:chOff x="0" y="0"/>
            <a:chExt cx="6186311" cy="889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889853"/>
            </a:xfrm>
            <a:custGeom>
              <a:avLst/>
              <a:gdLst/>
              <a:ahLst/>
              <a:cxnLst/>
              <a:rect l="l" t="t" r="r" b="b"/>
              <a:pathLst>
                <a:path w="6186311" h="889853">
                  <a:moveTo>
                    <a:pt x="0" y="0"/>
                  </a:moveTo>
                  <a:lnTo>
                    <a:pt x="6186311" y="0"/>
                  </a:lnTo>
                  <a:lnTo>
                    <a:pt x="6186311" y="889853"/>
                  </a:lnTo>
                  <a:lnTo>
                    <a:pt x="0" y="889853"/>
                  </a:lnTo>
                  <a:close/>
                </a:path>
              </a:pathLst>
            </a:custGeom>
            <a:solidFill>
              <a:srgbClr val="D8562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6462068"/>
            <a:ext cx="12192000" cy="395932"/>
            <a:chOff x="0" y="0"/>
            <a:chExt cx="6186311" cy="2008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200899"/>
            </a:xfrm>
            <a:custGeom>
              <a:avLst/>
              <a:gdLst/>
              <a:ahLst/>
              <a:cxnLst/>
              <a:rect l="l" t="t" r="r" b="b"/>
              <a:pathLst>
                <a:path w="6186311" h="200899">
                  <a:moveTo>
                    <a:pt x="0" y="0"/>
                  </a:moveTo>
                  <a:lnTo>
                    <a:pt x="6186311" y="0"/>
                  </a:lnTo>
                  <a:lnTo>
                    <a:pt x="6186311" y="200899"/>
                  </a:lnTo>
                  <a:lnTo>
                    <a:pt x="0" y="200899"/>
                  </a:lnTo>
                  <a:close/>
                </a:path>
              </a:pathLst>
            </a:custGeom>
            <a:solidFill>
              <a:srgbClr val="D85627"/>
            </a:solidFill>
          </p:spPr>
        </p:sp>
      </p:grpSp>
      <p:sp>
        <p:nvSpPr>
          <p:cNvPr id="33" name="Đúng"/>
          <p:cNvSpPr txBox="1"/>
          <p:nvPr/>
        </p:nvSpPr>
        <p:spPr>
          <a:xfrm>
            <a:off x="6469565" y="4210089"/>
            <a:ext cx="504657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C. </a:t>
            </a:r>
            <a:r>
              <a:rPr lang="vi-VN" sz="3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Sáu mươi sáu </a:t>
            </a:r>
            <a:r>
              <a:rPr lang="vi-VN" sz="3600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</a:t>
            </a:r>
            <a:r>
              <a:rPr lang="en-US" sz="3600" kern="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iệu</a:t>
            </a:r>
            <a:endParaRPr lang="en-US" sz="36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34" name="Sai 1"/>
          <p:cNvSpPr txBox="1"/>
          <p:nvPr/>
        </p:nvSpPr>
        <p:spPr>
          <a:xfrm>
            <a:off x="6425927" y="3148280"/>
            <a:ext cx="530062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B. </a:t>
            </a:r>
            <a:r>
              <a:rPr lang="en-US" sz="3600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Sáu</a:t>
            </a:r>
            <a:r>
              <a:rPr lang="en-US" sz="3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triệu</a:t>
            </a:r>
            <a:r>
              <a:rPr lang="en-US" sz="3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sáu</a:t>
            </a:r>
            <a:r>
              <a:rPr lang="en-US" sz="3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trăm</a:t>
            </a:r>
            <a:r>
              <a:rPr lang="en-US" sz="3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nghìn</a:t>
            </a:r>
            <a:endParaRPr lang="en-US" sz="36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35" name="Sai 2"/>
          <p:cNvSpPr txBox="1"/>
          <p:nvPr/>
        </p:nvSpPr>
        <p:spPr>
          <a:xfrm>
            <a:off x="6518591" y="2286527"/>
            <a:ext cx="391996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A. </a:t>
            </a:r>
            <a:r>
              <a:rPr lang="en-US" sz="3600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Sáu</a:t>
            </a:r>
            <a:r>
              <a:rPr lang="en-US" sz="3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chục</a:t>
            </a:r>
            <a:r>
              <a:rPr lang="en-US" sz="36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triệu</a:t>
            </a:r>
            <a:endParaRPr lang="en-US" sz="36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36" name="Sai 3"/>
          <p:cNvSpPr txBox="1"/>
          <p:nvPr/>
        </p:nvSpPr>
        <p:spPr>
          <a:xfrm>
            <a:off x="6659530" y="5262263"/>
            <a:ext cx="3075916" cy="38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D. </a:t>
            </a:r>
            <a:r>
              <a:rPr lang="en-US" sz="24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Đáp</a:t>
            </a: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án</a:t>
            </a: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sai</a:t>
            </a:r>
            <a:endParaRPr lang="en-US" sz="24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6A4CC503-ABF3-43BD-AAD5-13603A332ADE}"/>
              </a:ext>
            </a:extLst>
          </p:cNvPr>
          <p:cNvSpPr/>
          <p:nvPr/>
        </p:nvSpPr>
        <p:spPr>
          <a:xfrm>
            <a:off x="686765" y="982606"/>
            <a:ext cx="5127584" cy="1364438"/>
          </a:xfrm>
          <a:prstGeom prst="roundRect">
            <a:avLst>
              <a:gd name="adj" fmla="val 6030"/>
            </a:avLst>
          </a:prstGeom>
          <a:solidFill>
            <a:srgbClr val="519B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66BFBD9-806D-484D-A53C-0A77410DD699}"/>
              </a:ext>
            </a:extLst>
          </p:cNvPr>
          <p:cNvGrpSpPr/>
          <p:nvPr/>
        </p:nvGrpSpPr>
        <p:grpSpPr>
          <a:xfrm>
            <a:off x="10832805" y="5545003"/>
            <a:ext cx="1290739" cy="1392067"/>
            <a:chOff x="10752870" y="5113809"/>
            <a:chExt cx="1762623" cy="1820708"/>
          </a:xfrm>
        </p:grpSpPr>
        <p:pic>
          <p:nvPicPr>
            <p:cNvPr id="43" name="Picture 42" descr="A close up of a necklace&#10;&#10;Description automatically generated">
              <a:extLst>
                <a:ext uri="{FF2B5EF4-FFF2-40B4-BE49-F238E27FC236}">
                  <a16:creationId xmlns:a16="http://schemas.microsoft.com/office/drawing/2014/main" xmlns="" id="{7B6C9397-7036-4893-8686-A2AA1EDD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1970" y="5402978"/>
              <a:ext cx="964426" cy="814009"/>
            </a:xfrm>
            <a:prstGeom prst="rect">
              <a:avLst/>
            </a:prstGeom>
          </p:spPr>
        </p:pic>
        <p:pic>
          <p:nvPicPr>
            <p:cNvPr id="44" name="Picture 43" descr="A picture containing pinwheel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5F00E0F2-9B8A-4AD1-AEC4-510A8A0A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5299" y="5497310"/>
              <a:ext cx="622901" cy="457671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3791E5DB-C57F-426A-9145-148CA3E70038}"/>
                </a:ext>
              </a:extLst>
            </p:cNvPr>
            <p:cNvSpPr/>
            <p:nvPr/>
          </p:nvSpPr>
          <p:spPr>
            <a:xfrm>
              <a:off x="11352682" y="5113809"/>
              <a:ext cx="620683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400" b="0" cap="none" spc="0" dirty="0">
                  <a:ln w="0"/>
                  <a:solidFill>
                    <a:srgbClr val="FFFF00"/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RUNG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38B25D3-AAF8-43E1-8258-2C1811834958}"/>
                </a:ext>
              </a:extLst>
            </p:cNvPr>
            <p:cNvSpPr/>
            <p:nvPr/>
          </p:nvSpPr>
          <p:spPr>
            <a:xfrm>
              <a:off x="10752870" y="6169680"/>
              <a:ext cx="1762623" cy="764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0" cap="none" spc="0" dirty="0">
                  <a:ln w="0"/>
                  <a:solidFill>
                    <a:srgbClr val="FFFF00"/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CHUÔNG VÀNG</a:t>
              </a:r>
            </a:p>
            <a:p>
              <a:pPr algn="ctr"/>
              <a:r>
                <a:rPr lang="en-US" sz="1600">
                  <a:ln w="0"/>
                  <a:solidFill>
                    <a:schemeClr val="bg1">
                      <a:lumMod val="95000"/>
                    </a:schemeClr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 </a:t>
              </a:r>
              <a:r>
                <a:rPr lang="en-US" sz="1600" smtClean="0">
                  <a:ln w="0"/>
                  <a:solidFill>
                    <a:schemeClr val="bg1">
                      <a:lumMod val="95000"/>
                    </a:schemeClr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2022</a:t>
              </a:r>
              <a:endParaRPr lang="en-US" sz="16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3 SVNCintra" pitchFamily="2" charset="0"/>
                <a:cs typeface="#9Slide03 SVNCintra" pitchFamily="2" charset="0"/>
              </a:endParaRPr>
            </a:p>
          </p:txBody>
        </p:sp>
      </p:grpSp>
      <p:sp>
        <p:nvSpPr>
          <p:cNvPr id="48" name="TextBox 33">
            <a:extLst>
              <a:ext uri="{FF2B5EF4-FFF2-40B4-BE49-F238E27FC236}">
                <a16:creationId xmlns:a16="http://schemas.microsoft.com/office/drawing/2014/main" xmlns="" id="{CC4C3333-427D-4C91-B16E-49360DB679F8}"/>
              </a:ext>
            </a:extLst>
          </p:cNvPr>
          <p:cNvSpPr txBox="1"/>
          <p:nvPr/>
        </p:nvSpPr>
        <p:spPr>
          <a:xfrm>
            <a:off x="722842" y="1424164"/>
            <a:ext cx="509150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2: </a:t>
            </a:r>
            <a:r>
              <a:rPr lang="en-US" sz="3200" dirty="0" err="1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Số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66.000.000 </a:t>
            </a:r>
            <a:r>
              <a:rPr lang="en-US" sz="3200" dirty="0" err="1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đọc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là</a:t>
            </a:r>
            <a:r>
              <a:rPr lang="en-US" sz="32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: </a:t>
            </a:r>
            <a:endParaRPr lang="en-US" sz="32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19415715-C347-4B56-830F-7F4B8A01468D}"/>
              </a:ext>
            </a:extLst>
          </p:cNvPr>
          <p:cNvSpPr/>
          <p:nvPr/>
        </p:nvSpPr>
        <p:spPr>
          <a:xfrm>
            <a:off x="10700825" y="0"/>
            <a:ext cx="1491175" cy="1763543"/>
          </a:xfrm>
          <a:prstGeom prst="roundRect">
            <a:avLst>
              <a:gd name="adj" fmla="val 82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5">
            <a:extLst>
              <a:ext uri="{FF2B5EF4-FFF2-40B4-BE49-F238E27FC236}">
                <a16:creationId xmlns:a16="http://schemas.microsoft.com/office/drawing/2014/main" xmlns="" id="{DDDE161D-EB47-4B16-91CE-73A24262B477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0" name="5">
            <a:extLst>
              <a:ext uri="{FF2B5EF4-FFF2-40B4-BE49-F238E27FC236}">
                <a16:creationId xmlns:a16="http://schemas.microsoft.com/office/drawing/2014/main" xmlns="" id="{38DD65D0-E9A4-4C58-83D3-422544290F7A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81" name="5">
            <a:extLst>
              <a:ext uri="{FF2B5EF4-FFF2-40B4-BE49-F238E27FC236}">
                <a16:creationId xmlns:a16="http://schemas.microsoft.com/office/drawing/2014/main" xmlns="" id="{2546A3E4-C8B5-4309-85F3-7F64558294EA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82" name="5">
            <a:extLst>
              <a:ext uri="{FF2B5EF4-FFF2-40B4-BE49-F238E27FC236}">
                <a16:creationId xmlns:a16="http://schemas.microsoft.com/office/drawing/2014/main" xmlns="" id="{062DE219-B268-41AE-8EA0-1A7A00F2504E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83" name="5">
            <a:extLst>
              <a:ext uri="{FF2B5EF4-FFF2-40B4-BE49-F238E27FC236}">
                <a16:creationId xmlns:a16="http://schemas.microsoft.com/office/drawing/2014/main" xmlns="" id="{715E8EA7-AF9C-483F-AF4F-2BF967CF9ABD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84" name="5">
            <a:extLst>
              <a:ext uri="{FF2B5EF4-FFF2-40B4-BE49-F238E27FC236}">
                <a16:creationId xmlns:a16="http://schemas.microsoft.com/office/drawing/2014/main" xmlns="" id="{69CED34A-6C54-4051-A68D-B0A0779D3B64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85" name="5">
            <a:extLst>
              <a:ext uri="{FF2B5EF4-FFF2-40B4-BE49-F238E27FC236}">
                <a16:creationId xmlns:a16="http://schemas.microsoft.com/office/drawing/2014/main" xmlns="" id="{8A151852-B397-415A-9469-E89C74610CD8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xmlns="" id="{E12EC402-62D7-447C-8677-B73385734BCE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87" name="5">
            <a:extLst>
              <a:ext uri="{FF2B5EF4-FFF2-40B4-BE49-F238E27FC236}">
                <a16:creationId xmlns:a16="http://schemas.microsoft.com/office/drawing/2014/main" xmlns="" id="{1EA87345-7B46-4A1D-BB66-B8534992A1E3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88" name="5">
            <a:extLst>
              <a:ext uri="{FF2B5EF4-FFF2-40B4-BE49-F238E27FC236}">
                <a16:creationId xmlns:a16="http://schemas.microsoft.com/office/drawing/2014/main" xmlns="" id="{5B3966AE-B4F2-46E4-87C9-1A05211894A5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89" name="5">
            <a:extLst>
              <a:ext uri="{FF2B5EF4-FFF2-40B4-BE49-F238E27FC236}">
                <a16:creationId xmlns:a16="http://schemas.microsoft.com/office/drawing/2014/main" xmlns="" id="{0A0B9850-9408-4C3E-8970-9BC2E149E176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90" name="start">
            <a:extLst>
              <a:ext uri="{FF2B5EF4-FFF2-40B4-BE49-F238E27FC236}">
                <a16:creationId xmlns:a16="http://schemas.microsoft.com/office/drawing/2014/main" xmlns="" id="{E3B35536-41D8-41F9-BF57-58FEB43B4F29}"/>
              </a:ext>
            </a:extLst>
          </p:cNvPr>
          <p:cNvSpPr/>
          <p:nvPr/>
        </p:nvSpPr>
        <p:spPr>
          <a:xfrm>
            <a:off x="10861145" y="1491212"/>
            <a:ext cx="133085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xmlns="" id="{575C09CB-B4AF-4B40-AE7B-76337EDD4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4" y="372342"/>
            <a:ext cx="1491175" cy="1487839"/>
          </a:xfrm>
          <a:prstGeom prst="rect">
            <a:avLst/>
          </a:prstGeom>
        </p:spPr>
      </p:pic>
      <p:sp>
        <p:nvSpPr>
          <p:cNvPr id="68" name="cua so 2">
            <a:extLst>
              <a:ext uri="{FF2B5EF4-FFF2-40B4-BE49-F238E27FC236}">
                <a16:creationId xmlns:a16="http://schemas.microsoft.com/office/drawing/2014/main" xmlns="" id="{5AA0E168-79C9-4E11-8FC7-E735A753A8A0}"/>
              </a:ext>
            </a:extLst>
          </p:cNvPr>
          <p:cNvSpPr/>
          <p:nvPr/>
        </p:nvSpPr>
        <p:spPr>
          <a:xfrm>
            <a:off x="-2503381" y="164183"/>
            <a:ext cx="14749385" cy="3461009"/>
          </a:xfrm>
          <a:custGeom>
            <a:avLst/>
            <a:gdLst>
              <a:gd name="connsiteX0" fmla="*/ 2557385 w 14749385"/>
              <a:gd name="connsiteY0" fmla="*/ 0 h 3471096"/>
              <a:gd name="connsiteX1" fmla="*/ 14749385 w 14749385"/>
              <a:gd name="connsiteY1" fmla="*/ 0 h 3471096"/>
              <a:gd name="connsiteX2" fmla="*/ 14749385 w 14749385"/>
              <a:gd name="connsiteY2" fmla="*/ 2392989 h 3471096"/>
              <a:gd name="connsiteX3" fmla="*/ 11341978 w 14749385"/>
              <a:gd name="connsiteY3" fmla="*/ 2392989 h 3471096"/>
              <a:gd name="connsiteX4" fmla="*/ 10759668 w 14749385"/>
              <a:gd name="connsiteY4" fmla="*/ 2866897 h 3471096"/>
              <a:gd name="connsiteX5" fmla="*/ 5407254 w 14749385"/>
              <a:gd name="connsiteY5" fmla="*/ 2866897 h 3471096"/>
              <a:gd name="connsiteX6" fmla="*/ 4664851 w 14749385"/>
              <a:gd name="connsiteY6" fmla="*/ 3471096 h 3471096"/>
              <a:gd name="connsiteX7" fmla="*/ 0 w 14749385"/>
              <a:gd name="connsiteY7" fmla="*/ 3471096 h 3471096"/>
              <a:gd name="connsiteX8" fmla="*/ 1339229 w 14749385"/>
              <a:gd name="connsiteY8" fmla="*/ 2381176 h 3471096"/>
              <a:gd name="connsiteX9" fmla="*/ 2557385 w 14749385"/>
              <a:gd name="connsiteY9" fmla="*/ 2381176 h 347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49385" h="3471096">
                <a:moveTo>
                  <a:pt x="2557385" y="0"/>
                </a:moveTo>
                <a:lnTo>
                  <a:pt x="14749385" y="0"/>
                </a:lnTo>
                <a:lnTo>
                  <a:pt x="14749385" y="2392989"/>
                </a:lnTo>
                <a:lnTo>
                  <a:pt x="11341978" y="2392989"/>
                </a:lnTo>
                <a:lnTo>
                  <a:pt x="10759668" y="2866897"/>
                </a:lnTo>
                <a:lnTo>
                  <a:pt x="5407254" y="2866897"/>
                </a:lnTo>
                <a:lnTo>
                  <a:pt x="4664851" y="3471096"/>
                </a:lnTo>
                <a:lnTo>
                  <a:pt x="0" y="3471096"/>
                </a:lnTo>
                <a:lnTo>
                  <a:pt x="1339229" y="2381176"/>
                </a:lnTo>
                <a:lnTo>
                  <a:pt x="2557385" y="2381176"/>
                </a:lnTo>
                <a:close/>
              </a:path>
            </a:pathLst>
          </a:custGeom>
          <a:solidFill>
            <a:srgbClr val="1D2C35"/>
          </a:solidFill>
          <a:ln w="76200">
            <a:solidFill>
              <a:srgbClr val="FFC000"/>
            </a:solidFill>
          </a:ln>
          <a:effectLst>
            <a:outerShdw blurRad="50800" dist="38100" algn="l" rotWithShape="0">
              <a:srgbClr val="FFFF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3D5845-7D65-4926-9B67-C9B938B8A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27" y="5372499"/>
            <a:ext cx="1089569" cy="1089569"/>
          </a:xfrm>
          <a:prstGeom prst="rect">
            <a:avLst/>
          </a:prstGeom>
        </p:spPr>
      </p:pic>
      <p:sp>
        <p:nvSpPr>
          <p:cNvPr id="74" name="cua so 1">
            <a:extLst>
              <a:ext uri="{FF2B5EF4-FFF2-40B4-BE49-F238E27FC236}">
                <a16:creationId xmlns:a16="http://schemas.microsoft.com/office/drawing/2014/main" xmlns="" id="{AF853E59-FFB7-4D42-B144-217529995131}"/>
              </a:ext>
            </a:extLst>
          </p:cNvPr>
          <p:cNvSpPr/>
          <p:nvPr/>
        </p:nvSpPr>
        <p:spPr>
          <a:xfrm>
            <a:off x="121244" y="2607927"/>
            <a:ext cx="13822680" cy="4500491"/>
          </a:xfrm>
          <a:custGeom>
            <a:avLst/>
            <a:gdLst>
              <a:gd name="connsiteX0" fmla="*/ 8781288 w 13822680"/>
              <a:gd name="connsiteY0" fmla="*/ 0 h 4500491"/>
              <a:gd name="connsiteX1" fmla="*/ 13822680 w 13822680"/>
              <a:gd name="connsiteY1" fmla="*/ 0 h 4500491"/>
              <a:gd name="connsiteX2" fmla="*/ 12315834 w 13822680"/>
              <a:gd name="connsiteY2" fmla="*/ 1191352 h 4500491"/>
              <a:gd name="connsiteX3" fmla="*/ 12192000 w 13822680"/>
              <a:gd name="connsiteY3" fmla="*/ 1191352 h 4500491"/>
              <a:gd name="connsiteX4" fmla="*/ 12192000 w 13822680"/>
              <a:gd name="connsiteY4" fmla="*/ 4500491 h 4500491"/>
              <a:gd name="connsiteX5" fmla="*/ 0 w 13822680"/>
              <a:gd name="connsiteY5" fmla="*/ 4500491 h 4500491"/>
              <a:gd name="connsiteX6" fmla="*/ 0 w 13822680"/>
              <a:gd name="connsiteY6" fmla="*/ 1109193 h 4500491"/>
              <a:gd name="connsiteX7" fmla="*/ 1914114 w 13822680"/>
              <a:gd name="connsiteY7" fmla="*/ 1109193 h 4500491"/>
              <a:gd name="connsiteX8" fmla="*/ 2710086 w 13822680"/>
              <a:gd name="connsiteY8" fmla="*/ 463421 h 4500491"/>
              <a:gd name="connsiteX9" fmla="*/ 8195144 w 13822680"/>
              <a:gd name="connsiteY9" fmla="*/ 463421 h 450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2680" h="4500491">
                <a:moveTo>
                  <a:pt x="8781288" y="0"/>
                </a:moveTo>
                <a:lnTo>
                  <a:pt x="13822680" y="0"/>
                </a:lnTo>
                <a:lnTo>
                  <a:pt x="12315834" y="1191352"/>
                </a:lnTo>
                <a:lnTo>
                  <a:pt x="12192000" y="1191352"/>
                </a:lnTo>
                <a:lnTo>
                  <a:pt x="12192000" y="4500491"/>
                </a:lnTo>
                <a:lnTo>
                  <a:pt x="0" y="4500491"/>
                </a:lnTo>
                <a:lnTo>
                  <a:pt x="0" y="1109193"/>
                </a:lnTo>
                <a:lnTo>
                  <a:pt x="1914114" y="1109193"/>
                </a:lnTo>
                <a:lnTo>
                  <a:pt x="2710086" y="463421"/>
                </a:lnTo>
                <a:lnTo>
                  <a:pt x="8195144" y="463421"/>
                </a:lnTo>
                <a:close/>
              </a:path>
            </a:pathLst>
          </a:custGeom>
          <a:solidFill>
            <a:srgbClr val="1D2C35"/>
          </a:solidFill>
          <a:ln w="76200">
            <a:solidFill>
              <a:srgbClr val="FFC000"/>
            </a:solidFill>
          </a:ln>
          <a:effectLst>
            <a:outerShdw blurRad="50800" dist="50800" dir="5400000" algn="ctr" rotWithShape="0">
              <a:srgbClr val="FFFF66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2.08333E-6 -0.61203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-cu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6.25E-7 0.90625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-cu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hoi 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10-gia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500"/>
                            </p:stCondLst>
                            <p:childTnLst>
                              <p:par>
                                <p:cTn id="15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8" grpId="0" animBg="1"/>
      <p:bldP spid="33" grpId="0"/>
      <p:bldP spid="34" grpId="0"/>
      <p:bldP spid="35" grpId="0"/>
      <p:bldP spid="36" grpId="0"/>
      <p:bldP spid="42" grpId="0" animBg="1"/>
      <p:bldP spid="48" grpId="0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68" grpId="0" animBg="1"/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NÚt sai 2">
            <a:extLst>
              <a:ext uri="{FF2B5EF4-FFF2-40B4-BE49-F238E27FC236}">
                <a16:creationId xmlns:a16="http://schemas.microsoft.com/office/drawing/2014/main" xmlns="" id="{43D8417C-D9A8-4538-A64F-982722D35234}"/>
              </a:ext>
            </a:extLst>
          </p:cNvPr>
          <p:cNvSpPr/>
          <p:nvPr/>
        </p:nvSpPr>
        <p:spPr>
          <a:xfrm>
            <a:off x="6377650" y="1928302"/>
            <a:ext cx="4201843" cy="869358"/>
          </a:xfrm>
          <a:prstGeom prst="roundRect">
            <a:avLst/>
          </a:prstGeom>
          <a:solidFill>
            <a:srgbClr val="519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Nút sai 1">
            <a:extLst>
              <a:ext uri="{FF2B5EF4-FFF2-40B4-BE49-F238E27FC236}">
                <a16:creationId xmlns:a16="http://schemas.microsoft.com/office/drawing/2014/main" xmlns="" id="{69B1BD7A-67A7-4E05-8427-8D8B7F070105}"/>
              </a:ext>
            </a:extLst>
          </p:cNvPr>
          <p:cNvSpPr/>
          <p:nvPr/>
        </p:nvSpPr>
        <p:spPr>
          <a:xfrm>
            <a:off x="6377650" y="4018458"/>
            <a:ext cx="4201843" cy="869358"/>
          </a:xfrm>
          <a:prstGeom prst="roundRect">
            <a:avLst/>
          </a:prstGeom>
          <a:solidFill>
            <a:srgbClr val="519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út đúng">
            <a:extLst>
              <a:ext uri="{FF2B5EF4-FFF2-40B4-BE49-F238E27FC236}">
                <a16:creationId xmlns:a16="http://schemas.microsoft.com/office/drawing/2014/main" xmlns="" id="{965DAF67-AE7F-410F-8DDB-EF5A673B80A0}"/>
              </a:ext>
            </a:extLst>
          </p:cNvPr>
          <p:cNvSpPr/>
          <p:nvPr/>
        </p:nvSpPr>
        <p:spPr>
          <a:xfrm>
            <a:off x="6377650" y="2958558"/>
            <a:ext cx="4201843" cy="869358"/>
          </a:xfrm>
          <a:prstGeom prst="roundRect">
            <a:avLst/>
          </a:prstGeom>
          <a:solidFill>
            <a:srgbClr val="519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2192000" cy="1753725"/>
            <a:chOff x="0" y="0"/>
            <a:chExt cx="6186311" cy="889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889853"/>
            </a:xfrm>
            <a:custGeom>
              <a:avLst/>
              <a:gdLst/>
              <a:ahLst/>
              <a:cxnLst/>
              <a:rect l="l" t="t" r="r" b="b"/>
              <a:pathLst>
                <a:path w="6186311" h="889853">
                  <a:moveTo>
                    <a:pt x="0" y="0"/>
                  </a:moveTo>
                  <a:lnTo>
                    <a:pt x="6186311" y="0"/>
                  </a:lnTo>
                  <a:lnTo>
                    <a:pt x="6186311" y="889853"/>
                  </a:lnTo>
                  <a:lnTo>
                    <a:pt x="0" y="889853"/>
                  </a:lnTo>
                  <a:close/>
                </a:path>
              </a:pathLst>
            </a:custGeom>
            <a:solidFill>
              <a:srgbClr val="D8562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6462068"/>
            <a:ext cx="12192000" cy="395932"/>
            <a:chOff x="0" y="0"/>
            <a:chExt cx="6186311" cy="2008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200899"/>
            </a:xfrm>
            <a:custGeom>
              <a:avLst/>
              <a:gdLst/>
              <a:ahLst/>
              <a:cxnLst/>
              <a:rect l="l" t="t" r="r" b="b"/>
              <a:pathLst>
                <a:path w="6186311" h="200899">
                  <a:moveTo>
                    <a:pt x="0" y="0"/>
                  </a:moveTo>
                  <a:lnTo>
                    <a:pt x="6186311" y="0"/>
                  </a:lnTo>
                  <a:lnTo>
                    <a:pt x="6186311" y="200899"/>
                  </a:lnTo>
                  <a:lnTo>
                    <a:pt x="0" y="200899"/>
                  </a:lnTo>
                  <a:close/>
                </a:path>
              </a:pathLst>
            </a:custGeom>
            <a:solidFill>
              <a:srgbClr val="D85627"/>
            </a:solidFill>
          </p:spPr>
        </p:sp>
      </p:grpSp>
      <p:sp>
        <p:nvSpPr>
          <p:cNvPr id="33" name="Đúng"/>
          <p:cNvSpPr txBox="1"/>
          <p:nvPr/>
        </p:nvSpPr>
        <p:spPr>
          <a:xfrm>
            <a:off x="6744859" y="3153535"/>
            <a:ext cx="29144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B. </a:t>
            </a:r>
            <a:r>
              <a:rPr lang="en-US" sz="36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6</a:t>
            </a:r>
            <a:endParaRPr lang="en-US" sz="36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34" name="Sai 1"/>
          <p:cNvSpPr txBox="1"/>
          <p:nvPr/>
        </p:nvSpPr>
        <p:spPr>
          <a:xfrm>
            <a:off x="6747078" y="4252205"/>
            <a:ext cx="29144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C. </a:t>
            </a:r>
            <a:r>
              <a:rPr lang="en-US" sz="36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5</a:t>
            </a:r>
            <a:endParaRPr lang="en-US" sz="36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35" name="Sai 2"/>
          <p:cNvSpPr txBox="1"/>
          <p:nvPr/>
        </p:nvSpPr>
        <p:spPr>
          <a:xfrm>
            <a:off x="6659530" y="2124280"/>
            <a:ext cx="29144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A. </a:t>
            </a:r>
            <a:r>
              <a:rPr lang="en-US" sz="36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3</a:t>
            </a:r>
            <a:endParaRPr lang="en-US" sz="36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36" name="Sai 3"/>
          <p:cNvSpPr txBox="1"/>
          <p:nvPr/>
        </p:nvSpPr>
        <p:spPr>
          <a:xfrm>
            <a:off x="6659530" y="5262263"/>
            <a:ext cx="3075916" cy="38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D. </a:t>
            </a:r>
            <a:r>
              <a:rPr lang="en-US" sz="24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Đáp</a:t>
            </a: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án</a:t>
            </a:r>
            <a:r>
              <a:rPr lang="en-US" sz="2400" dirty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sai</a:t>
            </a:r>
            <a:endParaRPr lang="en-US" sz="24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6A4CC503-ABF3-43BD-AAD5-13603A332ADE}"/>
              </a:ext>
            </a:extLst>
          </p:cNvPr>
          <p:cNvSpPr/>
          <p:nvPr/>
        </p:nvSpPr>
        <p:spPr>
          <a:xfrm>
            <a:off x="521059" y="679599"/>
            <a:ext cx="7986837" cy="1167443"/>
          </a:xfrm>
          <a:prstGeom prst="roundRect">
            <a:avLst>
              <a:gd name="adj" fmla="val 6030"/>
            </a:avLst>
          </a:prstGeom>
          <a:solidFill>
            <a:srgbClr val="519B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66BFBD9-806D-484D-A53C-0A77410DD699}"/>
              </a:ext>
            </a:extLst>
          </p:cNvPr>
          <p:cNvGrpSpPr/>
          <p:nvPr/>
        </p:nvGrpSpPr>
        <p:grpSpPr>
          <a:xfrm>
            <a:off x="10832805" y="5545003"/>
            <a:ext cx="1290739" cy="1392067"/>
            <a:chOff x="10752870" y="5113809"/>
            <a:chExt cx="1762623" cy="1820708"/>
          </a:xfrm>
        </p:grpSpPr>
        <p:pic>
          <p:nvPicPr>
            <p:cNvPr id="43" name="Picture 42" descr="A close up of a necklace&#10;&#10;Description automatically generated">
              <a:extLst>
                <a:ext uri="{FF2B5EF4-FFF2-40B4-BE49-F238E27FC236}">
                  <a16:creationId xmlns:a16="http://schemas.microsoft.com/office/drawing/2014/main" xmlns="" id="{7B6C9397-7036-4893-8686-A2AA1EDD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1970" y="5402978"/>
              <a:ext cx="964426" cy="814009"/>
            </a:xfrm>
            <a:prstGeom prst="rect">
              <a:avLst/>
            </a:prstGeom>
          </p:spPr>
        </p:pic>
        <p:pic>
          <p:nvPicPr>
            <p:cNvPr id="44" name="Picture 43" descr="A picture containing pinwheel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5F00E0F2-9B8A-4AD1-AEC4-510A8A0A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5299" y="5497310"/>
              <a:ext cx="622901" cy="457671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3791E5DB-C57F-426A-9145-148CA3E70038}"/>
                </a:ext>
              </a:extLst>
            </p:cNvPr>
            <p:cNvSpPr/>
            <p:nvPr/>
          </p:nvSpPr>
          <p:spPr>
            <a:xfrm>
              <a:off x="11352682" y="5113809"/>
              <a:ext cx="620683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400" b="0" cap="none" spc="0" dirty="0">
                  <a:ln w="0"/>
                  <a:solidFill>
                    <a:srgbClr val="FFFF00"/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RUNG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38B25D3-AAF8-43E1-8258-2C1811834958}"/>
                </a:ext>
              </a:extLst>
            </p:cNvPr>
            <p:cNvSpPr/>
            <p:nvPr/>
          </p:nvSpPr>
          <p:spPr>
            <a:xfrm>
              <a:off x="10752870" y="6169680"/>
              <a:ext cx="1762623" cy="764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0" cap="none" spc="0" dirty="0">
                  <a:ln w="0"/>
                  <a:solidFill>
                    <a:srgbClr val="FFFF00"/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CHUÔNG VÀNG</a:t>
              </a:r>
            </a:p>
            <a:p>
              <a:pPr algn="ctr"/>
              <a:r>
                <a:rPr lang="en-US" sz="1600">
                  <a:ln w="0"/>
                  <a:solidFill>
                    <a:schemeClr val="bg1">
                      <a:lumMod val="95000"/>
                    </a:schemeClr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 </a:t>
              </a:r>
              <a:r>
                <a:rPr lang="en-US" sz="1600" smtClean="0">
                  <a:ln w="0"/>
                  <a:solidFill>
                    <a:schemeClr val="bg1">
                      <a:lumMod val="95000"/>
                    </a:schemeClr>
                  </a:solidFill>
                  <a:effectLst>
                    <a:glow rad="88900">
                      <a:srgbClr val="FFC000">
                        <a:alpha val="78000"/>
                      </a:srgbClr>
                    </a:glow>
                    <a:outerShdw blurRad="647700" sx="102000" sy="102000" algn="ctr" rotWithShape="0">
                      <a:schemeClr val="accent4">
                        <a:lumMod val="60000"/>
                        <a:lumOff val="40000"/>
                        <a:alpha val="55000"/>
                      </a:schemeClr>
                    </a:outerShdw>
                  </a:effectLst>
                  <a:latin typeface="#9Slide03 SVNCintra" pitchFamily="2" charset="0"/>
                  <a:cs typeface="#9Slide03 SVNCintra" pitchFamily="2" charset="0"/>
                </a:rPr>
                <a:t>2022</a:t>
              </a:r>
              <a:endParaRPr lang="en-US" sz="16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#9Slide03 SVNCintra" pitchFamily="2" charset="0"/>
                <a:cs typeface="#9Slide03 SVNCintra" pitchFamily="2" charset="0"/>
              </a:endParaRPr>
            </a:p>
          </p:txBody>
        </p:sp>
      </p:grpSp>
      <p:sp>
        <p:nvSpPr>
          <p:cNvPr id="48" name="TextBox 33">
            <a:extLst>
              <a:ext uri="{FF2B5EF4-FFF2-40B4-BE49-F238E27FC236}">
                <a16:creationId xmlns:a16="http://schemas.microsoft.com/office/drawing/2014/main" xmlns="" id="{CC4C3333-427D-4C91-B16E-49360DB679F8}"/>
              </a:ext>
            </a:extLst>
          </p:cNvPr>
          <p:cNvSpPr txBox="1"/>
          <p:nvPr/>
        </p:nvSpPr>
        <p:spPr>
          <a:xfrm>
            <a:off x="749769" y="994333"/>
            <a:ext cx="757259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en-US" sz="3600" dirty="0" err="1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Câu</a:t>
            </a:r>
            <a:r>
              <a:rPr lang="en-US" sz="36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3. </a:t>
            </a:r>
            <a:r>
              <a:rPr lang="en-US" altLang="en-US" sz="3600" b="1" kern="0" dirty="0" err="1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Số</a:t>
            </a:r>
            <a:r>
              <a:rPr lang="en-US" altLang="en-US" sz="3600" b="1" kern="0" dirty="0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 8 </a:t>
            </a:r>
            <a:r>
              <a:rPr lang="en-US" altLang="en-US" sz="3600" b="1" kern="0" dirty="0" err="1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triệu</a:t>
            </a:r>
            <a:r>
              <a:rPr lang="en-US" altLang="en-US" sz="3600" b="1" kern="0" dirty="0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có</a:t>
            </a:r>
            <a:r>
              <a:rPr lang="en-US" altLang="en-US" sz="3600" b="1" kern="0" dirty="0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mấy</a:t>
            </a:r>
            <a:r>
              <a:rPr lang="en-US" altLang="en-US" sz="3600" b="1" kern="0" dirty="0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chữ</a:t>
            </a:r>
            <a:r>
              <a:rPr lang="en-US" altLang="en-US" sz="3600" b="1" kern="0" dirty="0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số</a:t>
            </a:r>
            <a:r>
              <a:rPr lang="en-US" altLang="en-US" sz="3600" b="1" kern="0" dirty="0">
                <a:solidFill>
                  <a:srgbClr val="FFFFFF"/>
                </a:solidFill>
                <a:latin typeface="#9Slide03 AmpleSoft Bold" panose="02000000000000000000" pitchFamily="2" charset="0"/>
                <a:cs typeface="Arial"/>
                <a:sym typeface="Arial"/>
              </a:rPr>
              <a:t> 0</a:t>
            </a:r>
            <a:r>
              <a:rPr lang="en-US" sz="36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#9Slide03 SVN-Avo Bold" panose="02040603050506020204" pitchFamily="18" charset="0"/>
                <a:ea typeface="#9Slide03 Source Sans Pro Light" panose="020B0403030403020204" pitchFamily="34" charset="0"/>
              </a:rPr>
              <a:t>?</a:t>
            </a:r>
            <a:endParaRPr lang="en-US" sz="3600" dirty="0">
              <a:solidFill>
                <a:srgbClr val="FFFFFF"/>
              </a:solidFill>
              <a:latin typeface="#9Slide03 SVN-Avo Bold" panose="02040603050506020204" pitchFamily="18" charset="0"/>
              <a:ea typeface="#9Slide03 Source Sans Pro Light" panose="020B0403030403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19415715-C347-4B56-830F-7F4B8A01468D}"/>
              </a:ext>
            </a:extLst>
          </p:cNvPr>
          <p:cNvSpPr/>
          <p:nvPr/>
        </p:nvSpPr>
        <p:spPr>
          <a:xfrm>
            <a:off x="10700825" y="0"/>
            <a:ext cx="1491175" cy="1763543"/>
          </a:xfrm>
          <a:prstGeom prst="roundRect">
            <a:avLst>
              <a:gd name="adj" fmla="val 82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5">
            <a:extLst>
              <a:ext uri="{FF2B5EF4-FFF2-40B4-BE49-F238E27FC236}">
                <a16:creationId xmlns:a16="http://schemas.microsoft.com/office/drawing/2014/main" xmlns="" id="{DDDE161D-EB47-4B16-91CE-73A24262B477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0" name="5">
            <a:extLst>
              <a:ext uri="{FF2B5EF4-FFF2-40B4-BE49-F238E27FC236}">
                <a16:creationId xmlns:a16="http://schemas.microsoft.com/office/drawing/2014/main" xmlns="" id="{38DD65D0-E9A4-4C58-83D3-422544290F7A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81" name="5">
            <a:extLst>
              <a:ext uri="{FF2B5EF4-FFF2-40B4-BE49-F238E27FC236}">
                <a16:creationId xmlns:a16="http://schemas.microsoft.com/office/drawing/2014/main" xmlns="" id="{2546A3E4-C8B5-4309-85F3-7F64558294EA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82" name="5">
            <a:extLst>
              <a:ext uri="{FF2B5EF4-FFF2-40B4-BE49-F238E27FC236}">
                <a16:creationId xmlns:a16="http://schemas.microsoft.com/office/drawing/2014/main" xmlns="" id="{062DE219-B268-41AE-8EA0-1A7A00F2504E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83" name="5">
            <a:extLst>
              <a:ext uri="{FF2B5EF4-FFF2-40B4-BE49-F238E27FC236}">
                <a16:creationId xmlns:a16="http://schemas.microsoft.com/office/drawing/2014/main" xmlns="" id="{715E8EA7-AF9C-483F-AF4F-2BF967CF9ABD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84" name="5">
            <a:extLst>
              <a:ext uri="{FF2B5EF4-FFF2-40B4-BE49-F238E27FC236}">
                <a16:creationId xmlns:a16="http://schemas.microsoft.com/office/drawing/2014/main" xmlns="" id="{69CED34A-6C54-4051-A68D-B0A0779D3B64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85" name="5">
            <a:extLst>
              <a:ext uri="{FF2B5EF4-FFF2-40B4-BE49-F238E27FC236}">
                <a16:creationId xmlns:a16="http://schemas.microsoft.com/office/drawing/2014/main" xmlns="" id="{8A151852-B397-415A-9469-E89C74610CD8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xmlns="" id="{E12EC402-62D7-447C-8677-B73385734BCE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87" name="5">
            <a:extLst>
              <a:ext uri="{FF2B5EF4-FFF2-40B4-BE49-F238E27FC236}">
                <a16:creationId xmlns:a16="http://schemas.microsoft.com/office/drawing/2014/main" xmlns="" id="{1EA87345-7B46-4A1D-BB66-B8534992A1E3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88" name="5">
            <a:extLst>
              <a:ext uri="{FF2B5EF4-FFF2-40B4-BE49-F238E27FC236}">
                <a16:creationId xmlns:a16="http://schemas.microsoft.com/office/drawing/2014/main" xmlns="" id="{5B3966AE-B4F2-46E4-87C9-1A05211894A5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89" name="5">
            <a:extLst>
              <a:ext uri="{FF2B5EF4-FFF2-40B4-BE49-F238E27FC236}">
                <a16:creationId xmlns:a16="http://schemas.microsoft.com/office/drawing/2014/main" xmlns="" id="{0A0B9850-9408-4C3E-8970-9BC2E149E176}"/>
              </a:ext>
            </a:extLst>
          </p:cNvPr>
          <p:cNvSpPr/>
          <p:nvPr/>
        </p:nvSpPr>
        <p:spPr>
          <a:xfrm>
            <a:off x="10861145" y="29650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90" name="start">
            <a:extLst>
              <a:ext uri="{FF2B5EF4-FFF2-40B4-BE49-F238E27FC236}">
                <a16:creationId xmlns:a16="http://schemas.microsoft.com/office/drawing/2014/main" xmlns="" id="{E3B35536-41D8-41F9-BF57-58FEB43B4F29}"/>
              </a:ext>
            </a:extLst>
          </p:cNvPr>
          <p:cNvSpPr/>
          <p:nvPr/>
        </p:nvSpPr>
        <p:spPr>
          <a:xfrm>
            <a:off x="10700825" y="1573078"/>
            <a:ext cx="133085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xmlns="" id="{575C09CB-B4AF-4B40-AE7B-76337EDD4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173" y="-145580"/>
            <a:ext cx="1491175" cy="1487839"/>
          </a:xfrm>
          <a:prstGeom prst="rect">
            <a:avLst/>
          </a:prstGeom>
        </p:spPr>
      </p:pic>
      <p:sp>
        <p:nvSpPr>
          <p:cNvPr id="68" name="cua so 2">
            <a:extLst>
              <a:ext uri="{FF2B5EF4-FFF2-40B4-BE49-F238E27FC236}">
                <a16:creationId xmlns:a16="http://schemas.microsoft.com/office/drawing/2014/main" xmlns="" id="{5AA0E168-79C9-4E11-8FC7-E735A753A8A0}"/>
              </a:ext>
            </a:extLst>
          </p:cNvPr>
          <p:cNvSpPr/>
          <p:nvPr/>
        </p:nvSpPr>
        <p:spPr>
          <a:xfrm>
            <a:off x="-2557385" y="15863"/>
            <a:ext cx="14749385" cy="3461009"/>
          </a:xfrm>
          <a:custGeom>
            <a:avLst/>
            <a:gdLst>
              <a:gd name="connsiteX0" fmla="*/ 2557385 w 14749385"/>
              <a:gd name="connsiteY0" fmla="*/ 0 h 3471096"/>
              <a:gd name="connsiteX1" fmla="*/ 14749385 w 14749385"/>
              <a:gd name="connsiteY1" fmla="*/ 0 h 3471096"/>
              <a:gd name="connsiteX2" fmla="*/ 14749385 w 14749385"/>
              <a:gd name="connsiteY2" fmla="*/ 2392989 h 3471096"/>
              <a:gd name="connsiteX3" fmla="*/ 11341978 w 14749385"/>
              <a:gd name="connsiteY3" fmla="*/ 2392989 h 3471096"/>
              <a:gd name="connsiteX4" fmla="*/ 10759668 w 14749385"/>
              <a:gd name="connsiteY4" fmla="*/ 2866897 h 3471096"/>
              <a:gd name="connsiteX5" fmla="*/ 5407254 w 14749385"/>
              <a:gd name="connsiteY5" fmla="*/ 2866897 h 3471096"/>
              <a:gd name="connsiteX6" fmla="*/ 4664851 w 14749385"/>
              <a:gd name="connsiteY6" fmla="*/ 3471096 h 3471096"/>
              <a:gd name="connsiteX7" fmla="*/ 0 w 14749385"/>
              <a:gd name="connsiteY7" fmla="*/ 3471096 h 3471096"/>
              <a:gd name="connsiteX8" fmla="*/ 1339229 w 14749385"/>
              <a:gd name="connsiteY8" fmla="*/ 2381176 h 3471096"/>
              <a:gd name="connsiteX9" fmla="*/ 2557385 w 14749385"/>
              <a:gd name="connsiteY9" fmla="*/ 2381176 h 347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49385" h="3471096">
                <a:moveTo>
                  <a:pt x="2557385" y="0"/>
                </a:moveTo>
                <a:lnTo>
                  <a:pt x="14749385" y="0"/>
                </a:lnTo>
                <a:lnTo>
                  <a:pt x="14749385" y="2392989"/>
                </a:lnTo>
                <a:lnTo>
                  <a:pt x="11341978" y="2392989"/>
                </a:lnTo>
                <a:lnTo>
                  <a:pt x="10759668" y="2866897"/>
                </a:lnTo>
                <a:lnTo>
                  <a:pt x="5407254" y="2866897"/>
                </a:lnTo>
                <a:lnTo>
                  <a:pt x="4664851" y="3471096"/>
                </a:lnTo>
                <a:lnTo>
                  <a:pt x="0" y="3471096"/>
                </a:lnTo>
                <a:lnTo>
                  <a:pt x="1339229" y="2381176"/>
                </a:lnTo>
                <a:lnTo>
                  <a:pt x="2557385" y="2381176"/>
                </a:lnTo>
                <a:close/>
              </a:path>
            </a:pathLst>
          </a:custGeom>
          <a:solidFill>
            <a:srgbClr val="1D2C35"/>
          </a:solidFill>
          <a:ln w="76200">
            <a:solidFill>
              <a:srgbClr val="FFC000"/>
            </a:solidFill>
          </a:ln>
          <a:effectLst>
            <a:outerShdw blurRad="50800" dist="38100" algn="l" rotWithShape="0">
              <a:srgbClr val="FFFF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3D5845-7D65-4926-9B67-C9B938B8A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27" y="5372499"/>
            <a:ext cx="1089569" cy="1089569"/>
          </a:xfrm>
          <a:prstGeom prst="rect">
            <a:avLst/>
          </a:prstGeom>
        </p:spPr>
      </p:pic>
      <p:sp>
        <p:nvSpPr>
          <p:cNvPr id="74" name="cua so 1">
            <a:extLst>
              <a:ext uri="{FF2B5EF4-FFF2-40B4-BE49-F238E27FC236}">
                <a16:creationId xmlns:a16="http://schemas.microsoft.com/office/drawing/2014/main" xmlns="" id="{AF853E59-FFB7-4D42-B144-217529995131}"/>
              </a:ext>
            </a:extLst>
          </p:cNvPr>
          <p:cNvSpPr/>
          <p:nvPr/>
        </p:nvSpPr>
        <p:spPr>
          <a:xfrm>
            <a:off x="0" y="2378902"/>
            <a:ext cx="13822680" cy="4500491"/>
          </a:xfrm>
          <a:custGeom>
            <a:avLst/>
            <a:gdLst>
              <a:gd name="connsiteX0" fmla="*/ 8781288 w 13822680"/>
              <a:gd name="connsiteY0" fmla="*/ 0 h 4500491"/>
              <a:gd name="connsiteX1" fmla="*/ 13822680 w 13822680"/>
              <a:gd name="connsiteY1" fmla="*/ 0 h 4500491"/>
              <a:gd name="connsiteX2" fmla="*/ 12315834 w 13822680"/>
              <a:gd name="connsiteY2" fmla="*/ 1191352 h 4500491"/>
              <a:gd name="connsiteX3" fmla="*/ 12192000 w 13822680"/>
              <a:gd name="connsiteY3" fmla="*/ 1191352 h 4500491"/>
              <a:gd name="connsiteX4" fmla="*/ 12192000 w 13822680"/>
              <a:gd name="connsiteY4" fmla="*/ 4500491 h 4500491"/>
              <a:gd name="connsiteX5" fmla="*/ 0 w 13822680"/>
              <a:gd name="connsiteY5" fmla="*/ 4500491 h 4500491"/>
              <a:gd name="connsiteX6" fmla="*/ 0 w 13822680"/>
              <a:gd name="connsiteY6" fmla="*/ 1109193 h 4500491"/>
              <a:gd name="connsiteX7" fmla="*/ 1914114 w 13822680"/>
              <a:gd name="connsiteY7" fmla="*/ 1109193 h 4500491"/>
              <a:gd name="connsiteX8" fmla="*/ 2710086 w 13822680"/>
              <a:gd name="connsiteY8" fmla="*/ 463421 h 4500491"/>
              <a:gd name="connsiteX9" fmla="*/ 8195144 w 13822680"/>
              <a:gd name="connsiteY9" fmla="*/ 463421 h 450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2680" h="4500491">
                <a:moveTo>
                  <a:pt x="8781288" y="0"/>
                </a:moveTo>
                <a:lnTo>
                  <a:pt x="13822680" y="0"/>
                </a:lnTo>
                <a:lnTo>
                  <a:pt x="12315834" y="1191352"/>
                </a:lnTo>
                <a:lnTo>
                  <a:pt x="12192000" y="1191352"/>
                </a:lnTo>
                <a:lnTo>
                  <a:pt x="12192000" y="4500491"/>
                </a:lnTo>
                <a:lnTo>
                  <a:pt x="0" y="4500491"/>
                </a:lnTo>
                <a:lnTo>
                  <a:pt x="0" y="1109193"/>
                </a:lnTo>
                <a:lnTo>
                  <a:pt x="1914114" y="1109193"/>
                </a:lnTo>
                <a:lnTo>
                  <a:pt x="2710086" y="463421"/>
                </a:lnTo>
                <a:lnTo>
                  <a:pt x="8195144" y="463421"/>
                </a:lnTo>
                <a:close/>
              </a:path>
            </a:pathLst>
          </a:custGeom>
          <a:solidFill>
            <a:srgbClr val="1D2C35"/>
          </a:solidFill>
          <a:ln w="76200">
            <a:solidFill>
              <a:srgbClr val="FFC000"/>
            </a:solidFill>
          </a:ln>
          <a:effectLst>
            <a:outerShdw blurRad="50800" dist="50800" dir="5400000" algn="ctr" rotWithShape="0">
              <a:srgbClr val="FFFF66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0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2.08333E-6 -0.61204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-cu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3.125E-6 0.90625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-cu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hoi 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10-giay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500"/>
                            </p:stCondLst>
                            <p:childTnLst>
                              <p:par>
                                <p:cTn id="15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8" grpId="0" animBg="1"/>
      <p:bldP spid="33" grpId="0"/>
      <p:bldP spid="34" grpId="0"/>
      <p:bldP spid="35" grpId="0"/>
      <p:bldP spid="36" grpId="0"/>
      <p:bldP spid="42" grpId="0" animBg="1"/>
      <p:bldP spid="48" grpId="0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68" grpId="0" animBg="1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9&quot;&gt;&lt;/object&gt;&lt;object type=&quot;2&quot; unique_id=&quot;10010&quot;&gt;&lt;object type=&quot;3&quot; unique_id=&quot;10044&quot;&gt;&lt;property id=&quot;20148&quot; value=&quot;5&quot;/&gt;&lt;property id=&quot;20300&quot; value=&quot;Slide 3&quot;/&gt;&lt;property id=&quot;20307&quot; value=&quot;257&quot;/&gt;&lt;/object&gt;&lt;object type=&quot;3&quot; unique_id=&quot;10339&quot;&gt;&lt;property id=&quot;20148&quot; value=&quot;5&quot;/&gt;&lt;property id=&quot;20300&quot; value=&quot;Slide 1&quot;/&gt;&lt;property id=&quot;20307&quot; value=&quot;259&quot;/&gt;&lt;/object&gt;&lt;object type=&quot;3&quot; unique_id=&quot;10388&quot;&gt;&lt;property id=&quot;20148&quot; value=&quot;5&quot;/&gt;&lt;property id=&quot;20300&quot; value=&quot;Slide 2&quot;/&gt;&lt;property id=&quot;20307&quot; value=&quot;258&quot;/&gt;&lt;/object&gt;&lt;object type=&quot;3&quot; unique_id=&quot;36600&quot;&gt;&lt;property id=&quot;20148&quot; value=&quot;5&quot;/&gt;&lt;property id=&quot;20300&quot; value=&quot;Slide 4&quot;/&gt;&lt;property id=&quot;20307&quot; value=&quot;260&quot;/&gt;&lt;/object&gt;&lt;object type=&quot;3&quot; unique_id=&quot;36631&quot;&gt;&lt;property id=&quot;20148&quot; value=&quot;5&quot;/&gt;&lt;property id=&quot;20300&quot; value=&quot;Slide 5&quot;/&gt;&lt;property id=&quot;20307&quot; value=&quot;261&quot;/&gt;&lt;/object&gt;&lt;object type=&quot;3&quot; unique_id=&quot;36735&quot;&gt;&lt;property id=&quot;20148&quot; value=&quot;5&quot;/&gt;&lt;property id=&quot;20300&quot; value=&quot;Slide 6&quot;/&gt;&lt;property id=&quot;20307&quot; value=&quot;262&quot;/&gt;&lt;/object&gt;&lt;object type=&quot;3&quot; unique_id=&quot;36736&quot;&gt;&lt;property id=&quot;20148&quot; value=&quot;5&quot;/&gt;&lt;property id=&quot;20300&quot; value=&quot;Slide 7&quot;/&gt;&lt;property id=&quot;20307&quot; value=&quot;263&quot;/&gt;&lt;/object&gt;&lt;object type=&quot;3&quot; unique_id=&quot;36865&quot;&gt;&lt;property id=&quot;20148&quot; value=&quot;5&quot;/&gt;&lt;property id=&quot;20300&quot; value=&quot;Slide 8&quot;/&gt;&lt;property id=&quot;20307&quot; value=&quot;264&quot;/&gt;&lt;/object&gt;&lt;object type=&quot;3&quot; unique_id=&quot;36866&quot;&gt;&lt;property id=&quot;20148&quot; value=&quot;5&quot;/&gt;&lt;property id=&quot;20300&quot; value=&quot;Slide 9&quot;/&gt;&lt;property id=&quot;20307&quot; value=&quot;265&quot;/&gt;&lt;/object&gt;&lt;object type=&quot;3&quot; unique_id=&quot;36867&quot;&gt;&lt;property id=&quot;20148&quot; value=&quot;5&quot;/&gt;&lt;property id=&quot;20300&quot; value=&quot;Slide 10&quot;/&gt;&lt;property id=&quot;20307&quot; value=&quot;266&quot;/&gt;&lt;/object&gt;&lt;object type=&quot;3&quot; unique_id=&quot;36868&quot;&gt;&lt;property id=&quot;20148&quot; value=&quot;5&quot;/&gt;&lt;property id=&quot;20300&quot; value=&quot;Slide 11&quot;/&gt;&lt;property id=&quot;20307&quot; value=&quot;267&quot;/&gt;&lt;/object&gt;&lt;object type=&quot;3&quot; unique_id=&quot;36869&quot;&gt;&lt;property id=&quot;20148&quot; value=&quot;5&quot;/&gt;&lt;property id=&quot;20300&quot; value=&quot;Slide 12&quot;/&gt;&lt;property id=&quot;20307&quot; value=&quot;268&quot;/&gt;&lt;/object&gt;&lt;object type=&quot;3&quot; unique_id=&quot;36870&quot;&gt;&lt;property id=&quot;20148&quot; value=&quot;5&quot;/&gt;&lt;property id=&quot;20300&quot; value=&quot;Slide 13&quot;/&gt;&lt;property id=&quot;20307&quot; value=&quot;269&quot;/&gt;&lt;/object&gt;&lt;object type=&quot;3&quot; unique_id=&quot;36871&quot;&gt;&lt;property id=&quot;20148&quot; value=&quot;5&quot;/&gt;&lt;property id=&quot;20300&quot; value=&quot;Slide 14&quot;/&gt;&lt;property id=&quot;20307&quot; value=&quot;270&quot;/&gt;&lt;/object&gt;&lt;object type=&quot;3&quot; unique_id=&quot;36872&quot;&gt;&lt;property id=&quot;20148&quot; value=&quot;5&quot;/&gt;&lt;property id=&quot;20300&quot; value=&quot;Slide 15&quot;/&gt;&lt;property id=&quot;20307&quot; value=&quot;271&quot;/&gt;&lt;/object&gt;&lt;object type=&quot;3&quot; unique_id=&quot;36873&quot;&gt;&lt;property id=&quot;20148&quot; value=&quot;5&quot;/&gt;&lt;property id=&quot;20300&quot; value=&quot;Slide 16&quot;/&gt;&lt;property id=&quot;20307&quot; value=&quot;272&quot;/&gt;&lt;/object&gt;&lt;object type=&quot;3&quot; unique_id=&quot;36874&quot;&gt;&lt;property id=&quot;20148&quot; value=&quot;5&quot;/&gt;&lt;property id=&quot;20300&quot; value=&quot;Slide 17&quot;/&gt;&lt;property id=&quot;20307&quot; value=&quot;273&quot;/&gt;&lt;/object&gt;&lt;object type=&quot;3&quot; unique_id=&quot;36875&quot;&gt;&lt;property id=&quot;20148&quot; value=&quot;5&quot;/&gt;&lt;property id=&quot;20300&quot; value=&quot;Slide 18&quot;/&gt;&lt;property id=&quot;20307&quot; value=&quot;274&quot;/&gt;&lt;/object&gt;&lt;object type=&quot;3&quot; unique_id=&quot;37036&quot;&gt;&lt;property id=&quot;20148&quot; value=&quot;5&quot;/&gt;&lt;property id=&quot;20300&quot; value=&quot;Slide 19&quot;/&gt;&lt;property id=&quot;20307&quot; value=&quot;275&quot;/&gt;&lt;/object&gt;&lt;object type=&quot;3&quot; unique_id=&quot;37037&quot;&gt;&lt;property id=&quot;20148&quot; value=&quot;5&quot;/&gt;&lt;property id=&quot;20300&quot; value=&quot;Slide 20&quot;/&gt;&lt;property id=&quot;20307&quot; value=&quot;276&quot;/&gt;&lt;/object&gt;&lt;object type=&quot;3&quot; unique_id=&quot;37038&quot;&gt;&lt;property id=&quot;20148&quot; value=&quot;5&quot;/&gt;&lt;property id=&quot;20300&quot; value=&quot;Slide 21&quot;/&gt;&lt;property id=&quot;20307&quot; value=&quot;277&quot;/&gt;&lt;/object&gt;&lt;object type=&quot;3&quot; unique_id=&quot;37039&quot;&gt;&lt;property id=&quot;20148&quot; value=&quot;5&quot;/&gt;&lt;property id=&quot;20300&quot; value=&quot;Slide 22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t hoc kinh bac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204</Words>
  <Application>Microsoft Office PowerPoint</Application>
  <PresentationFormat>Widescreen</PresentationFormat>
  <Paragraphs>67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#9Slide03 AmpleSoft Bold</vt:lpstr>
      <vt:lpstr>#9Slide03 SFU Helvetica Condens</vt:lpstr>
      <vt:lpstr>#9Slide03 Source Sans Pro Light</vt:lpstr>
      <vt:lpstr>#9Slide03 SVN-Avo Bold</vt:lpstr>
      <vt:lpstr>#9Slide03 SVNCintra</vt:lpstr>
      <vt:lpstr>#9Slide03 SVNFjalla One</vt:lpstr>
      <vt:lpstr>Arial</vt:lpstr>
      <vt:lpstr>Calibri</vt:lpstr>
      <vt:lpstr>Calibri Light</vt:lpstr>
      <vt:lpstr>Times New Roman</vt:lpstr>
      <vt:lpstr>Office Theme</vt:lpstr>
      <vt:lpstr>Dat hoc kinh bac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Ruby Hernandez</dc:creator>
  <cp:lastModifiedBy>Welcome</cp:lastModifiedBy>
  <cp:revision>117</cp:revision>
  <dcterms:created xsi:type="dcterms:W3CDTF">2019-09-09T04:30:46Z</dcterms:created>
  <dcterms:modified xsi:type="dcterms:W3CDTF">2024-05-14T13:15:57Z</dcterms:modified>
</cp:coreProperties>
</file>