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0.jpg" ContentType="image/png"/>
  <Override PartName="/ppt/media/image13.jpg" ContentType="image/png"/>
  <Override PartName="/ppt/media/image19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7" r:id="rId2"/>
    <p:sldId id="265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64485-DE55-4671-ADF5-517F8C0F53E5}" type="datetimeFigureOut">
              <a:rPr lang="en-US" smtClean="0"/>
              <a:t>17/Mar/24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6E150-FBC4-44ED-A038-3DE5058DB9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98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6E150-FBC4-44ED-A038-3DE5058DB9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5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7DEC-8B8B-456B-A1FC-664B69164E72}" type="datetimeFigureOut">
              <a:rPr lang="en-US" smtClean="0"/>
              <a:t>17/Mar/24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2D7C-52D8-47B0-8CA0-1ED9697FA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7DEC-8B8B-456B-A1FC-664B69164E72}" type="datetimeFigureOut">
              <a:rPr lang="en-US" smtClean="0"/>
              <a:t>17/Mar/24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2D7C-52D8-47B0-8CA0-1ED9697FA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46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7DEC-8B8B-456B-A1FC-664B69164E72}" type="datetimeFigureOut">
              <a:rPr lang="en-US" smtClean="0"/>
              <a:t>17/Mar/24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2D7C-52D8-47B0-8CA0-1ED9697FA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69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7DEC-8B8B-456B-A1FC-664B69164E72}" type="datetimeFigureOut">
              <a:rPr lang="en-US" smtClean="0"/>
              <a:t>17/Mar/24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2D7C-52D8-47B0-8CA0-1ED9697FA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97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7DEC-8B8B-456B-A1FC-664B69164E72}" type="datetimeFigureOut">
              <a:rPr lang="en-US" smtClean="0"/>
              <a:t>17/Mar/24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2D7C-52D8-47B0-8CA0-1ED9697FA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0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7DEC-8B8B-456B-A1FC-664B69164E72}" type="datetimeFigureOut">
              <a:rPr lang="en-US" smtClean="0"/>
              <a:t>17/Mar/24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2D7C-52D8-47B0-8CA0-1ED9697FA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00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7DEC-8B8B-456B-A1FC-664B69164E72}" type="datetimeFigureOut">
              <a:rPr lang="en-US" smtClean="0"/>
              <a:t>17/Mar/24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2D7C-52D8-47B0-8CA0-1ED9697FA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36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7DEC-8B8B-456B-A1FC-664B69164E72}" type="datetimeFigureOut">
              <a:rPr lang="en-US" smtClean="0"/>
              <a:t>17/Mar/24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2D7C-52D8-47B0-8CA0-1ED9697FA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7DEC-8B8B-456B-A1FC-664B69164E72}" type="datetimeFigureOut">
              <a:rPr lang="en-US" smtClean="0"/>
              <a:t>17/Mar/24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2D7C-52D8-47B0-8CA0-1ED9697FA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2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7DEC-8B8B-456B-A1FC-664B69164E72}" type="datetimeFigureOut">
              <a:rPr lang="en-US" smtClean="0"/>
              <a:t>17/Mar/24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2D7C-52D8-47B0-8CA0-1ED9697FA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81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7DEC-8B8B-456B-A1FC-664B69164E72}" type="datetimeFigureOut">
              <a:rPr lang="en-US" smtClean="0"/>
              <a:t>17/Mar/24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2D7C-52D8-47B0-8CA0-1ED9697FA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71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B7DEC-8B8B-456B-A1FC-664B69164E72}" type="datetimeFigureOut">
              <a:rPr lang="en-US" smtClean="0"/>
              <a:t>17/Mar/24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E2D7C-52D8-47B0-8CA0-1ED9697FA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39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TRƯỜNG TH TRƯNG VƯƠNG</a:t>
            </a:r>
            <a:br>
              <a:rPr lang="en-US" dirty="0" smtClean="0"/>
            </a:br>
            <a:r>
              <a:rPr lang="en-US" dirty="0" smtClean="0"/>
              <a:t>GIÁO VIÊN H JUT ML Ô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" y="0"/>
            <a:ext cx="723262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68" y="0"/>
            <a:ext cx="489453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2509" y="658574"/>
            <a:ext cx="7966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 LỚP 3A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0543" y="5204232"/>
            <a:ext cx="62172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sz="35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5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35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H Jut </a:t>
            </a:r>
            <a:r>
              <a:rPr lang="en-US" sz="35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Mlô</a:t>
            </a:r>
            <a:endParaRPr lang="en-US" sz="35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4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90" y="1585107"/>
            <a:ext cx="6593983" cy="4442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399" y="198377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141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8077" y="185498"/>
            <a:ext cx="5470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3.1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vẽ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1108828"/>
            <a:ext cx="10908405" cy="574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56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3438659"/>
            <a:ext cx="4932609" cy="3419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2" y="1730330"/>
            <a:ext cx="1007044" cy="1033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12" y="1983962"/>
            <a:ext cx="1007044" cy="904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00" y="1525886"/>
            <a:ext cx="1357535" cy="1663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614"/>
            <a:ext cx="5184934" cy="3858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65" y="2665927"/>
            <a:ext cx="5298469" cy="3979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58" y="193183"/>
            <a:ext cx="5448313" cy="235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00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57"/>
            <a:ext cx="4365938" cy="33500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6" y="121553"/>
            <a:ext cx="3400022" cy="2820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55" y="0"/>
            <a:ext cx="4095482" cy="30651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87" y="2942027"/>
            <a:ext cx="4082603" cy="3769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54" y="3065171"/>
            <a:ext cx="4138342" cy="3940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237" y="2942027"/>
            <a:ext cx="3941849" cy="391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2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150" y="0"/>
            <a:ext cx="4621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 THỬ NGHIỆM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0" y="1369606"/>
            <a:ext cx="11669535" cy="53918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4977" y="923330"/>
            <a:ext cx="179728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3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70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150" y="0"/>
            <a:ext cx="4621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 THỬ NGHIỆM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9641" y="1021321"/>
            <a:ext cx="253947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3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588"/>
            <a:ext cx="12595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61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150" y="0"/>
            <a:ext cx="4621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 THỬ NGHIỆM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3882" y="923330"/>
            <a:ext cx="253947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3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" y="1462557"/>
            <a:ext cx="115265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27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752" y="0"/>
            <a:ext cx="6862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5. </a:t>
            </a:r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Giới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thiệu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sản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phẩm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2" y="759853"/>
            <a:ext cx="11888510" cy="582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04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5" y="1037554"/>
            <a:ext cx="11912959" cy="58204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1500" y="0"/>
            <a:ext cx="6168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Đánh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giá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sản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phẩm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6907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7954" y="121104"/>
            <a:ext cx="5028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thực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tế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2" y="940761"/>
            <a:ext cx="12058248" cy="582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3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966" y="-110717"/>
            <a:ext cx="3858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1.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chẻ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6546" y="1"/>
            <a:ext cx="67485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0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6" y="1622738"/>
            <a:ext cx="5640276" cy="5460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2" y="1622738"/>
            <a:ext cx="6318937" cy="58083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9398" y="504302"/>
            <a:ext cx="115265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99,99% </a:t>
            </a:r>
            <a:r>
              <a:rPr lang="en-US" sz="3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92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182" y="275650"/>
            <a:ext cx="10856891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KẾT THÚC</a:t>
            </a:r>
          </a:p>
          <a:p>
            <a:pPr algn="ctr"/>
            <a:r>
              <a:rPr lang="en-US" sz="3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CÁM ƠN CÁC BẠN , QUÝ THẦY CÔ ĐÃ THEO DÕI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950"/>
            <a:ext cx="11861443" cy="522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ay va d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31065"/>
            <a:ext cx="6375042" cy="7489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021" y="-734096"/>
            <a:ext cx="5715000" cy="75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9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9167" y="365125"/>
            <a:ext cx="85333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 </a:t>
            </a:r>
            <a:b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NGÀY VÀ ĐÊM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89" y="2119451"/>
            <a:ext cx="5662411" cy="4738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9452"/>
            <a:ext cx="6529589" cy="47385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12394" y="0"/>
            <a:ext cx="60960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3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2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289" y="3707239"/>
            <a:ext cx="10515600" cy="1325563"/>
          </a:xfrm>
        </p:spPr>
        <p:txBody>
          <a:bodyPr>
            <a:no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44262" y="19787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44262" y="47203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62" y="858639"/>
            <a:ext cx="4051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95889" y="2093187"/>
            <a:ext cx="914400" cy="6754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129862" y="3527442"/>
            <a:ext cx="914400" cy="7465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95889" y="4778508"/>
            <a:ext cx="914400" cy="72759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29059" y="9400"/>
            <a:ext cx="60960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3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02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568090348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0158" y="514013"/>
            <a:ext cx="11116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8" y="1559014"/>
            <a:ext cx="4667250" cy="466725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6272011" y="3416400"/>
            <a:ext cx="5653826" cy="3811588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22792" y="92432"/>
            <a:ext cx="446308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3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25758" y="41075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5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992634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ửa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4" y="2009104"/>
            <a:ext cx="5644166" cy="4597758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2009104"/>
            <a:ext cx="5181600" cy="4351338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0117" y="140825"/>
            <a:ext cx="446308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3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0" y="89193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74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8434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506662"/>
            <a:ext cx="5334000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06662"/>
            <a:ext cx="5181600" cy="4351338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59153" y="112991"/>
            <a:ext cx="446308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3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3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15025" y="98668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40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263</Words>
  <Application>Microsoft Office PowerPoint</Application>
  <PresentationFormat>Widescreen</PresentationFormat>
  <Paragraphs>36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 TRƯỜNG TH TRƯNG VƯƠNG GIÁO VIÊN H JUT ML Ô</vt:lpstr>
      <vt:lpstr>PowerPoint Presentation</vt:lpstr>
      <vt:lpstr>PowerPoint Presentation</vt:lpstr>
      <vt:lpstr>PowerPoint Presentation</vt:lpstr>
      <vt:lpstr>Tại sao Mặt Trời chiếu sáng Trái Đất chỉ có một nửa? </vt:lpstr>
      <vt:lpstr>PowerPoint Presentation</vt:lpstr>
      <vt:lpstr>PowerPoint Presentation</vt:lpstr>
      <vt:lpstr>Tại sao Mặt Trời chiếu sáng Trái Đất chỉ có một nửa? </vt:lpstr>
      <vt:lpstr>Tại một vị trí trên Trái Đất . Mặt Trời chiếu sáng bao nhiêu giờ?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x250</dc:creator>
  <cp:lastModifiedBy>x250</cp:lastModifiedBy>
  <cp:revision>24</cp:revision>
  <dcterms:created xsi:type="dcterms:W3CDTF">2024-03-17T01:19:00Z</dcterms:created>
  <dcterms:modified xsi:type="dcterms:W3CDTF">2024-03-17T04:53:34Z</dcterms:modified>
</cp:coreProperties>
</file>