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8"/>
  </p:notesMasterIdLst>
  <p:handoutMasterIdLst>
    <p:handoutMasterId r:id="rId9"/>
  </p:handoutMasterIdLst>
  <p:sldIdLst>
    <p:sldId id="403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85020" autoAdjust="0"/>
  </p:normalViewPr>
  <p:slideViewPr>
    <p:cSldViewPr snapToGrid="0">
      <p:cViewPr varScale="1">
        <p:scale>
          <a:sx n="75" d="100"/>
          <a:sy n="75" d="100"/>
        </p:scale>
        <p:origin x="-1051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8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5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6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1" name="Picture 32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995D3A4-C10D-4CB4-9EC0-A5129ABC49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D850D68-9E1C-4271-9A06-D4FF531DB54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3.xml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openxmlformats.org/officeDocument/2006/relationships/slide" Target="slide5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xmlns="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xmlns="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" action="ppaction://noaction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F90132F-54BB-4200-9B91-915A24B760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xmlns="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xmlns="" id="{9289E6D0-3719-4757-83DD-99C77C66704A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0C6DA4-03B6-4A23-80CB-F307165F9DB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5FFD20EB-8B44-4C5D-8696-3924314DA6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D8E2F628-5F15-4DFF-8EDD-FA878E1B1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72ED0A9-9F98-4BC6-8A4B-627C22917D76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xmlns="" id="{02365951-7287-4C84-AB0A-D11A41D49F6F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D531C9A-45E4-4C94-9213-972BDC853C5D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xmlns="" id="{E04C4F97-7D78-4C42-8B4F-5FF1207CB1ED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BA46E9-ED03-45BF-901D-899CF178AD7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46</Words>
  <Application>Microsoft Office PowerPoint</Application>
  <PresentationFormat>Custom</PresentationFormat>
  <Paragraphs>12</Paragraphs>
  <Slides>5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38</cp:revision>
  <dcterms:created xsi:type="dcterms:W3CDTF">2022-08-25T08:16:18Z</dcterms:created>
  <dcterms:modified xsi:type="dcterms:W3CDTF">2024-05-15T13:49:34Z</dcterms:modified>
</cp:coreProperties>
</file>