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E0716-6E44-8714-1156-C259D0B9C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328E2-C61C-F217-DE6D-F6153D6D4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7DEFA-6836-68D7-9AEB-19D62B03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367-1175-4B12-9E89-72A6AB6040A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6AAF1-B96A-77BB-3414-AE5BBB0A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D5646-5180-27B1-15E9-C96BD5FE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5F1-7E14-43B0-B8CD-41D94717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7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43A3-9848-4CEA-2A80-C7130C9B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9D1E2-1071-3157-279C-62BE2DAD2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D3596-F4FC-1DC8-58FE-8D6803032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367-1175-4B12-9E89-72A6AB6040A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D19E3-BA32-E024-85FB-E878C0BA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00BBD-94B0-402B-9300-AFFDBD8F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5F1-7E14-43B0-B8CD-41D94717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4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B67C7D-8506-4EA0-F7A4-24BB204AF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4CFB8-8720-74DF-6857-67C911B4E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29B2F-1674-91ED-8FAB-2CEF0948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367-1175-4B12-9E89-72A6AB6040A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DCA7B-EEA5-9AD0-70EE-6B393400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40131-16D3-212D-D7A3-4494B701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5F1-7E14-43B0-B8CD-41D94717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E2AF5-1344-6C00-48E0-CDD18CF9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28B2-C50C-43F4-73D0-5E846EEB1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7920A-6B2B-B25D-B4DC-0A17C04E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367-1175-4B12-9E89-72A6AB6040A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7FD91-C897-DA9C-91B6-274A29A0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47967-CDAA-8BEA-224D-A9F0BE9D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5F1-7E14-43B0-B8CD-41D94717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43346-4DF9-F0AA-BEE0-07A706FF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042E5-19C5-93C1-BF59-35DD7707C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C67A8-EC35-AF74-1306-94124CB7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367-1175-4B12-9E89-72A6AB6040A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1E73A-197D-5826-20BB-E6B00F902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9A255-6937-0296-E182-3838D2A9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5F1-7E14-43B0-B8CD-41D94717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8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D579-2BDA-7213-6FA9-55B8161A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03C3C-66F3-AAD3-7269-CEE7DDE5F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78CCB-8CB4-CF02-5D8D-AC65EB94A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B0361-78DE-F504-C4EE-506FB750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367-1175-4B12-9E89-72A6AB6040A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72FDF-7C4A-49F0-2DEB-09467EC9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A2BDB-05E8-8824-6409-C4388BD4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5F1-7E14-43B0-B8CD-41D94717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3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4688-1577-2250-D4D8-22472B76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1EB31-265F-619D-9B86-53C001AAF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37CAE-B538-97B1-1570-31CE8CF08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853CF-A931-F193-A623-3E04296FD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E2810-9EB2-8430-7A9E-334735D47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D91CB6-FB94-A44B-D635-29BAB971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367-1175-4B12-9E89-72A6AB6040A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BF6E2A-B805-8C56-04ED-444B530E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8B3B1-98AC-8526-32A0-9CD816FB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5F1-7E14-43B0-B8CD-41D94717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4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500D-4A8C-2D69-26C8-8DEBA74C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62435-8F4D-6363-D40D-43B1A354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367-1175-4B12-9E89-72A6AB6040A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5DE5A-D9E4-87C9-32CB-31B69691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3D1FA-3CC4-C07A-4058-25E61BB9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5F1-7E14-43B0-B8CD-41D94717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1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367FE-E640-2394-DD34-2C62D734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367-1175-4B12-9E89-72A6AB6040A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C8A2C-C1AB-EC09-D603-3C5644B1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1F9F8-E905-ACB1-9A68-2DF14AE2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5F1-7E14-43B0-B8CD-41D94717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6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ED25-9AC6-3549-D517-3617980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E9B9-68FC-2F64-874D-4FF45E250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142D5-5776-AB06-1CC5-055F8CE56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BC60C-5100-7B17-126A-64DDF3F7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367-1175-4B12-9E89-72A6AB6040A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BC1B4-2ED7-D7AC-2375-23AB8661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75B5A-6BC4-C452-8810-2E1126A1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5F1-7E14-43B0-B8CD-41D94717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2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F26D-B768-BAA3-3EBC-49B58507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D6BF6-F479-DD77-8B07-7CCF93518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6CC29-E72B-372A-B0B9-F6C3422B3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2077C-8B94-F49B-3BAF-F6997C05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367-1175-4B12-9E89-72A6AB6040A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442F7-101E-5085-03D9-21FCDCE3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43E66-DC6C-EF46-9C53-C3E1C210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85F1-7E14-43B0-B8CD-41D94717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0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FEA41-C469-90AA-700B-96ACFF59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95A8D-D74F-9107-CDEC-C7A24195C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2FECF-5B3D-D395-C603-FE8DAF629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2367-1175-4B12-9E89-72A6AB6040A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EE54-DD30-E473-09BA-20770263A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8C321-4BCC-176D-6FFE-2A02B8C4A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185F1-7E14-43B0-B8CD-41D94717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A9DF-2E25-3651-E301-8B21C6790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808DB-8EC5-6D0C-10DF-3C7CAFA7B3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12-Point Star 36"/>
          <p:cNvSpPr/>
          <p:nvPr/>
        </p:nvSpPr>
        <p:spPr>
          <a:xfrm>
            <a:off x="2057400" y="593141"/>
            <a:ext cx="3489960" cy="1869073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2200" y="1295401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9972 + 6398 = 16370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9" name="12-Point Star 38"/>
          <p:cNvSpPr/>
          <p:nvPr/>
        </p:nvSpPr>
        <p:spPr>
          <a:xfrm>
            <a:off x="2072640" y="2743201"/>
            <a:ext cx="3489960" cy="1869073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3600" y="342453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6,376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3,459 = 2,917 </a:t>
            </a:r>
          </a:p>
        </p:txBody>
      </p:sp>
      <p:sp>
        <p:nvSpPr>
          <p:cNvPr id="41" name="12-Point Star 40"/>
          <p:cNvSpPr/>
          <p:nvPr/>
        </p:nvSpPr>
        <p:spPr>
          <a:xfrm>
            <a:off x="4434840" y="4724401"/>
            <a:ext cx="3489960" cy="1869073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4495800" y="5317659"/>
                <a:ext cx="3352800" cy="64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𝟖𝟕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317659"/>
                <a:ext cx="3352800" cy="649152"/>
              </a:xfrm>
              <a:prstGeom prst="rect">
                <a:avLst/>
              </a:prstGeom>
              <a:blipFill>
                <a:blip r:embed="rId2"/>
                <a:stretch>
                  <a:fillRect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12-Point Star 42"/>
          <p:cNvSpPr/>
          <p:nvPr/>
        </p:nvSpPr>
        <p:spPr>
          <a:xfrm>
            <a:off x="6477000" y="609601"/>
            <a:ext cx="3489960" cy="1869073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9400" y="12954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12,8 + 9,234 = 22,034 </a:t>
            </a:r>
          </a:p>
        </p:txBody>
      </p:sp>
      <p:sp>
        <p:nvSpPr>
          <p:cNvPr id="45" name="12-Point Star 44"/>
          <p:cNvSpPr/>
          <p:nvPr/>
        </p:nvSpPr>
        <p:spPr>
          <a:xfrm>
            <a:off x="6477000" y="2743201"/>
            <a:ext cx="3489960" cy="1869073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6339840" y="3321121"/>
                <a:ext cx="379476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den>
                    </m:f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40" y="3321121"/>
                <a:ext cx="3794760" cy="649088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524000" y="1"/>
            <a:ext cx="93726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: HÁI HOA TOÁN HỌC</a:t>
            </a:r>
          </a:p>
        </p:txBody>
      </p:sp>
      <p:sp>
        <p:nvSpPr>
          <p:cNvPr id="8" name="12-Point Star 7"/>
          <p:cNvSpPr/>
          <p:nvPr/>
        </p:nvSpPr>
        <p:spPr>
          <a:xfrm>
            <a:off x="2057400" y="593141"/>
            <a:ext cx="3489960" cy="1869073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11430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9972 + 6398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" name="12-Point Star 23"/>
          <p:cNvSpPr/>
          <p:nvPr/>
        </p:nvSpPr>
        <p:spPr>
          <a:xfrm>
            <a:off x="2072640" y="2743201"/>
            <a:ext cx="3489960" cy="1869073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33528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6,376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3,459</a:t>
            </a:r>
          </a:p>
        </p:txBody>
      </p:sp>
      <p:sp>
        <p:nvSpPr>
          <p:cNvPr id="26" name="12-Point Star 25"/>
          <p:cNvSpPr/>
          <p:nvPr/>
        </p:nvSpPr>
        <p:spPr>
          <a:xfrm>
            <a:off x="4434840" y="4724401"/>
            <a:ext cx="3489960" cy="1869073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968240" y="5145674"/>
                <a:ext cx="2438400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240" y="5145674"/>
                <a:ext cx="2438400" cy="1017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12-Point Star 27"/>
          <p:cNvSpPr/>
          <p:nvPr/>
        </p:nvSpPr>
        <p:spPr>
          <a:xfrm>
            <a:off x="6477000" y="609601"/>
            <a:ext cx="3489960" cy="1869073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95160" y="120809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12,8 + 9,234</a:t>
            </a:r>
          </a:p>
        </p:txBody>
      </p:sp>
      <p:sp>
        <p:nvSpPr>
          <p:cNvPr id="30" name="12-Point Star 29"/>
          <p:cNvSpPr/>
          <p:nvPr/>
        </p:nvSpPr>
        <p:spPr>
          <a:xfrm>
            <a:off x="6477000" y="2743201"/>
            <a:ext cx="3489960" cy="1869073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010400" y="3164473"/>
                <a:ext cx="2438400" cy="105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164473"/>
                <a:ext cx="2438400" cy="1059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 descr="C:\Users\DELL\Desktop\hình-ảnh-đẹp-về-các-loại-hoa-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06" y="4741227"/>
            <a:ext cx="387096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C:\Users\DELL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07" y="2590800"/>
            <a:ext cx="3747111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C:\Users\DELL\Desktop\images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88" y="2590800"/>
            <a:ext cx="3665538" cy="208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C:\Users\DELL\Desktop\images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26" y="544805"/>
            <a:ext cx="367030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C:\Users\DELL\Desktop\images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06" y="521199"/>
            <a:ext cx="3735388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66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081">
            <a:off x="7794626" y="2819400"/>
            <a:ext cx="28733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4745">
            <a:off x="6248400" y="3276600"/>
            <a:ext cx="259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819400"/>
            <a:ext cx="1978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59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2667000" y="1905000"/>
            <a:ext cx="66103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AI NHANH AI ĐÚNG</a:t>
            </a:r>
          </a:p>
        </p:txBody>
      </p:sp>
      <p:sp>
        <p:nvSpPr>
          <p:cNvPr id="19464" name="WordArt 7"/>
          <p:cNvSpPr>
            <a:spLocks noChangeArrowheads="1" noChangeShapeType="1" noTextEdit="1"/>
          </p:cNvSpPr>
          <p:nvPr/>
        </p:nvSpPr>
        <p:spPr bwMode="auto">
          <a:xfrm>
            <a:off x="2790825" y="990600"/>
            <a:ext cx="42227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: 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92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14688" y="769938"/>
            <a:ext cx="7162800" cy="1651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 số thích hợp vào chỗ chấm :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4,5 + 10,2 = 10,2 +…..</a:t>
            </a:r>
          </a:p>
        </p:txBody>
      </p:sp>
      <p:grpSp>
        <p:nvGrpSpPr>
          <p:cNvPr id="1945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950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52800" y="2679700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chemeClr val="bg1"/>
                </a:solidFill>
                <a:latin typeface="Times New Roman" pitchFamily="18" charset="0"/>
              </a:rPr>
              <a:t>4,5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505200" y="3657600"/>
            <a:ext cx="54498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chemeClr val="bg1"/>
                </a:solidFill>
                <a:latin typeface="Times New Roman" pitchFamily="18" charset="0"/>
              </a:rPr>
              <a:t>450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13114" y="4660900"/>
            <a:ext cx="56784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chemeClr val="bg1"/>
                </a:solidFill>
                <a:latin typeface="Times New Roman" pitchFamily="18" charset="0"/>
              </a:rPr>
              <a:t>45</a:t>
            </a:r>
            <a:r>
              <a:rPr lang="en-US"/>
              <a:t> 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75260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132014" y="1619250"/>
            <a:ext cx="6746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1</a:t>
            </a:r>
          </a:p>
        </p:txBody>
      </p:sp>
      <p:pic>
        <p:nvPicPr>
          <p:cNvPr id="19477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WordArt 30"/>
          <p:cNvSpPr>
            <a:spLocks noChangeArrowheads="1" noChangeShapeType="1" noTextEdit="1"/>
          </p:cNvSpPr>
          <p:nvPr/>
        </p:nvSpPr>
        <p:spPr bwMode="auto">
          <a:xfrm>
            <a:off x="3222626" y="68263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: AI NHANH AI ĐÚNG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cs typeface="Arial" pitchFamily="34" charset="0"/>
              </a:rPr>
              <a:t> </a:t>
            </a:r>
          </a:p>
        </p:txBody>
      </p:sp>
      <p:pic>
        <p:nvPicPr>
          <p:cNvPr id="19479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4800600" y="5445125"/>
            <a:ext cx="1752600" cy="1752600"/>
            <a:chOff x="4320" y="2928"/>
            <a:chExt cx="1104" cy="1104"/>
          </a:xfrm>
        </p:grpSpPr>
        <p:sp>
          <p:nvSpPr>
            <p:cNvPr id="19498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9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29000" y="849314"/>
            <a:ext cx="6858000" cy="146843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>
                <a:solidFill>
                  <a:schemeClr val="bg1"/>
                </a:solidFill>
              </a:rPr>
              <a:t>Kết quả của phép tính :</a:t>
            </a:r>
          </a:p>
          <a:p>
            <a:r>
              <a:rPr lang="en-US" sz="4000" b="1">
                <a:solidFill>
                  <a:schemeClr val="bg1"/>
                </a:solidFill>
              </a:rPr>
              <a:t>         20 + 5,5 =……….</a:t>
            </a:r>
          </a:p>
        </p:txBody>
      </p:sp>
      <p:grpSp>
        <p:nvGrpSpPr>
          <p:cNvPr id="20483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052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1839" y="2679700"/>
            <a:ext cx="503078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7,5</a:t>
            </a:r>
            <a:endParaRPr lang="en-US"/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27162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789" y="36703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25,5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352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2789" y="46609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/>
              <a:t> 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352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2</a:t>
            </a:r>
          </a:p>
        </p:txBody>
      </p:sp>
      <p:pic>
        <p:nvPicPr>
          <p:cNvPr id="2050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7" name="WordArt 30"/>
          <p:cNvSpPr>
            <a:spLocks noChangeArrowheads="1" noChangeShapeType="1" noTextEdit="1"/>
          </p:cNvSpPr>
          <p:nvPr/>
        </p:nvSpPr>
        <p:spPr bwMode="auto">
          <a:xfrm>
            <a:off x="3162301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: AI NHANH AI ĐÚNG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cs typeface="Arial" pitchFamily="34" charset="0"/>
              </a:rPr>
              <a:t> </a:t>
            </a:r>
          </a:p>
        </p:txBody>
      </p:sp>
      <p:pic>
        <p:nvPicPr>
          <p:cNvPr id="20504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272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315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282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272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9258300" y="2981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8645525" y="4103688"/>
            <a:ext cx="1752600" cy="1752600"/>
            <a:chOff x="4320" y="2928"/>
            <a:chExt cx="1104" cy="1104"/>
          </a:xfrm>
        </p:grpSpPr>
        <p:sp>
          <p:nvSpPr>
            <p:cNvPr id="2052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52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77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Widescreen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.VnBahamasBH</vt:lpstr>
      <vt:lpstr>.VnHelvetInsH</vt:lpstr>
      <vt:lpstr>.VnTime</vt:lpstr>
      <vt:lpstr>.VnTimeH</vt:lpstr>
      <vt:lpstr>Arial</vt:lpstr>
      <vt:lpstr>Calibri</vt:lpstr>
      <vt:lpstr>Calibri Light</vt:lpstr>
      <vt:lpstr>Cambria Math</vt:lpstr>
      <vt:lpstr>Impact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2024-05-15T04:01:07Z</dcterms:created>
  <dcterms:modified xsi:type="dcterms:W3CDTF">2024-05-15T04:01:32Z</dcterms:modified>
</cp:coreProperties>
</file>