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76" r:id="rId2"/>
    <p:sldId id="263" r:id="rId3"/>
    <p:sldId id="273" r:id="rId4"/>
    <p:sldId id="274" r:id="rId5"/>
    <p:sldId id="3371" r:id="rId6"/>
    <p:sldId id="261" r:id="rId7"/>
    <p:sldId id="3374" r:id="rId8"/>
    <p:sldId id="277" r:id="rId9"/>
    <p:sldId id="3372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-466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0069C2-5A73-4E10-B6DF-23A1FE72AAA8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B84E3B-FA9E-4B43-9941-83133A5A0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9851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47F51B-A237-48CB-B918-EA7B013A2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A7BD2FE-3D1B-43E1-BAEC-D6EB13994D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C820AEC-A6E8-4B7F-B25C-F2D0D13E39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ED5912-A8AD-4241-8506-F2C360CE723C}" type="datetimeFigureOut">
              <a:rPr lang="fr-FR" smtClean="0"/>
              <a:t>15/05/2024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F97CB7F-E95D-4CFE-9682-B7F5235FC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02152FB-B551-41EE-910F-DE8EC7E5B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0756B5-8875-4CBF-BF29-2A6FDD78C06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7194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17CEEC-48CD-4F30-A282-CEF701DE3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6A6058D-5154-43C5-A74D-5D34C254B3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4C6CB3-3FEA-40B8-87B5-B174627713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ED5912-A8AD-4241-8506-F2C360CE723C}" type="datetimeFigureOut">
              <a:rPr lang="fr-FR" smtClean="0"/>
              <a:t>15/05/2024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1C1A6A-CFBF-4759-B64D-C424D8978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6ADC23F-0074-41D4-98BC-ECD003B5E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0756B5-8875-4CBF-BF29-2A6FDD78C06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656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33FF481-4A7A-436C-B8E0-111E65C33F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C19F113-888B-430B-B30B-BE0FAFB044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C24DBA5-6121-4B2E-AF05-529C238492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ED5912-A8AD-4241-8506-F2C360CE723C}" type="datetimeFigureOut">
              <a:rPr lang="fr-FR" smtClean="0"/>
              <a:t>15/05/2024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BFAAE9-1D76-47F7-85A5-DFC55F40A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2D78FCD-9A91-4476-8086-636DCB706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0756B5-8875-4CBF-BF29-2A6FDD78C06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3739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C8DA95-5BB2-4AA0-9264-84461F1B4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1AF8B2B-34F1-4B3B-BCCE-90BF53D4D0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03CAB5-D317-47F6-9023-C529AFCBEE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ED5912-A8AD-4241-8506-F2C360CE723C}" type="datetimeFigureOut">
              <a:rPr lang="fr-FR" smtClean="0"/>
              <a:t>15/05/2024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5D49C05-1816-4FC0-8A22-B2D0B54DE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1F448D-2B70-458C-97DF-604560A9B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0756B5-8875-4CBF-BF29-2A6FDD78C06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7566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FDC408-3C8E-4714-85F5-1033984DC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0174B3-D7AE-4555-9C32-5B2A72A72E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1ECD253-4703-4D54-872B-67DD52DD3E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ED5912-A8AD-4241-8506-F2C360CE723C}" type="datetimeFigureOut">
              <a:rPr lang="fr-FR" smtClean="0"/>
              <a:t>15/05/2024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B5CA651-E5B8-48AD-B194-662805C24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32A2BD-8EEB-4D08-BE18-97254BE8B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0756B5-8875-4CBF-BF29-2A6FDD78C06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4385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090BCB-BF21-4E9C-B11E-9B0F11D97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CA3BC49-31F4-44FA-88A7-24EE7229E0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E851395-B05C-46B5-B129-7667BCB45C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3122326-CFC2-4483-B2F2-5B54E8E8F2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ED5912-A8AD-4241-8506-F2C360CE723C}" type="datetimeFigureOut">
              <a:rPr lang="fr-FR" smtClean="0"/>
              <a:t>15/05/2024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B251A39-455E-4F4C-92A5-80376E626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B7FDCBD-FF7A-48AD-9C9F-EEB33B40F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0756B5-8875-4CBF-BF29-2A6FDD78C06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481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3B9713-495E-4624-9785-72674152B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F00BC1E-DD1E-4818-8B91-16A4485752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A8145E5-6F1B-4835-B5DD-85FFB33A05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5919F58-9A3D-4E9F-93D7-85FBD4AD6F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30E6376-F41E-4833-8588-231A50B131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9D8B5ED-C5E3-4119-92BA-8AFFC8AB9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ED5912-A8AD-4241-8506-F2C360CE723C}" type="datetimeFigureOut">
              <a:rPr lang="fr-FR" smtClean="0"/>
              <a:t>15/05/2024</a:t>
            </a:fld>
            <a:endParaRPr lang="fr-F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31AA8A1-52E5-4AD9-B167-30E41FA1A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1125A4E-80E7-42D6-B9B3-70E808D93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0756B5-8875-4CBF-BF29-2A6FDD78C06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7977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F4B5F2-9784-4C04-8845-6C06CA72E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E7B0CCA-D5AD-461B-A24B-6AE8B5CA91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ED5912-A8AD-4241-8506-F2C360CE723C}" type="datetimeFigureOut">
              <a:rPr lang="fr-FR" smtClean="0"/>
              <a:t>15/05/2024</a:t>
            </a:fld>
            <a:endParaRPr lang="fr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C03FFF7-4C9F-46A4-AC32-9F08EBF7F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46E18CB-471D-41F1-83C6-284BB4A8A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0756B5-8875-4CBF-BF29-2A6FDD78C06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8131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680E54-5F17-4BDA-B96B-F54D8AD73B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ED5912-A8AD-4241-8506-F2C360CE723C}" type="datetimeFigureOut">
              <a:rPr lang="fr-FR" smtClean="0"/>
              <a:t>15/05/2024</a:t>
            </a:fld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456E9A4-71D2-4738-9D9B-47DEC1651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EEE26F4-6B42-4677-BF28-74A77BE75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0756B5-8875-4CBF-BF29-2A6FDD78C06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9097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22BC3D-733C-4366-A42F-8A51C27CE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0C1CC9A-E763-4F78-A8A3-BDA4A01336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D0E41AD-8CBD-4814-82AC-0398B87E82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A91C93D-F4A9-43B6-9EFB-47CF132928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ED5912-A8AD-4241-8506-F2C360CE723C}" type="datetimeFigureOut">
              <a:rPr lang="fr-FR" smtClean="0"/>
              <a:t>15/05/2024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4F0501F-08F2-445F-9B1B-966945C54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945000C-7B08-45C9-88B8-D7D0EB4CC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0756B5-8875-4CBF-BF29-2A6FDD78C06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0023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6B3184-0492-4124-B0CE-5903A7B96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A4FC136-9600-4ED9-9B8D-CEDAF923AB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5D0A25A-28EC-49A2-A5D9-035BFE701B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D07F0B4-A139-4296-B1B4-6119B4E42A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ED5912-A8AD-4241-8506-F2C360CE723C}" type="datetimeFigureOut">
              <a:rPr lang="fr-FR" smtClean="0"/>
              <a:t>15/05/2024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799B4F3-839B-41F6-99BB-09F7CA2EB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CC58557-6DE1-4350-8164-052CE9D58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0756B5-8875-4CBF-BF29-2A6FDD78C06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3278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5824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105;p85">
            <a:extLst>
              <a:ext uri="{FF2B5EF4-FFF2-40B4-BE49-F238E27FC236}">
                <a16:creationId xmlns:a16="http://schemas.microsoft.com/office/drawing/2014/main" xmlns="" id="{09CA1941-F535-4A1B-82E6-C08088B6DA63}"/>
              </a:ext>
            </a:extLst>
          </p:cNvPr>
          <p:cNvGrpSpPr/>
          <p:nvPr/>
        </p:nvGrpSpPr>
        <p:grpSpPr>
          <a:xfrm rot="16200000">
            <a:off x="-102036" y="1583771"/>
            <a:ext cx="5537054" cy="3690458"/>
            <a:chOff x="5697004" y="1185657"/>
            <a:chExt cx="2511944" cy="1674216"/>
          </a:xfrm>
        </p:grpSpPr>
        <p:sp>
          <p:nvSpPr>
            <p:cNvPr id="3" name="Google Shape;2106;p85">
              <a:extLst>
                <a:ext uri="{FF2B5EF4-FFF2-40B4-BE49-F238E27FC236}">
                  <a16:creationId xmlns:a16="http://schemas.microsoft.com/office/drawing/2014/main" xmlns="" id="{34A2AD61-E777-40AA-A703-8D87BB6CCBE2}"/>
                </a:ext>
              </a:extLst>
            </p:cNvPr>
            <p:cNvSpPr/>
            <p:nvPr/>
          </p:nvSpPr>
          <p:spPr>
            <a:xfrm>
              <a:off x="5825181" y="1378503"/>
              <a:ext cx="2254425" cy="1288006"/>
            </a:xfrm>
            <a:custGeom>
              <a:avLst/>
              <a:gdLst/>
              <a:ahLst/>
              <a:cxnLst/>
              <a:rect l="l" t="t" r="r" b="b"/>
              <a:pathLst>
                <a:path w="59994" h="34276" extrusionOk="0">
                  <a:moveTo>
                    <a:pt x="0" y="0"/>
                  </a:moveTo>
                  <a:lnTo>
                    <a:pt x="0" y="34275"/>
                  </a:lnTo>
                  <a:lnTo>
                    <a:pt x="59994" y="34275"/>
                  </a:lnTo>
                  <a:lnTo>
                    <a:pt x="59994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Google Shape;2107;p85">
              <a:extLst>
                <a:ext uri="{FF2B5EF4-FFF2-40B4-BE49-F238E27FC236}">
                  <a16:creationId xmlns:a16="http://schemas.microsoft.com/office/drawing/2014/main" xmlns="" id="{C2E6A27E-C039-4BF9-BA00-75A0DA622125}"/>
                </a:ext>
              </a:extLst>
            </p:cNvPr>
            <p:cNvSpPr/>
            <p:nvPr/>
          </p:nvSpPr>
          <p:spPr>
            <a:xfrm>
              <a:off x="5825181" y="1422168"/>
              <a:ext cx="2254425" cy="1200676"/>
            </a:xfrm>
            <a:custGeom>
              <a:avLst/>
              <a:gdLst/>
              <a:ahLst/>
              <a:cxnLst/>
              <a:rect l="l" t="t" r="r" b="b"/>
              <a:pathLst>
                <a:path w="59994" h="31952" extrusionOk="0">
                  <a:moveTo>
                    <a:pt x="0" y="0"/>
                  </a:moveTo>
                  <a:lnTo>
                    <a:pt x="0" y="31951"/>
                  </a:lnTo>
                  <a:lnTo>
                    <a:pt x="59994" y="31951"/>
                  </a:lnTo>
                  <a:lnTo>
                    <a:pt x="59994" y="0"/>
                  </a:lnTo>
                  <a:close/>
                </a:path>
              </a:pathLst>
            </a:custGeom>
            <a:solidFill>
              <a:srgbClr val="F1A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Google Shape;2108;p85">
              <a:extLst>
                <a:ext uri="{FF2B5EF4-FFF2-40B4-BE49-F238E27FC236}">
                  <a16:creationId xmlns:a16="http://schemas.microsoft.com/office/drawing/2014/main" xmlns="" id="{2040B1A6-B56F-40E8-A480-CF61EA685536}"/>
                </a:ext>
              </a:extLst>
            </p:cNvPr>
            <p:cNvSpPr/>
            <p:nvPr/>
          </p:nvSpPr>
          <p:spPr>
            <a:xfrm>
              <a:off x="8079568" y="1313833"/>
              <a:ext cx="129379" cy="1417311"/>
            </a:xfrm>
            <a:custGeom>
              <a:avLst/>
              <a:gdLst/>
              <a:ahLst/>
              <a:cxnLst/>
              <a:rect l="l" t="t" r="r" b="b"/>
              <a:pathLst>
                <a:path w="3443" h="37717" extrusionOk="0">
                  <a:moveTo>
                    <a:pt x="1" y="0"/>
                  </a:moveTo>
                  <a:lnTo>
                    <a:pt x="1" y="37717"/>
                  </a:lnTo>
                  <a:lnTo>
                    <a:pt x="3442" y="37717"/>
                  </a:lnTo>
                  <a:lnTo>
                    <a:pt x="3442" y="0"/>
                  </a:lnTo>
                  <a:close/>
                </a:path>
              </a:pathLst>
            </a:custGeom>
            <a:solidFill>
              <a:srgbClr val="A30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Google Shape;2109;p85">
              <a:extLst>
                <a:ext uri="{FF2B5EF4-FFF2-40B4-BE49-F238E27FC236}">
                  <a16:creationId xmlns:a16="http://schemas.microsoft.com/office/drawing/2014/main" xmlns="" id="{9EB646E5-78F4-4F27-AA48-F5BAE0E80FE3}"/>
                </a:ext>
              </a:extLst>
            </p:cNvPr>
            <p:cNvSpPr/>
            <p:nvPr/>
          </p:nvSpPr>
          <p:spPr>
            <a:xfrm>
              <a:off x="8079568" y="1185657"/>
              <a:ext cx="128778" cy="63544"/>
            </a:xfrm>
            <a:custGeom>
              <a:avLst/>
              <a:gdLst/>
              <a:ahLst/>
              <a:cxnLst/>
              <a:rect l="l" t="t" r="r" b="b"/>
              <a:pathLst>
                <a:path w="3427" h="1691" extrusionOk="0">
                  <a:moveTo>
                    <a:pt x="680" y="1"/>
                  </a:moveTo>
                  <a:lnTo>
                    <a:pt x="378" y="136"/>
                  </a:lnTo>
                  <a:lnTo>
                    <a:pt x="152" y="363"/>
                  </a:lnTo>
                  <a:lnTo>
                    <a:pt x="16" y="665"/>
                  </a:lnTo>
                  <a:lnTo>
                    <a:pt x="1" y="846"/>
                  </a:lnTo>
                  <a:lnTo>
                    <a:pt x="16" y="1012"/>
                  </a:lnTo>
                  <a:lnTo>
                    <a:pt x="152" y="1314"/>
                  </a:lnTo>
                  <a:lnTo>
                    <a:pt x="378" y="1555"/>
                  </a:lnTo>
                  <a:lnTo>
                    <a:pt x="680" y="1676"/>
                  </a:lnTo>
                  <a:lnTo>
                    <a:pt x="861" y="1691"/>
                  </a:lnTo>
                  <a:lnTo>
                    <a:pt x="2567" y="1691"/>
                  </a:lnTo>
                  <a:lnTo>
                    <a:pt x="2748" y="1676"/>
                  </a:lnTo>
                  <a:lnTo>
                    <a:pt x="3065" y="1555"/>
                  </a:lnTo>
                  <a:lnTo>
                    <a:pt x="3291" y="1314"/>
                  </a:lnTo>
                  <a:lnTo>
                    <a:pt x="3412" y="1012"/>
                  </a:lnTo>
                  <a:lnTo>
                    <a:pt x="3427" y="846"/>
                  </a:lnTo>
                  <a:lnTo>
                    <a:pt x="3412" y="665"/>
                  </a:lnTo>
                  <a:lnTo>
                    <a:pt x="3276" y="363"/>
                  </a:lnTo>
                  <a:lnTo>
                    <a:pt x="3050" y="136"/>
                  </a:lnTo>
                  <a:lnTo>
                    <a:pt x="2748" y="1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Google Shape;2110;p85">
              <a:extLst>
                <a:ext uri="{FF2B5EF4-FFF2-40B4-BE49-F238E27FC236}">
                  <a16:creationId xmlns:a16="http://schemas.microsoft.com/office/drawing/2014/main" xmlns="" id="{5E928BCE-9A05-41A0-8921-8E9C85212FA8}"/>
                </a:ext>
              </a:extLst>
            </p:cNvPr>
            <p:cNvSpPr/>
            <p:nvPr/>
          </p:nvSpPr>
          <p:spPr>
            <a:xfrm>
              <a:off x="8112486" y="1249162"/>
              <a:ext cx="64671" cy="64708"/>
            </a:xfrm>
            <a:custGeom>
              <a:avLst/>
              <a:gdLst/>
              <a:ahLst/>
              <a:cxnLst/>
              <a:rect l="l" t="t" r="r" b="b"/>
              <a:pathLst>
                <a:path w="1721" h="1722" extrusionOk="0">
                  <a:moveTo>
                    <a:pt x="0" y="1"/>
                  </a:moveTo>
                  <a:lnTo>
                    <a:pt x="0" y="1721"/>
                  </a:lnTo>
                  <a:lnTo>
                    <a:pt x="1721" y="1721"/>
                  </a:lnTo>
                  <a:lnTo>
                    <a:pt x="1721" y="1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Google Shape;2111;p85">
              <a:extLst>
                <a:ext uri="{FF2B5EF4-FFF2-40B4-BE49-F238E27FC236}">
                  <a16:creationId xmlns:a16="http://schemas.microsoft.com/office/drawing/2014/main" xmlns="" id="{2B79C1CC-02B8-4490-83C2-746E10CA5245}"/>
                </a:ext>
              </a:extLst>
            </p:cNvPr>
            <p:cNvSpPr/>
            <p:nvPr/>
          </p:nvSpPr>
          <p:spPr>
            <a:xfrm>
              <a:off x="8112486" y="2731095"/>
              <a:ext cx="64671" cy="64145"/>
            </a:xfrm>
            <a:custGeom>
              <a:avLst/>
              <a:gdLst/>
              <a:ahLst/>
              <a:cxnLst/>
              <a:rect l="l" t="t" r="r" b="b"/>
              <a:pathLst>
                <a:path w="1721" h="1707" extrusionOk="0">
                  <a:moveTo>
                    <a:pt x="0" y="1"/>
                  </a:moveTo>
                  <a:lnTo>
                    <a:pt x="0" y="1706"/>
                  </a:lnTo>
                  <a:lnTo>
                    <a:pt x="1721" y="1706"/>
                  </a:lnTo>
                  <a:lnTo>
                    <a:pt x="1721" y="1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Google Shape;2112;p85">
              <a:extLst>
                <a:ext uri="{FF2B5EF4-FFF2-40B4-BE49-F238E27FC236}">
                  <a16:creationId xmlns:a16="http://schemas.microsoft.com/office/drawing/2014/main" xmlns="" id="{640A42E0-9C3C-4458-B518-C90C27E1C79E}"/>
                </a:ext>
              </a:extLst>
            </p:cNvPr>
            <p:cNvSpPr/>
            <p:nvPr/>
          </p:nvSpPr>
          <p:spPr>
            <a:xfrm>
              <a:off x="8079568" y="2796329"/>
              <a:ext cx="128778" cy="63544"/>
            </a:xfrm>
            <a:custGeom>
              <a:avLst/>
              <a:gdLst/>
              <a:ahLst/>
              <a:cxnLst/>
              <a:rect l="l" t="t" r="r" b="b"/>
              <a:pathLst>
                <a:path w="3427" h="1691" extrusionOk="0">
                  <a:moveTo>
                    <a:pt x="680" y="1"/>
                  </a:moveTo>
                  <a:lnTo>
                    <a:pt x="378" y="136"/>
                  </a:lnTo>
                  <a:lnTo>
                    <a:pt x="152" y="363"/>
                  </a:lnTo>
                  <a:lnTo>
                    <a:pt x="16" y="665"/>
                  </a:lnTo>
                  <a:lnTo>
                    <a:pt x="1" y="846"/>
                  </a:lnTo>
                  <a:lnTo>
                    <a:pt x="16" y="1012"/>
                  </a:lnTo>
                  <a:lnTo>
                    <a:pt x="152" y="1314"/>
                  </a:lnTo>
                  <a:lnTo>
                    <a:pt x="378" y="1555"/>
                  </a:lnTo>
                  <a:lnTo>
                    <a:pt x="680" y="1676"/>
                  </a:lnTo>
                  <a:lnTo>
                    <a:pt x="861" y="1691"/>
                  </a:lnTo>
                  <a:lnTo>
                    <a:pt x="2567" y="1691"/>
                  </a:lnTo>
                  <a:lnTo>
                    <a:pt x="2748" y="1676"/>
                  </a:lnTo>
                  <a:lnTo>
                    <a:pt x="3065" y="1540"/>
                  </a:lnTo>
                  <a:lnTo>
                    <a:pt x="3291" y="1314"/>
                  </a:lnTo>
                  <a:lnTo>
                    <a:pt x="3412" y="1012"/>
                  </a:lnTo>
                  <a:lnTo>
                    <a:pt x="3427" y="846"/>
                  </a:lnTo>
                  <a:lnTo>
                    <a:pt x="3412" y="665"/>
                  </a:lnTo>
                  <a:lnTo>
                    <a:pt x="3276" y="363"/>
                  </a:lnTo>
                  <a:lnTo>
                    <a:pt x="3050" y="136"/>
                  </a:lnTo>
                  <a:lnTo>
                    <a:pt x="2748" y="1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Google Shape;2113;p85">
              <a:extLst>
                <a:ext uri="{FF2B5EF4-FFF2-40B4-BE49-F238E27FC236}">
                  <a16:creationId xmlns:a16="http://schemas.microsoft.com/office/drawing/2014/main" xmlns="" id="{7F6BDAEF-605E-475F-A3A4-DF6AEF7FF283}"/>
                </a:ext>
              </a:extLst>
            </p:cNvPr>
            <p:cNvSpPr/>
            <p:nvPr/>
          </p:nvSpPr>
          <p:spPr>
            <a:xfrm>
              <a:off x="5697004" y="1313833"/>
              <a:ext cx="129342" cy="1417311"/>
            </a:xfrm>
            <a:custGeom>
              <a:avLst/>
              <a:gdLst/>
              <a:ahLst/>
              <a:cxnLst/>
              <a:rect l="l" t="t" r="r" b="b"/>
              <a:pathLst>
                <a:path w="3442" h="37717" extrusionOk="0">
                  <a:moveTo>
                    <a:pt x="1" y="0"/>
                  </a:moveTo>
                  <a:lnTo>
                    <a:pt x="1" y="37717"/>
                  </a:lnTo>
                  <a:lnTo>
                    <a:pt x="3442" y="37717"/>
                  </a:lnTo>
                  <a:lnTo>
                    <a:pt x="3442" y="0"/>
                  </a:lnTo>
                  <a:close/>
                </a:path>
              </a:pathLst>
            </a:custGeom>
            <a:solidFill>
              <a:srgbClr val="A30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Google Shape;2114;p85">
              <a:extLst>
                <a:ext uri="{FF2B5EF4-FFF2-40B4-BE49-F238E27FC236}">
                  <a16:creationId xmlns:a16="http://schemas.microsoft.com/office/drawing/2014/main" xmlns="" id="{2BA8CA2B-4E65-4589-9CDB-162A27E64BA9}"/>
                </a:ext>
              </a:extLst>
            </p:cNvPr>
            <p:cNvSpPr/>
            <p:nvPr/>
          </p:nvSpPr>
          <p:spPr>
            <a:xfrm>
              <a:off x="5697004" y="1185657"/>
              <a:ext cx="128214" cy="63544"/>
            </a:xfrm>
            <a:custGeom>
              <a:avLst/>
              <a:gdLst/>
              <a:ahLst/>
              <a:cxnLst/>
              <a:rect l="l" t="t" r="r" b="b"/>
              <a:pathLst>
                <a:path w="3412" h="1691" extrusionOk="0">
                  <a:moveTo>
                    <a:pt x="680" y="1"/>
                  </a:moveTo>
                  <a:lnTo>
                    <a:pt x="378" y="136"/>
                  </a:lnTo>
                  <a:lnTo>
                    <a:pt x="136" y="363"/>
                  </a:lnTo>
                  <a:lnTo>
                    <a:pt x="16" y="665"/>
                  </a:lnTo>
                  <a:lnTo>
                    <a:pt x="1" y="846"/>
                  </a:lnTo>
                  <a:lnTo>
                    <a:pt x="16" y="1012"/>
                  </a:lnTo>
                  <a:lnTo>
                    <a:pt x="136" y="1314"/>
                  </a:lnTo>
                  <a:lnTo>
                    <a:pt x="378" y="1555"/>
                  </a:lnTo>
                  <a:lnTo>
                    <a:pt x="680" y="1676"/>
                  </a:lnTo>
                  <a:lnTo>
                    <a:pt x="846" y="1691"/>
                  </a:lnTo>
                  <a:lnTo>
                    <a:pt x="2566" y="1691"/>
                  </a:lnTo>
                  <a:lnTo>
                    <a:pt x="2747" y="1676"/>
                  </a:lnTo>
                  <a:lnTo>
                    <a:pt x="3049" y="1555"/>
                  </a:lnTo>
                  <a:lnTo>
                    <a:pt x="3276" y="1314"/>
                  </a:lnTo>
                  <a:lnTo>
                    <a:pt x="3396" y="1012"/>
                  </a:lnTo>
                  <a:lnTo>
                    <a:pt x="3411" y="846"/>
                  </a:lnTo>
                  <a:lnTo>
                    <a:pt x="3396" y="665"/>
                  </a:lnTo>
                  <a:lnTo>
                    <a:pt x="3276" y="363"/>
                  </a:lnTo>
                  <a:lnTo>
                    <a:pt x="3049" y="136"/>
                  </a:lnTo>
                  <a:lnTo>
                    <a:pt x="2747" y="1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Google Shape;2115;p85">
              <a:extLst>
                <a:ext uri="{FF2B5EF4-FFF2-40B4-BE49-F238E27FC236}">
                  <a16:creationId xmlns:a16="http://schemas.microsoft.com/office/drawing/2014/main" xmlns="" id="{595381BF-6A7A-4845-8C4E-20C748B109D9}"/>
                </a:ext>
              </a:extLst>
            </p:cNvPr>
            <p:cNvSpPr/>
            <p:nvPr/>
          </p:nvSpPr>
          <p:spPr>
            <a:xfrm>
              <a:off x="5728757" y="1249162"/>
              <a:ext cx="64708" cy="64708"/>
            </a:xfrm>
            <a:custGeom>
              <a:avLst/>
              <a:gdLst/>
              <a:ahLst/>
              <a:cxnLst/>
              <a:rect l="l" t="t" r="r" b="b"/>
              <a:pathLst>
                <a:path w="1722" h="1722" extrusionOk="0">
                  <a:moveTo>
                    <a:pt x="1" y="1"/>
                  </a:moveTo>
                  <a:lnTo>
                    <a:pt x="1" y="1721"/>
                  </a:lnTo>
                  <a:lnTo>
                    <a:pt x="1721" y="1721"/>
                  </a:lnTo>
                  <a:lnTo>
                    <a:pt x="1721" y="1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Google Shape;2116;p85">
              <a:extLst>
                <a:ext uri="{FF2B5EF4-FFF2-40B4-BE49-F238E27FC236}">
                  <a16:creationId xmlns:a16="http://schemas.microsoft.com/office/drawing/2014/main" xmlns="" id="{A01F8321-86EE-4BB4-B9AA-4B171D81BF5B}"/>
                </a:ext>
              </a:extLst>
            </p:cNvPr>
            <p:cNvSpPr/>
            <p:nvPr/>
          </p:nvSpPr>
          <p:spPr>
            <a:xfrm>
              <a:off x="5728757" y="2731095"/>
              <a:ext cx="64708" cy="64145"/>
            </a:xfrm>
            <a:custGeom>
              <a:avLst/>
              <a:gdLst/>
              <a:ahLst/>
              <a:cxnLst/>
              <a:rect l="l" t="t" r="r" b="b"/>
              <a:pathLst>
                <a:path w="1722" h="1707" extrusionOk="0">
                  <a:moveTo>
                    <a:pt x="1" y="1"/>
                  </a:moveTo>
                  <a:lnTo>
                    <a:pt x="1" y="1706"/>
                  </a:lnTo>
                  <a:lnTo>
                    <a:pt x="1721" y="1706"/>
                  </a:lnTo>
                  <a:lnTo>
                    <a:pt x="1721" y="1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Google Shape;2117;p85">
              <a:extLst>
                <a:ext uri="{FF2B5EF4-FFF2-40B4-BE49-F238E27FC236}">
                  <a16:creationId xmlns:a16="http://schemas.microsoft.com/office/drawing/2014/main" xmlns="" id="{F0D20C3D-3544-4367-A57F-6D2D75B850C7}"/>
                </a:ext>
              </a:extLst>
            </p:cNvPr>
            <p:cNvSpPr/>
            <p:nvPr/>
          </p:nvSpPr>
          <p:spPr>
            <a:xfrm>
              <a:off x="5697004" y="2796329"/>
              <a:ext cx="128214" cy="63544"/>
            </a:xfrm>
            <a:custGeom>
              <a:avLst/>
              <a:gdLst/>
              <a:ahLst/>
              <a:cxnLst/>
              <a:rect l="l" t="t" r="r" b="b"/>
              <a:pathLst>
                <a:path w="3412" h="1691" extrusionOk="0">
                  <a:moveTo>
                    <a:pt x="680" y="1"/>
                  </a:moveTo>
                  <a:lnTo>
                    <a:pt x="378" y="136"/>
                  </a:lnTo>
                  <a:lnTo>
                    <a:pt x="136" y="363"/>
                  </a:lnTo>
                  <a:lnTo>
                    <a:pt x="16" y="665"/>
                  </a:lnTo>
                  <a:lnTo>
                    <a:pt x="1" y="846"/>
                  </a:lnTo>
                  <a:lnTo>
                    <a:pt x="16" y="1012"/>
                  </a:lnTo>
                  <a:lnTo>
                    <a:pt x="136" y="1314"/>
                  </a:lnTo>
                  <a:lnTo>
                    <a:pt x="378" y="1555"/>
                  </a:lnTo>
                  <a:lnTo>
                    <a:pt x="680" y="1676"/>
                  </a:lnTo>
                  <a:lnTo>
                    <a:pt x="846" y="1691"/>
                  </a:lnTo>
                  <a:lnTo>
                    <a:pt x="2566" y="1691"/>
                  </a:lnTo>
                  <a:lnTo>
                    <a:pt x="2747" y="1676"/>
                  </a:lnTo>
                  <a:lnTo>
                    <a:pt x="3049" y="1540"/>
                  </a:lnTo>
                  <a:lnTo>
                    <a:pt x="3276" y="1314"/>
                  </a:lnTo>
                  <a:lnTo>
                    <a:pt x="3396" y="1012"/>
                  </a:lnTo>
                  <a:lnTo>
                    <a:pt x="3411" y="846"/>
                  </a:lnTo>
                  <a:lnTo>
                    <a:pt x="3396" y="665"/>
                  </a:lnTo>
                  <a:lnTo>
                    <a:pt x="3276" y="363"/>
                  </a:lnTo>
                  <a:lnTo>
                    <a:pt x="3049" y="136"/>
                  </a:lnTo>
                  <a:lnTo>
                    <a:pt x="2747" y="1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Google Shape;2118;p85">
              <a:extLst>
                <a:ext uri="{FF2B5EF4-FFF2-40B4-BE49-F238E27FC236}">
                  <a16:creationId xmlns:a16="http://schemas.microsoft.com/office/drawing/2014/main" xmlns="" id="{F3C87BDE-37F6-4B3D-81D2-7FC4C5CAC364}"/>
                </a:ext>
              </a:extLst>
            </p:cNvPr>
            <p:cNvSpPr/>
            <p:nvPr/>
          </p:nvSpPr>
          <p:spPr>
            <a:xfrm>
              <a:off x="5849005" y="2422023"/>
              <a:ext cx="217236" cy="167896"/>
            </a:xfrm>
            <a:custGeom>
              <a:avLst/>
              <a:gdLst/>
              <a:ahLst/>
              <a:cxnLst/>
              <a:rect l="l" t="t" r="r" b="b"/>
              <a:pathLst>
                <a:path w="5781" h="4468" extrusionOk="0">
                  <a:moveTo>
                    <a:pt x="0" y="0"/>
                  </a:moveTo>
                  <a:lnTo>
                    <a:pt x="0" y="4468"/>
                  </a:lnTo>
                  <a:lnTo>
                    <a:pt x="544" y="4468"/>
                  </a:lnTo>
                  <a:lnTo>
                    <a:pt x="544" y="544"/>
                  </a:lnTo>
                  <a:lnTo>
                    <a:pt x="3940" y="544"/>
                  </a:lnTo>
                  <a:lnTo>
                    <a:pt x="3940" y="2611"/>
                  </a:lnTo>
                  <a:lnTo>
                    <a:pt x="3170" y="2611"/>
                  </a:lnTo>
                  <a:lnTo>
                    <a:pt x="3170" y="1313"/>
                  </a:lnTo>
                  <a:lnTo>
                    <a:pt x="1313" y="1313"/>
                  </a:lnTo>
                  <a:lnTo>
                    <a:pt x="1313" y="4468"/>
                  </a:lnTo>
                  <a:lnTo>
                    <a:pt x="5781" y="4468"/>
                  </a:lnTo>
                  <a:lnTo>
                    <a:pt x="5781" y="0"/>
                  </a:lnTo>
                  <a:lnTo>
                    <a:pt x="5238" y="0"/>
                  </a:lnTo>
                  <a:lnTo>
                    <a:pt x="5238" y="3940"/>
                  </a:lnTo>
                  <a:lnTo>
                    <a:pt x="1842" y="3940"/>
                  </a:lnTo>
                  <a:lnTo>
                    <a:pt x="1842" y="1842"/>
                  </a:lnTo>
                  <a:lnTo>
                    <a:pt x="2611" y="1842"/>
                  </a:lnTo>
                  <a:lnTo>
                    <a:pt x="2611" y="3170"/>
                  </a:lnTo>
                  <a:lnTo>
                    <a:pt x="4468" y="3170"/>
                  </a:lnTo>
                  <a:lnTo>
                    <a:pt x="4468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Google Shape;2119;p85">
              <a:extLst>
                <a:ext uri="{FF2B5EF4-FFF2-40B4-BE49-F238E27FC236}">
                  <a16:creationId xmlns:a16="http://schemas.microsoft.com/office/drawing/2014/main" xmlns="" id="{6085B586-F24B-4A82-9D5C-6652A024F674}"/>
                </a:ext>
              </a:extLst>
            </p:cNvPr>
            <p:cNvSpPr/>
            <p:nvPr/>
          </p:nvSpPr>
          <p:spPr>
            <a:xfrm>
              <a:off x="6096828" y="2422023"/>
              <a:ext cx="217837" cy="167896"/>
            </a:xfrm>
            <a:custGeom>
              <a:avLst/>
              <a:gdLst/>
              <a:ahLst/>
              <a:cxnLst/>
              <a:rect l="l" t="t" r="r" b="b"/>
              <a:pathLst>
                <a:path w="5797" h="4468" extrusionOk="0">
                  <a:moveTo>
                    <a:pt x="1" y="0"/>
                  </a:moveTo>
                  <a:lnTo>
                    <a:pt x="1" y="4468"/>
                  </a:lnTo>
                  <a:lnTo>
                    <a:pt x="544" y="4468"/>
                  </a:lnTo>
                  <a:lnTo>
                    <a:pt x="544" y="544"/>
                  </a:lnTo>
                  <a:lnTo>
                    <a:pt x="3940" y="544"/>
                  </a:lnTo>
                  <a:lnTo>
                    <a:pt x="3940" y="2611"/>
                  </a:lnTo>
                  <a:lnTo>
                    <a:pt x="3170" y="2611"/>
                  </a:lnTo>
                  <a:lnTo>
                    <a:pt x="3170" y="1313"/>
                  </a:lnTo>
                  <a:lnTo>
                    <a:pt x="1329" y="1313"/>
                  </a:lnTo>
                  <a:lnTo>
                    <a:pt x="1329" y="4468"/>
                  </a:lnTo>
                  <a:lnTo>
                    <a:pt x="5796" y="4468"/>
                  </a:lnTo>
                  <a:lnTo>
                    <a:pt x="5796" y="0"/>
                  </a:lnTo>
                  <a:lnTo>
                    <a:pt x="5253" y="0"/>
                  </a:lnTo>
                  <a:lnTo>
                    <a:pt x="5253" y="3940"/>
                  </a:lnTo>
                  <a:lnTo>
                    <a:pt x="1857" y="3940"/>
                  </a:lnTo>
                  <a:lnTo>
                    <a:pt x="1857" y="1842"/>
                  </a:lnTo>
                  <a:lnTo>
                    <a:pt x="2627" y="1842"/>
                  </a:lnTo>
                  <a:lnTo>
                    <a:pt x="2627" y="3170"/>
                  </a:lnTo>
                  <a:lnTo>
                    <a:pt x="4468" y="3170"/>
                  </a:lnTo>
                  <a:lnTo>
                    <a:pt x="4468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Google Shape;2120;p85">
              <a:extLst>
                <a:ext uri="{FF2B5EF4-FFF2-40B4-BE49-F238E27FC236}">
                  <a16:creationId xmlns:a16="http://schemas.microsoft.com/office/drawing/2014/main" xmlns="" id="{6379DDC6-F513-4CEC-BD3A-4686724C4922}"/>
                </a:ext>
              </a:extLst>
            </p:cNvPr>
            <p:cNvSpPr/>
            <p:nvPr/>
          </p:nvSpPr>
          <p:spPr>
            <a:xfrm>
              <a:off x="6345817" y="2422023"/>
              <a:ext cx="216672" cy="167896"/>
            </a:xfrm>
            <a:custGeom>
              <a:avLst/>
              <a:gdLst/>
              <a:ahLst/>
              <a:cxnLst/>
              <a:rect l="l" t="t" r="r" b="b"/>
              <a:pathLst>
                <a:path w="5766" h="4468" extrusionOk="0">
                  <a:moveTo>
                    <a:pt x="1" y="0"/>
                  </a:moveTo>
                  <a:lnTo>
                    <a:pt x="1" y="4468"/>
                  </a:lnTo>
                  <a:lnTo>
                    <a:pt x="529" y="4468"/>
                  </a:lnTo>
                  <a:lnTo>
                    <a:pt x="529" y="544"/>
                  </a:lnTo>
                  <a:lnTo>
                    <a:pt x="3925" y="544"/>
                  </a:lnTo>
                  <a:lnTo>
                    <a:pt x="3925" y="2611"/>
                  </a:lnTo>
                  <a:lnTo>
                    <a:pt x="3155" y="2611"/>
                  </a:lnTo>
                  <a:lnTo>
                    <a:pt x="3155" y="1313"/>
                  </a:lnTo>
                  <a:lnTo>
                    <a:pt x="1299" y="1313"/>
                  </a:lnTo>
                  <a:lnTo>
                    <a:pt x="1299" y="4468"/>
                  </a:lnTo>
                  <a:lnTo>
                    <a:pt x="5766" y="4468"/>
                  </a:lnTo>
                  <a:lnTo>
                    <a:pt x="5766" y="0"/>
                  </a:lnTo>
                  <a:lnTo>
                    <a:pt x="5238" y="0"/>
                  </a:lnTo>
                  <a:lnTo>
                    <a:pt x="5238" y="3940"/>
                  </a:lnTo>
                  <a:lnTo>
                    <a:pt x="1842" y="3940"/>
                  </a:lnTo>
                  <a:lnTo>
                    <a:pt x="1842" y="1842"/>
                  </a:lnTo>
                  <a:lnTo>
                    <a:pt x="2627" y="1842"/>
                  </a:lnTo>
                  <a:lnTo>
                    <a:pt x="2627" y="3170"/>
                  </a:lnTo>
                  <a:lnTo>
                    <a:pt x="4468" y="3170"/>
                  </a:lnTo>
                  <a:lnTo>
                    <a:pt x="4468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Google Shape;2121;p85">
              <a:extLst>
                <a:ext uri="{FF2B5EF4-FFF2-40B4-BE49-F238E27FC236}">
                  <a16:creationId xmlns:a16="http://schemas.microsoft.com/office/drawing/2014/main" xmlns="" id="{51364785-6A04-4293-A85B-5459FC54657D}"/>
                </a:ext>
              </a:extLst>
            </p:cNvPr>
            <p:cNvSpPr/>
            <p:nvPr/>
          </p:nvSpPr>
          <p:spPr>
            <a:xfrm>
              <a:off x="6593678" y="2422023"/>
              <a:ext cx="217799" cy="167896"/>
            </a:xfrm>
            <a:custGeom>
              <a:avLst/>
              <a:gdLst/>
              <a:ahLst/>
              <a:cxnLst/>
              <a:rect l="l" t="t" r="r" b="b"/>
              <a:pathLst>
                <a:path w="5796" h="4468" extrusionOk="0">
                  <a:moveTo>
                    <a:pt x="0" y="0"/>
                  </a:moveTo>
                  <a:lnTo>
                    <a:pt x="0" y="4468"/>
                  </a:lnTo>
                  <a:lnTo>
                    <a:pt x="559" y="4468"/>
                  </a:lnTo>
                  <a:lnTo>
                    <a:pt x="559" y="544"/>
                  </a:lnTo>
                  <a:lnTo>
                    <a:pt x="3954" y="544"/>
                  </a:lnTo>
                  <a:lnTo>
                    <a:pt x="3954" y="2611"/>
                  </a:lnTo>
                  <a:lnTo>
                    <a:pt x="3170" y="2611"/>
                  </a:lnTo>
                  <a:lnTo>
                    <a:pt x="3170" y="1313"/>
                  </a:lnTo>
                  <a:lnTo>
                    <a:pt x="1328" y="1313"/>
                  </a:lnTo>
                  <a:lnTo>
                    <a:pt x="1328" y="4468"/>
                  </a:lnTo>
                  <a:lnTo>
                    <a:pt x="5796" y="4468"/>
                  </a:lnTo>
                  <a:lnTo>
                    <a:pt x="5796" y="0"/>
                  </a:lnTo>
                  <a:lnTo>
                    <a:pt x="5252" y="0"/>
                  </a:lnTo>
                  <a:lnTo>
                    <a:pt x="5252" y="3940"/>
                  </a:lnTo>
                  <a:lnTo>
                    <a:pt x="1856" y="3940"/>
                  </a:lnTo>
                  <a:lnTo>
                    <a:pt x="1856" y="1842"/>
                  </a:lnTo>
                  <a:lnTo>
                    <a:pt x="2626" y="1842"/>
                  </a:lnTo>
                  <a:lnTo>
                    <a:pt x="2626" y="3170"/>
                  </a:lnTo>
                  <a:lnTo>
                    <a:pt x="4483" y="3170"/>
                  </a:lnTo>
                  <a:lnTo>
                    <a:pt x="4483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Google Shape;2122;p85">
              <a:extLst>
                <a:ext uri="{FF2B5EF4-FFF2-40B4-BE49-F238E27FC236}">
                  <a16:creationId xmlns:a16="http://schemas.microsoft.com/office/drawing/2014/main" xmlns="" id="{B06875BE-8B8E-483F-854E-FACF9C93F248}"/>
                </a:ext>
              </a:extLst>
            </p:cNvPr>
            <p:cNvSpPr/>
            <p:nvPr/>
          </p:nvSpPr>
          <p:spPr>
            <a:xfrm>
              <a:off x="6842629" y="2422023"/>
              <a:ext cx="217273" cy="167896"/>
            </a:xfrm>
            <a:custGeom>
              <a:avLst/>
              <a:gdLst/>
              <a:ahLst/>
              <a:cxnLst/>
              <a:rect l="l" t="t" r="r" b="b"/>
              <a:pathLst>
                <a:path w="5782" h="4468" extrusionOk="0">
                  <a:moveTo>
                    <a:pt x="1" y="0"/>
                  </a:moveTo>
                  <a:lnTo>
                    <a:pt x="1" y="4468"/>
                  </a:lnTo>
                  <a:lnTo>
                    <a:pt x="529" y="4468"/>
                  </a:lnTo>
                  <a:lnTo>
                    <a:pt x="529" y="544"/>
                  </a:lnTo>
                  <a:lnTo>
                    <a:pt x="3925" y="544"/>
                  </a:lnTo>
                  <a:lnTo>
                    <a:pt x="3925" y="2611"/>
                  </a:lnTo>
                  <a:lnTo>
                    <a:pt x="3155" y="2611"/>
                  </a:lnTo>
                  <a:lnTo>
                    <a:pt x="3155" y="1313"/>
                  </a:lnTo>
                  <a:lnTo>
                    <a:pt x="1299" y="1313"/>
                  </a:lnTo>
                  <a:lnTo>
                    <a:pt x="1299" y="4468"/>
                  </a:lnTo>
                  <a:lnTo>
                    <a:pt x="5781" y="4468"/>
                  </a:lnTo>
                  <a:lnTo>
                    <a:pt x="5781" y="0"/>
                  </a:lnTo>
                  <a:lnTo>
                    <a:pt x="5253" y="0"/>
                  </a:lnTo>
                  <a:lnTo>
                    <a:pt x="5253" y="3940"/>
                  </a:lnTo>
                  <a:lnTo>
                    <a:pt x="1857" y="3940"/>
                  </a:lnTo>
                  <a:lnTo>
                    <a:pt x="1857" y="1842"/>
                  </a:lnTo>
                  <a:lnTo>
                    <a:pt x="2627" y="1842"/>
                  </a:lnTo>
                  <a:lnTo>
                    <a:pt x="2627" y="3170"/>
                  </a:lnTo>
                  <a:lnTo>
                    <a:pt x="4468" y="3170"/>
                  </a:lnTo>
                  <a:lnTo>
                    <a:pt x="4468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Google Shape;2123;p85">
              <a:extLst>
                <a:ext uri="{FF2B5EF4-FFF2-40B4-BE49-F238E27FC236}">
                  <a16:creationId xmlns:a16="http://schemas.microsoft.com/office/drawing/2014/main" xmlns="" id="{5F924D60-E92C-409C-9257-0112D8AA2EC9}"/>
                </a:ext>
              </a:extLst>
            </p:cNvPr>
            <p:cNvSpPr/>
            <p:nvPr/>
          </p:nvSpPr>
          <p:spPr>
            <a:xfrm>
              <a:off x="7091054" y="2422023"/>
              <a:ext cx="216672" cy="167896"/>
            </a:xfrm>
            <a:custGeom>
              <a:avLst/>
              <a:gdLst/>
              <a:ahLst/>
              <a:cxnLst/>
              <a:rect l="l" t="t" r="r" b="b"/>
              <a:pathLst>
                <a:path w="5766" h="4468" extrusionOk="0">
                  <a:moveTo>
                    <a:pt x="0" y="0"/>
                  </a:moveTo>
                  <a:lnTo>
                    <a:pt x="0" y="4468"/>
                  </a:lnTo>
                  <a:lnTo>
                    <a:pt x="529" y="4468"/>
                  </a:lnTo>
                  <a:lnTo>
                    <a:pt x="529" y="544"/>
                  </a:lnTo>
                  <a:lnTo>
                    <a:pt x="3924" y="544"/>
                  </a:lnTo>
                  <a:lnTo>
                    <a:pt x="3924" y="2611"/>
                  </a:lnTo>
                  <a:lnTo>
                    <a:pt x="3140" y="2611"/>
                  </a:lnTo>
                  <a:lnTo>
                    <a:pt x="3140" y="1313"/>
                  </a:lnTo>
                  <a:lnTo>
                    <a:pt x="1298" y="1313"/>
                  </a:lnTo>
                  <a:lnTo>
                    <a:pt x="1298" y="4468"/>
                  </a:lnTo>
                  <a:lnTo>
                    <a:pt x="5766" y="4468"/>
                  </a:lnTo>
                  <a:lnTo>
                    <a:pt x="5766" y="0"/>
                  </a:lnTo>
                  <a:lnTo>
                    <a:pt x="5238" y="0"/>
                  </a:lnTo>
                  <a:lnTo>
                    <a:pt x="5238" y="3940"/>
                  </a:lnTo>
                  <a:lnTo>
                    <a:pt x="1842" y="3940"/>
                  </a:lnTo>
                  <a:lnTo>
                    <a:pt x="1842" y="1842"/>
                  </a:lnTo>
                  <a:lnTo>
                    <a:pt x="2611" y="1842"/>
                  </a:lnTo>
                  <a:lnTo>
                    <a:pt x="2611" y="3170"/>
                  </a:lnTo>
                  <a:lnTo>
                    <a:pt x="4468" y="3170"/>
                  </a:lnTo>
                  <a:lnTo>
                    <a:pt x="4468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Google Shape;2124;p85">
              <a:extLst>
                <a:ext uri="{FF2B5EF4-FFF2-40B4-BE49-F238E27FC236}">
                  <a16:creationId xmlns:a16="http://schemas.microsoft.com/office/drawing/2014/main" xmlns="" id="{47B10FA2-450A-4CC5-B1F8-72DBCEFBAC0A}"/>
                </a:ext>
              </a:extLst>
            </p:cNvPr>
            <p:cNvSpPr/>
            <p:nvPr/>
          </p:nvSpPr>
          <p:spPr>
            <a:xfrm>
              <a:off x="7338878" y="2422023"/>
              <a:ext cx="217837" cy="167896"/>
            </a:xfrm>
            <a:custGeom>
              <a:avLst/>
              <a:gdLst/>
              <a:ahLst/>
              <a:cxnLst/>
              <a:rect l="l" t="t" r="r" b="b"/>
              <a:pathLst>
                <a:path w="5797" h="4468" extrusionOk="0">
                  <a:moveTo>
                    <a:pt x="1" y="0"/>
                  </a:moveTo>
                  <a:lnTo>
                    <a:pt x="1" y="4468"/>
                  </a:lnTo>
                  <a:lnTo>
                    <a:pt x="544" y="4468"/>
                  </a:lnTo>
                  <a:lnTo>
                    <a:pt x="544" y="544"/>
                  </a:lnTo>
                  <a:lnTo>
                    <a:pt x="3940" y="544"/>
                  </a:lnTo>
                  <a:lnTo>
                    <a:pt x="3940" y="2611"/>
                  </a:lnTo>
                  <a:lnTo>
                    <a:pt x="3170" y="2611"/>
                  </a:lnTo>
                  <a:lnTo>
                    <a:pt x="3170" y="1313"/>
                  </a:lnTo>
                  <a:lnTo>
                    <a:pt x="1329" y="1313"/>
                  </a:lnTo>
                  <a:lnTo>
                    <a:pt x="1329" y="4468"/>
                  </a:lnTo>
                  <a:lnTo>
                    <a:pt x="5796" y="4468"/>
                  </a:lnTo>
                  <a:lnTo>
                    <a:pt x="5796" y="0"/>
                  </a:lnTo>
                  <a:lnTo>
                    <a:pt x="5253" y="0"/>
                  </a:lnTo>
                  <a:lnTo>
                    <a:pt x="5253" y="3940"/>
                  </a:lnTo>
                  <a:lnTo>
                    <a:pt x="1857" y="3940"/>
                  </a:lnTo>
                  <a:lnTo>
                    <a:pt x="1857" y="1842"/>
                  </a:lnTo>
                  <a:lnTo>
                    <a:pt x="2627" y="1842"/>
                  </a:lnTo>
                  <a:lnTo>
                    <a:pt x="2627" y="3170"/>
                  </a:lnTo>
                  <a:lnTo>
                    <a:pt x="4468" y="3170"/>
                  </a:lnTo>
                  <a:lnTo>
                    <a:pt x="4468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Google Shape;2125;p85">
              <a:extLst>
                <a:ext uri="{FF2B5EF4-FFF2-40B4-BE49-F238E27FC236}">
                  <a16:creationId xmlns:a16="http://schemas.microsoft.com/office/drawing/2014/main" xmlns="" id="{931AF848-A470-4B85-9E24-137380282B08}"/>
                </a:ext>
              </a:extLst>
            </p:cNvPr>
            <p:cNvSpPr/>
            <p:nvPr/>
          </p:nvSpPr>
          <p:spPr>
            <a:xfrm>
              <a:off x="7587866" y="2422023"/>
              <a:ext cx="216672" cy="167896"/>
            </a:xfrm>
            <a:custGeom>
              <a:avLst/>
              <a:gdLst/>
              <a:ahLst/>
              <a:cxnLst/>
              <a:rect l="l" t="t" r="r" b="b"/>
              <a:pathLst>
                <a:path w="5766" h="4468" extrusionOk="0">
                  <a:moveTo>
                    <a:pt x="1" y="0"/>
                  </a:moveTo>
                  <a:lnTo>
                    <a:pt x="1" y="4468"/>
                  </a:lnTo>
                  <a:lnTo>
                    <a:pt x="529" y="4468"/>
                  </a:lnTo>
                  <a:lnTo>
                    <a:pt x="529" y="544"/>
                  </a:lnTo>
                  <a:lnTo>
                    <a:pt x="3925" y="544"/>
                  </a:lnTo>
                  <a:lnTo>
                    <a:pt x="3925" y="2611"/>
                  </a:lnTo>
                  <a:lnTo>
                    <a:pt x="3155" y="2611"/>
                  </a:lnTo>
                  <a:lnTo>
                    <a:pt x="3155" y="1313"/>
                  </a:lnTo>
                  <a:lnTo>
                    <a:pt x="1299" y="1313"/>
                  </a:lnTo>
                  <a:lnTo>
                    <a:pt x="1299" y="4468"/>
                  </a:lnTo>
                  <a:lnTo>
                    <a:pt x="5766" y="4468"/>
                  </a:lnTo>
                  <a:lnTo>
                    <a:pt x="5766" y="0"/>
                  </a:lnTo>
                  <a:lnTo>
                    <a:pt x="5238" y="0"/>
                  </a:lnTo>
                  <a:lnTo>
                    <a:pt x="5238" y="3940"/>
                  </a:lnTo>
                  <a:lnTo>
                    <a:pt x="1842" y="3940"/>
                  </a:lnTo>
                  <a:lnTo>
                    <a:pt x="1842" y="1842"/>
                  </a:lnTo>
                  <a:lnTo>
                    <a:pt x="2627" y="1842"/>
                  </a:lnTo>
                  <a:lnTo>
                    <a:pt x="2627" y="3170"/>
                  </a:lnTo>
                  <a:lnTo>
                    <a:pt x="4468" y="3170"/>
                  </a:lnTo>
                  <a:lnTo>
                    <a:pt x="4468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Google Shape;2126;p85">
              <a:extLst>
                <a:ext uri="{FF2B5EF4-FFF2-40B4-BE49-F238E27FC236}">
                  <a16:creationId xmlns:a16="http://schemas.microsoft.com/office/drawing/2014/main" xmlns="" id="{E745AB53-E974-4DD2-B0BE-1137856CD830}"/>
                </a:ext>
              </a:extLst>
            </p:cNvPr>
            <p:cNvSpPr/>
            <p:nvPr/>
          </p:nvSpPr>
          <p:spPr>
            <a:xfrm>
              <a:off x="7835728" y="2422023"/>
              <a:ext cx="217799" cy="167896"/>
            </a:xfrm>
            <a:custGeom>
              <a:avLst/>
              <a:gdLst/>
              <a:ahLst/>
              <a:cxnLst/>
              <a:rect l="l" t="t" r="r" b="b"/>
              <a:pathLst>
                <a:path w="5796" h="4468" extrusionOk="0">
                  <a:moveTo>
                    <a:pt x="0" y="0"/>
                  </a:moveTo>
                  <a:lnTo>
                    <a:pt x="0" y="4468"/>
                  </a:lnTo>
                  <a:lnTo>
                    <a:pt x="559" y="4468"/>
                  </a:lnTo>
                  <a:lnTo>
                    <a:pt x="559" y="544"/>
                  </a:lnTo>
                  <a:lnTo>
                    <a:pt x="3954" y="544"/>
                  </a:lnTo>
                  <a:lnTo>
                    <a:pt x="3954" y="2611"/>
                  </a:lnTo>
                  <a:lnTo>
                    <a:pt x="3170" y="2611"/>
                  </a:lnTo>
                  <a:lnTo>
                    <a:pt x="3170" y="1313"/>
                  </a:lnTo>
                  <a:lnTo>
                    <a:pt x="1328" y="1313"/>
                  </a:lnTo>
                  <a:lnTo>
                    <a:pt x="1328" y="4468"/>
                  </a:lnTo>
                  <a:lnTo>
                    <a:pt x="5796" y="4468"/>
                  </a:lnTo>
                  <a:lnTo>
                    <a:pt x="5796" y="0"/>
                  </a:lnTo>
                  <a:lnTo>
                    <a:pt x="5252" y="0"/>
                  </a:lnTo>
                  <a:lnTo>
                    <a:pt x="5252" y="3940"/>
                  </a:lnTo>
                  <a:lnTo>
                    <a:pt x="1856" y="3940"/>
                  </a:lnTo>
                  <a:lnTo>
                    <a:pt x="1856" y="1842"/>
                  </a:lnTo>
                  <a:lnTo>
                    <a:pt x="2626" y="1842"/>
                  </a:lnTo>
                  <a:lnTo>
                    <a:pt x="2626" y="3170"/>
                  </a:lnTo>
                  <a:lnTo>
                    <a:pt x="4483" y="3170"/>
                  </a:lnTo>
                  <a:lnTo>
                    <a:pt x="4483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Google Shape;2127;p85">
              <a:extLst>
                <a:ext uri="{FF2B5EF4-FFF2-40B4-BE49-F238E27FC236}">
                  <a16:creationId xmlns:a16="http://schemas.microsoft.com/office/drawing/2014/main" xmlns="" id="{6C398070-602B-4E32-A1B7-A2B3226BDE1E}"/>
                </a:ext>
              </a:extLst>
            </p:cNvPr>
            <p:cNvSpPr/>
            <p:nvPr/>
          </p:nvSpPr>
          <p:spPr>
            <a:xfrm>
              <a:off x="5849005" y="1455048"/>
              <a:ext cx="217236" cy="167896"/>
            </a:xfrm>
            <a:custGeom>
              <a:avLst/>
              <a:gdLst/>
              <a:ahLst/>
              <a:cxnLst/>
              <a:rect l="l" t="t" r="r" b="b"/>
              <a:pathLst>
                <a:path w="5781" h="4468" extrusionOk="0">
                  <a:moveTo>
                    <a:pt x="0" y="1"/>
                  </a:moveTo>
                  <a:lnTo>
                    <a:pt x="0" y="4468"/>
                  </a:lnTo>
                  <a:lnTo>
                    <a:pt x="544" y="4468"/>
                  </a:lnTo>
                  <a:lnTo>
                    <a:pt x="544" y="529"/>
                  </a:lnTo>
                  <a:lnTo>
                    <a:pt x="3940" y="529"/>
                  </a:lnTo>
                  <a:lnTo>
                    <a:pt x="3940" y="2612"/>
                  </a:lnTo>
                  <a:lnTo>
                    <a:pt x="3170" y="2612"/>
                  </a:lnTo>
                  <a:lnTo>
                    <a:pt x="3170" y="1298"/>
                  </a:lnTo>
                  <a:lnTo>
                    <a:pt x="1313" y="1298"/>
                  </a:lnTo>
                  <a:lnTo>
                    <a:pt x="1313" y="4468"/>
                  </a:lnTo>
                  <a:lnTo>
                    <a:pt x="5781" y="4468"/>
                  </a:lnTo>
                  <a:lnTo>
                    <a:pt x="5781" y="1"/>
                  </a:lnTo>
                  <a:lnTo>
                    <a:pt x="5238" y="1"/>
                  </a:lnTo>
                  <a:lnTo>
                    <a:pt x="5238" y="3925"/>
                  </a:lnTo>
                  <a:lnTo>
                    <a:pt x="1842" y="3925"/>
                  </a:lnTo>
                  <a:lnTo>
                    <a:pt x="1842" y="1842"/>
                  </a:lnTo>
                  <a:lnTo>
                    <a:pt x="2611" y="1842"/>
                  </a:lnTo>
                  <a:lnTo>
                    <a:pt x="2611" y="3140"/>
                  </a:lnTo>
                  <a:lnTo>
                    <a:pt x="4468" y="3140"/>
                  </a:lnTo>
                  <a:lnTo>
                    <a:pt x="4468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Google Shape;2128;p85">
              <a:extLst>
                <a:ext uri="{FF2B5EF4-FFF2-40B4-BE49-F238E27FC236}">
                  <a16:creationId xmlns:a16="http://schemas.microsoft.com/office/drawing/2014/main" xmlns="" id="{67B352DF-4C1A-4AAA-9B77-A279168B6566}"/>
                </a:ext>
              </a:extLst>
            </p:cNvPr>
            <p:cNvSpPr/>
            <p:nvPr/>
          </p:nvSpPr>
          <p:spPr>
            <a:xfrm>
              <a:off x="6096828" y="1455048"/>
              <a:ext cx="217837" cy="167896"/>
            </a:xfrm>
            <a:custGeom>
              <a:avLst/>
              <a:gdLst/>
              <a:ahLst/>
              <a:cxnLst/>
              <a:rect l="l" t="t" r="r" b="b"/>
              <a:pathLst>
                <a:path w="5797" h="4468" extrusionOk="0">
                  <a:moveTo>
                    <a:pt x="1" y="1"/>
                  </a:moveTo>
                  <a:lnTo>
                    <a:pt x="1" y="4468"/>
                  </a:lnTo>
                  <a:lnTo>
                    <a:pt x="544" y="4468"/>
                  </a:lnTo>
                  <a:lnTo>
                    <a:pt x="544" y="529"/>
                  </a:lnTo>
                  <a:lnTo>
                    <a:pt x="3940" y="529"/>
                  </a:lnTo>
                  <a:lnTo>
                    <a:pt x="3940" y="2612"/>
                  </a:lnTo>
                  <a:lnTo>
                    <a:pt x="3170" y="2612"/>
                  </a:lnTo>
                  <a:lnTo>
                    <a:pt x="3170" y="1298"/>
                  </a:lnTo>
                  <a:lnTo>
                    <a:pt x="1329" y="1298"/>
                  </a:lnTo>
                  <a:lnTo>
                    <a:pt x="1329" y="4468"/>
                  </a:lnTo>
                  <a:lnTo>
                    <a:pt x="5796" y="4468"/>
                  </a:lnTo>
                  <a:lnTo>
                    <a:pt x="5796" y="1"/>
                  </a:lnTo>
                  <a:lnTo>
                    <a:pt x="5253" y="1"/>
                  </a:lnTo>
                  <a:lnTo>
                    <a:pt x="5253" y="3925"/>
                  </a:lnTo>
                  <a:lnTo>
                    <a:pt x="1857" y="3925"/>
                  </a:lnTo>
                  <a:lnTo>
                    <a:pt x="1857" y="1842"/>
                  </a:lnTo>
                  <a:lnTo>
                    <a:pt x="2627" y="1842"/>
                  </a:lnTo>
                  <a:lnTo>
                    <a:pt x="2627" y="3140"/>
                  </a:lnTo>
                  <a:lnTo>
                    <a:pt x="4468" y="3140"/>
                  </a:lnTo>
                  <a:lnTo>
                    <a:pt x="4468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Google Shape;2129;p85">
              <a:extLst>
                <a:ext uri="{FF2B5EF4-FFF2-40B4-BE49-F238E27FC236}">
                  <a16:creationId xmlns:a16="http://schemas.microsoft.com/office/drawing/2014/main" xmlns="" id="{41945D52-D6FA-4644-B59E-6C2BD8EFA934}"/>
                </a:ext>
              </a:extLst>
            </p:cNvPr>
            <p:cNvSpPr/>
            <p:nvPr/>
          </p:nvSpPr>
          <p:spPr>
            <a:xfrm>
              <a:off x="6345817" y="1455048"/>
              <a:ext cx="216672" cy="167896"/>
            </a:xfrm>
            <a:custGeom>
              <a:avLst/>
              <a:gdLst/>
              <a:ahLst/>
              <a:cxnLst/>
              <a:rect l="l" t="t" r="r" b="b"/>
              <a:pathLst>
                <a:path w="5766" h="4468" extrusionOk="0">
                  <a:moveTo>
                    <a:pt x="1" y="1"/>
                  </a:moveTo>
                  <a:lnTo>
                    <a:pt x="1" y="4468"/>
                  </a:lnTo>
                  <a:lnTo>
                    <a:pt x="529" y="4468"/>
                  </a:lnTo>
                  <a:lnTo>
                    <a:pt x="529" y="529"/>
                  </a:lnTo>
                  <a:lnTo>
                    <a:pt x="3925" y="529"/>
                  </a:lnTo>
                  <a:lnTo>
                    <a:pt x="3925" y="2612"/>
                  </a:lnTo>
                  <a:lnTo>
                    <a:pt x="3155" y="2612"/>
                  </a:lnTo>
                  <a:lnTo>
                    <a:pt x="3155" y="1298"/>
                  </a:lnTo>
                  <a:lnTo>
                    <a:pt x="1299" y="1298"/>
                  </a:lnTo>
                  <a:lnTo>
                    <a:pt x="1299" y="4468"/>
                  </a:lnTo>
                  <a:lnTo>
                    <a:pt x="5766" y="4468"/>
                  </a:lnTo>
                  <a:lnTo>
                    <a:pt x="5766" y="1"/>
                  </a:lnTo>
                  <a:lnTo>
                    <a:pt x="5238" y="1"/>
                  </a:lnTo>
                  <a:lnTo>
                    <a:pt x="5238" y="3925"/>
                  </a:lnTo>
                  <a:lnTo>
                    <a:pt x="1842" y="3925"/>
                  </a:lnTo>
                  <a:lnTo>
                    <a:pt x="1842" y="1842"/>
                  </a:lnTo>
                  <a:lnTo>
                    <a:pt x="2627" y="1842"/>
                  </a:lnTo>
                  <a:lnTo>
                    <a:pt x="2627" y="3140"/>
                  </a:lnTo>
                  <a:lnTo>
                    <a:pt x="4468" y="3140"/>
                  </a:lnTo>
                  <a:lnTo>
                    <a:pt x="4468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Google Shape;2130;p85">
              <a:extLst>
                <a:ext uri="{FF2B5EF4-FFF2-40B4-BE49-F238E27FC236}">
                  <a16:creationId xmlns:a16="http://schemas.microsoft.com/office/drawing/2014/main" xmlns="" id="{4F0E3170-C35B-4EE9-9253-3283BAF91FDC}"/>
                </a:ext>
              </a:extLst>
            </p:cNvPr>
            <p:cNvSpPr/>
            <p:nvPr/>
          </p:nvSpPr>
          <p:spPr>
            <a:xfrm>
              <a:off x="6593678" y="1455048"/>
              <a:ext cx="217799" cy="167896"/>
            </a:xfrm>
            <a:custGeom>
              <a:avLst/>
              <a:gdLst/>
              <a:ahLst/>
              <a:cxnLst/>
              <a:rect l="l" t="t" r="r" b="b"/>
              <a:pathLst>
                <a:path w="5796" h="4468" extrusionOk="0">
                  <a:moveTo>
                    <a:pt x="0" y="1"/>
                  </a:moveTo>
                  <a:lnTo>
                    <a:pt x="0" y="4468"/>
                  </a:lnTo>
                  <a:lnTo>
                    <a:pt x="559" y="4468"/>
                  </a:lnTo>
                  <a:lnTo>
                    <a:pt x="559" y="529"/>
                  </a:lnTo>
                  <a:lnTo>
                    <a:pt x="3954" y="529"/>
                  </a:lnTo>
                  <a:lnTo>
                    <a:pt x="3954" y="2612"/>
                  </a:lnTo>
                  <a:lnTo>
                    <a:pt x="3170" y="2612"/>
                  </a:lnTo>
                  <a:lnTo>
                    <a:pt x="3170" y="1298"/>
                  </a:lnTo>
                  <a:lnTo>
                    <a:pt x="1328" y="1298"/>
                  </a:lnTo>
                  <a:lnTo>
                    <a:pt x="1328" y="4468"/>
                  </a:lnTo>
                  <a:lnTo>
                    <a:pt x="5796" y="4468"/>
                  </a:lnTo>
                  <a:lnTo>
                    <a:pt x="5796" y="1"/>
                  </a:lnTo>
                  <a:lnTo>
                    <a:pt x="5252" y="1"/>
                  </a:lnTo>
                  <a:lnTo>
                    <a:pt x="5252" y="3925"/>
                  </a:lnTo>
                  <a:lnTo>
                    <a:pt x="1856" y="3925"/>
                  </a:lnTo>
                  <a:lnTo>
                    <a:pt x="1856" y="1842"/>
                  </a:lnTo>
                  <a:lnTo>
                    <a:pt x="2626" y="1842"/>
                  </a:lnTo>
                  <a:lnTo>
                    <a:pt x="2626" y="3140"/>
                  </a:lnTo>
                  <a:lnTo>
                    <a:pt x="4483" y="3140"/>
                  </a:lnTo>
                  <a:lnTo>
                    <a:pt x="4483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Google Shape;2131;p85">
              <a:extLst>
                <a:ext uri="{FF2B5EF4-FFF2-40B4-BE49-F238E27FC236}">
                  <a16:creationId xmlns:a16="http://schemas.microsoft.com/office/drawing/2014/main" xmlns="" id="{A9060EE0-362A-44E6-9429-EB16B2649E90}"/>
                </a:ext>
              </a:extLst>
            </p:cNvPr>
            <p:cNvSpPr/>
            <p:nvPr/>
          </p:nvSpPr>
          <p:spPr>
            <a:xfrm>
              <a:off x="6842629" y="1455048"/>
              <a:ext cx="217273" cy="167896"/>
            </a:xfrm>
            <a:custGeom>
              <a:avLst/>
              <a:gdLst/>
              <a:ahLst/>
              <a:cxnLst/>
              <a:rect l="l" t="t" r="r" b="b"/>
              <a:pathLst>
                <a:path w="5782" h="4468" extrusionOk="0">
                  <a:moveTo>
                    <a:pt x="1" y="1"/>
                  </a:moveTo>
                  <a:lnTo>
                    <a:pt x="1" y="4468"/>
                  </a:lnTo>
                  <a:lnTo>
                    <a:pt x="529" y="4468"/>
                  </a:lnTo>
                  <a:lnTo>
                    <a:pt x="529" y="529"/>
                  </a:lnTo>
                  <a:lnTo>
                    <a:pt x="3925" y="529"/>
                  </a:lnTo>
                  <a:lnTo>
                    <a:pt x="3925" y="2612"/>
                  </a:lnTo>
                  <a:lnTo>
                    <a:pt x="3155" y="2612"/>
                  </a:lnTo>
                  <a:lnTo>
                    <a:pt x="3155" y="1298"/>
                  </a:lnTo>
                  <a:lnTo>
                    <a:pt x="1299" y="1298"/>
                  </a:lnTo>
                  <a:lnTo>
                    <a:pt x="1299" y="4468"/>
                  </a:lnTo>
                  <a:lnTo>
                    <a:pt x="5781" y="4468"/>
                  </a:lnTo>
                  <a:lnTo>
                    <a:pt x="5781" y="1"/>
                  </a:lnTo>
                  <a:lnTo>
                    <a:pt x="5253" y="1"/>
                  </a:lnTo>
                  <a:lnTo>
                    <a:pt x="5253" y="3925"/>
                  </a:lnTo>
                  <a:lnTo>
                    <a:pt x="1857" y="3925"/>
                  </a:lnTo>
                  <a:lnTo>
                    <a:pt x="1857" y="1842"/>
                  </a:lnTo>
                  <a:lnTo>
                    <a:pt x="2627" y="1842"/>
                  </a:lnTo>
                  <a:lnTo>
                    <a:pt x="2627" y="3140"/>
                  </a:lnTo>
                  <a:lnTo>
                    <a:pt x="4468" y="3140"/>
                  </a:lnTo>
                  <a:lnTo>
                    <a:pt x="4468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Google Shape;2132;p85">
              <a:extLst>
                <a:ext uri="{FF2B5EF4-FFF2-40B4-BE49-F238E27FC236}">
                  <a16:creationId xmlns:a16="http://schemas.microsoft.com/office/drawing/2014/main" xmlns="" id="{777A92A2-9D30-4023-B99E-41189101D895}"/>
                </a:ext>
              </a:extLst>
            </p:cNvPr>
            <p:cNvSpPr/>
            <p:nvPr/>
          </p:nvSpPr>
          <p:spPr>
            <a:xfrm>
              <a:off x="7091054" y="1455048"/>
              <a:ext cx="216672" cy="167896"/>
            </a:xfrm>
            <a:custGeom>
              <a:avLst/>
              <a:gdLst/>
              <a:ahLst/>
              <a:cxnLst/>
              <a:rect l="l" t="t" r="r" b="b"/>
              <a:pathLst>
                <a:path w="5766" h="4468" extrusionOk="0">
                  <a:moveTo>
                    <a:pt x="0" y="1"/>
                  </a:moveTo>
                  <a:lnTo>
                    <a:pt x="0" y="4468"/>
                  </a:lnTo>
                  <a:lnTo>
                    <a:pt x="529" y="4468"/>
                  </a:lnTo>
                  <a:lnTo>
                    <a:pt x="529" y="529"/>
                  </a:lnTo>
                  <a:lnTo>
                    <a:pt x="3924" y="529"/>
                  </a:lnTo>
                  <a:lnTo>
                    <a:pt x="3924" y="2612"/>
                  </a:lnTo>
                  <a:lnTo>
                    <a:pt x="3140" y="2612"/>
                  </a:lnTo>
                  <a:lnTo>
                    <a:pt x="3140" y="1298"/>
                  </a:lnTo>
                  <a:lnTo>
                    <a:pt x="1298" y="1298"/>
                  </a:lnTo>
                  <a:lnTo>
                    <a:pt x="1298" y="4468"/>
                  </a:lnTo>
                  <a:lnTo>
                    <a:pt x="5766" y="4468"/>
                  </a:lnTo>
                  <a:lnTo>
                    <a:pt x="5766" y="1"/>
                  </a:lnTo>
                  <a:lnTo>
                    <a:pt x="5238" y="1"/>
                  </a:lnTo>
                  <a:lnTo>
                    <a:pt x="5238" y="3925"/>
                  </a:lnTo>
                  <a:lnTo>
                    <a:pt x="1842" y="3925"/>
                  </a:lnTo>
                  <a:lnTo>
                    <a:pt x="1842" y="1842"/>
                  </a:lnTo>
                  <a:lnTo>
                    <a:pt x="2611" y="1842"/>
                  </a:lnTo>
                  <a:lnTo>
                    <a:pt x="2611" y="3140"/>
                  </a:lnTo>
                  <a:lnTo>
                    <a:pt x="4468" y="3140"/>
                  </a:lnTo>
                  <a:lnTo>
                    <a:pt x="4468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Google Shape;2133;p85">
              <a:extLst>
                <a:ext uri="{FF2B5EF4-FFF2-40B4-BE49-F238E27FC236}">
                  <a16:creationId xmlns:a16="http://schemas.microsoft.com/office/drawing/2014/main" xmlns="" id="{85BCEB55-E515-40E9-9273-2EB482C509B6}"/>
                </a:ext>
              </a:extLst>
            </p:cNvPr>
            <p:cNvSpPr/>
            <p:nvPr/>
          </p:nvSpPr>
          <p:spPr>
            <a:xfrm>
              <a:off x="7338878" y="1455048"/>
              <a:ext cx="217837" cy="167896"/>
            </a:xfrm>
            <a:custGeom>
              <a:avLst/>
              <a:gdLst/>
              <a:ahLst/>
              <a:cxnLst/>
              <a:rect l="l" t="t" r="r" b="b"/>
              <a:pathLst>
                <a:path w="5797" h="4468" extrusionOk="0">
                  <a:moveTo>
                    <a:pt x="1" y="1"/>
                  </a:moveTo>
                  <a:lnTo>
                    <a:pt x="1" y="4468"/>
                  </a:lnTo>
                  <a:lnTo>
                    <a:pt x="544" y="4468"/>
                  </a:lnTo>
                  <a:lnTo>
                    <a:pt x="544" y="529"/>
                  </a:lnTo>
                  <a:lnTo>
                    <a:pt x="3940" y="529"/>
                  </a:lnTo>
                  <a:lnTo>
                    <a:pt x="3940" y="2612"/>
                  </a:lnTo>
                  <a:lnTo>
                    <a:pt x="3170" y="2612"/>
                  </a:lnTo>
                  <a:lnTo>
                    <a:pt x="3170" y="1298"/>
                  </a:lnTo>
                  <a:lnTo>
                    <a:pt x="1329" y="1298"/>
                  </a:lnTo>
                  <a:lnTo>
                    <a:pt x="1329" y="4468"/>
                  </a:lnTo>
                  <a:lnTo>
                    <a:pt x="5796" y="4468"/>
                  </a:lnTo>
                  <a:lnTo>
                    <a:pt x="5796" y="1"/>
                  </a:lnTo>
                  <a:lnTo>
                    <a:pt x="5253" y="1"/>
                  </a:lnTo>
                  <a:lnTo>
                    <a:pt x="5253" y="3925"/>
                  </a:lnTo>
                  <a:lnTo>
                    <a:pt x="1857" y="3925"/>
                  </a:lnTo>
                  <a:lnTo>
                    <a:pt x="1857" y="1842"/>
                  </a:lnTo>
                  <a:lnTo>
                    <a:pt x="2627" y="1842"/>
                  </a:lnTo>
                  <a:lnTo>
                    <a:pt x="2627" y="3140"/>
                  </a:lnTo>
                  <a:lnTo>
                    <a:pt x="4468" y="3140"/>
                  </a:lnTo>
                  <a:lnTo>
                    <a:pt x="4468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Google Shape;2134;p85">
              <a:extLst>
                <a:ext uri="{FF2B5EF4-FFF2-40B4-BE49-F238E27FC236}">
                  <a16:creationId xmlns:a16="http://schemas.microsoft.com/office/drawing/2014/main" xmlns="" id="{16AE9752-8643-40CA-ACED-5BB842BAA4BE}"/>
                </a:ext>
              </a:extLst>
            </p:cNvPr>
            <p:cNvSpPr/>
            <p:nvPr/>
          </p:nvSpPr>
          <p:spPr>
            <a:xfrm>
              <a:off x="7587866" y="1455048"/>
              <a:ext cx="216672" cy="167896"/>
            </a:xfrm>
            <a:custGeom>
              <a:avLst/>
              <a:gdLst/>
              <a:ahLst/>
              <a:cxnLst/>
              <a:rect l="l" t="t" r="r" b="b"/>
              <a:pathLst>
                <a:path w="5766" h="4468" extrusionOk="0">
                  <a:moveTo>
                    <a:pt x="1" y="1"/>
                  </a:moveTo>
                  <a:lnTo>
                    <a:pt x="1" y="4468"/>
                  </a:lnTo>
                  <a:lnTo>
                    <a:pt x="529" y="4468"/>
                  </a:lnTo>
                  <a:lnTo>
                    <a:pt x="529" y="529"/>
                  </a:lnTo>
                  <a:lnTo>
                    <a:pt x="3925" y="529"/>
                  </a:lnTo>
                  <a:lnTo>
                    <a:pt x="3925" y="2612"/>
                  </a:lnTo>
                  <a:lnTo>
                    <a:pt x="3155" y="2612"/>
                  </a:lnTo>
                  <a:lnTo>
                    <a:pt x="3155" y="1298"/>
                  </a:lnTo>
                  <a:lnTo>
                    <a:pt x="1299" y="1298"/>
                  </a:lnTo>
                  <a:lnTo>
                    <a:pt x="1299" y="4468"/>
                  </a:lnTo>
                  <a:lnTo>
                    <a:pt x="5766" y="4468"/>
                  </a:lnTo>
                  <a:lnTo>
                    <a:pt x="5766" y="1"/>
                  </a:lnTo>
                  <a:lnTo>
                    <a:pt x="5238" y="1"/>
                  </a:lnTo>
                  <a:lnTo>
                    <a:pt x="5238" y="3925"/>
                  </a:lnTo>
                  <a:lnTo>
                    <a:pt x="1842" y="3925"/>
                  </a:lnTo>
                  <a:lnTo>
                    <a:pt x="1842" y="1842"/>
                  </a:lnTo>
                  <a:lnTo>
                    <a:pt x="2627" y="1842"/>
                  </a:lnTo>
                  <a:lnTo>
                    <a:pt x="2627" y="3140"/>
                  </a:lnTo>
                  <a:lnTo>
                    <a:pt x="4468" y="3140"/>
                  </a:lnTo>
                  <a:lnTo>
                    <a:pt x="4468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Google Shape;2135;p85">
              <a:extLst>
                <a:ext uri="{FF2B5EF4-FFF2-40B4-BE49-F238E27FC236}">
                  <a16:creationId xmlns:a16="http://schemas.microsoft.com/office/drawing/2014/main" xmlns="" id="{674AA5E5-5E97-47D1-BCAB-B0B6EFC6BF04}"/>
                </a:ext>
              </a:extLst>
            </p:cNvPr>
            <p:cNvSpPr/>
            <p:nvPr/>
          </p:nvSpPr>
          <p:spPr>
            <a:xfrm>
              <a:off x="7835728" y="1455048"/>
              <a:ext cx="217799" cy="167896"/>
            </a:xfrm>
            <a:custGeom>
              <a:avLst/>
              <a:gdLst/>
              <a:ahLst/>
              <a:cxnLst/>
              <a:rect l="l" t="t" r="r" b="b"/>
              <a:pathLst>
                <a:path w="5796" h="4468" extrusionOk="0">
                  <a:moveTo>
                    <a:pt x="0" y="1"/>
                  </a:moveTo>
                  <a:lnTo>
                    <a:pt x="0" y="4468"/>
                  </a:lnTo>
                  <a:lnTo>
                    <a:pt x="559" y="4468"/>
                  </a:lnTo>
                  <a:lnTo>
                    <a:pt x="559" y="529"/>
                  </a:lnTo>
                  <a:lnTo>
                    <a:pt x="3954" y="529"/>
                  </a:lnTo>
                  <a:lnTo>
                    <a:pt x="3954" y="2612"/>
                  </a:lnTo>
                  <a:lnTo>
                    <a:pt x="3170" y="2612"/>
                  </a:lnTo>
                  <a:lnTo>
                    <a:pt x="3170" y="1298"/>
                  </a:lnTo>
                  <a:lnTo>
                    <a:pt x="1328" y="1298"/>
                  </a:lnTo>
                  <a:lnTo>
                    <a:pt x="1328" y="4468"/>
                  </a:lnTo>
                  <a:lnTo>
                    <a:pt x="5796" y="4468"/>
                  </a:lnTo>
                  <a:lnTo>
                    <a:pt x="5796" y="1"/>
                  </a:lnTo>
                  <a:lnTo>
                    <a:pt x="5252" y="1"/>
                  </a:lnTo>
                  <a:lnTo>
                    <a:pt x="5252" y="3925"/>
                  </a:lnTo>
                  <a:lnTo>
                    <a:pt x="1856" y="3925"/>
                  </a:lnTo>
                  <a:lnTo>
                    <a:pt x="1856" y="1842"/>
                  </a:lnTo>
                  <a:lnTo>
                    <a:pt x="2626" y="1842"/>
                  </a:lnTo>
                  <a:lnTo>
                    <a:pt x="2626" y="3140"/>
                  </a:lnTo>
                  <a:lnTo>
                    <a:pt x="4483" y="3140"/>
                  </a:lnTo>
                  <a:lnTo>
                    <a:pt x="4483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62915761-EADA-401E-8D1D-133BD38A5FA0}"/>
              </a:ext>
            </a:extLst>
          </p:cNvPr>
          <p:cNvSpPr txBox="1"/>
          <p:nvPr/>
        </p:nvSpPr>
        <p:spPr>
          <a:xfrm>
            <a:off x="1720826" y="1431188"/>
            <a:ext cx="174171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J, K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8EF287DE-DA89-4594-BA60-EAEBC1272128}"/>
              </a:ext>
            </a:extLst>
          </p:cNvPr>
          <p:cNvSpPr/>
          <p:nvPr/>
        </p:nvSpPr>
        <p:spPr>
          <a:xfrm>
            <a:off x="0" y="6574971"/>
            <a:ext cx="12192000" cy="283029"/>
          </a:xfrm>
          <a:prstGeom prst="rect">
            <a:avLst/>
          </a:prstGeom>
          <a:solidFill>
            <a:srgbClr val="DA0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26495E6F-7153-4647-BC39-D8F0E13A413E}"/>
              </a:ext>
            </a:extLst>
          </p:cNvPr>
          <p:cNvGrpSpPr/>
          <p:nvPr/>
        </p:nvGrpSpPr>
        <p:grpSpPr>
          <a:xfrm>
            <a:off x="10436800" y="0"/>
            <a:ext cx="1379944" cy="2707637"/>
            <a:chOff x="914400" y="-249855"/>
            <a:chExt cx="2037913" cy="3998660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xmlns="" id="{10ACFCCE-41C7-4C4B-8683-1B576FBED2A6}"/>
                </a:ext>
              </a:extLst>
            </p:cNvPr>
            <p:cNvGrpSpPr/>
            <p:nvPr/>
          </p:nvGrpSpPr>
          <p:grpSpPr>
            <a:xfrm>
              <a:off x="914400" y="-249855"/>
              <a:ext cx="1930759" cy="3998660"/>
              <a:chOff x="914400" y="-249855"/>
              <a:chExt cx="1930759" cy="3998660"/>
            </a:xfrm>
          </p:grpSpPr>
          <p:grpSp>
            <p:nvGrpSpPr>
              <p:cNvPr id="77" name="Google Shape;2136;p85">
                <a:extLst>
                  <a:ext uri="{FF2B5EF4-FFF2-40B4-BE49-F238E27FC236}">
                    <a16:creationId xmlns:a16="http://schemas.microsoft.com/office/drawing/2014/main" xmlns="" id="{80BF47C3-12A7-4392-B410-E7A1444581E7}"/>
                  </a:ext>
                </a:extLst>
              </p:cNvPr>
              <p:cNvGrpSpPr/>
              <p:nvPr/>
            </p:nvGrpSpPr>
            <p:grpSpPr>
              <a:xfrm>
                <a:off x="914400" y="466787"/>
                <a:ext cx="1930759" cy="3282018"/>
                <a:chOff x="4124475" y="1250559"/>
                <a:chExt cx="984913" cy="1674213"/>
              </a:xfrm>
            </p:grpSpPr>
            <p:sp>
              <p:nvSpPr>
                <p:cNvPr id="79" name="Google Shape;2137;p85">
                  <a:extLst>
                    <a:ext uri="{FF2B5EF4-FFF2-40B4-BE49-F238E27FC236}">
                      <a16:creationId xmlns:a16="http://schemas.microsoft.com/office/drawing/2014/main" xmlns="" id="{18F2E458-D2A1-4A63-8B10-7385CC10B6A8}"/>
                    </a:ext>
                  </a:extLst>
                </p:cNvPr>
                <p:cNvSpPr/>
                <p:nvPr/>
              </p:nvSpPr>
              <p:spPr>
                <a:xfrm>
                  <a:off x="4405820" y="2586828"/>
                  <a:ext cx="422233" cy="84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05" h="3230" extrusionOk="0">
                      <a:moveTo>
                        <a:pt x="1540" y="0"/>
                      </a:moveTo>
                      <a:lnTo>
                        <a:pt x="1238" y="15"/>
                      </a:lnTo>
                      <a:lnTo>
                        <a:pt x="680" y="257"/>
                      </a:lnTo>
                      <a:lnTo>
                        <a:pt x="257" y="679"/>
                      </a:lnTo>
                      <a:lnTo>
                        <a:pt x="16" y="1238"/>
                      </a:lnTo>
                      <a:lnTo>
                        <a:pt x="1" y="1555"/>
                      </a:lnTo>
                      <a:lnTo>
                        <a:pt x="1" y="3230"/>
                      </a:lnTo>
                      <a:lnTo>
                        <a:pt x="16105" y="3230"/>
                      </a:lnTo>
                      <a:lnTo>
                        <a:pt x="16105" y="1555"/>
                      </a:lnTo>
                      <a:lnTo>
                        <a:pt x="16090" y="1238"/>
                      </a:lnTo>
                      <a:lnTo>
                        <a:pt x="15848" y="679"/>
                      </a:lnTo>
                      <a:lnTo>
                        <a:pt x="15441" y="257"/>
                      </a:lnTo>
                      <a:lnTo>
                        <a:pt x="14882" y="15"/>
                      </a:lnTo>
                      <a:lnTo>
                        <a:pt x="1456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Google Shape;2138;p85">
                  <a:extLst>
                    <a:ext uri="{FF2B5EF4-FFF2-40B4-BE49-F238E27FC236}">
                      <a16:creationId xmlns:a16="http://schemas.microsoft.com/office/drawing/2014/main" xmlns="" id="{555A0DFF-3A71-459B-AFA3-B04B6A2597FA}"/>
                    </a:ext>
                  </a:extLst>
                </p:cNvPr>
                <p:cNvSpPr/>
                <p:nvPr/>
              </p:nvSpPr>
              <p:spPr>
                <a:xfrm>
                  <a:off x="444776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Google Shape;2139;p85">
                  <a:extLst>
                    <a:ext uri="{FF2B5EF4-FFF2-40B4-BE49-F238E27FC236}">
                      <a16:creationId xmlns:a16="http://schemas.microsoft.com/office/drawing/2014/main" xmlns="" id="{D694BC57-7183-442A-B164-B1CB212D8330}"/>
                    </a:ext>
                  </a:extLst>
                </p:cNvPr>
                <p:cNvSpPr/>
                <p:nvPr/>
              </p:nvSpPr>
              <p:spPr>
                <a:xfrm>
                  <a:off x="476432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Google Shape;2140;p85">
                  <a:extLst>
                    <a:ext uri="{FF2B5EF4-FFF2-40B4-BE49-F238E27FC236}">
                      <a16:creationId xmlns:a16="http://schemas.microsoft.com/office/drawing/2014/main" xmlns="" id="{9B5F43CC-10CA-41C0-9FC0-65E09590E4A3}"/>
                    </a:ext>
                  </a:extLst>
                </p:cNvPr>
                <p:cNvSpPr/>
                <p:nvPr/>
              </p:nvSpPr>
              <p:spPr>
                <a:xfrm>
                  <a:off x="4637718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Google Shape;2141;p85">
                  <a:extLst>
                    <a:ext uri="{FF2B5EF4-FFF2-40B4-BE49-F238E27FC236}">
                      <a16:creationId xmlns:a16="http://schemas.microsoft.com/office/drawing/2014/main" xmlns="" id="{D42D408B-F617-4B2E-99E8-54D27864454B}"/>
                    </a:ext>
                  </a:extLst>
                </p:cNvPr>
                <p:cNvSpPr/>
                <p:nvPr/>
              </p:nvSpPr>
              <p:spPr>
                <a:xfrm>
                  <a:off x="470100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Google Shape;2142;p85">
                  <a:extLst>
                    <a:ext uri="{FF2B5EF4-FFF2-40B4-BE49-F238E27FC236}">
                      <a16:creationId xmlns:a16="http://schemas.microsoft.com/office/drawing/2014/main" xmlns="" id="{C4AED57D-6437-4F3C-A30A-10167329D31C}"/>
                    </a:ext>
                  </a:extLst>
                </p:cNvPr>
                <p:cNvSpPr/>
                <p:nvPr/>
              </p:nvSpPr>
              <p:spPr>
                <a:xfrm>
                  <a:off x="4574402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Google Shape;2143;p85">
                  <a:extLst>
                    <a:ext uri="{FF2B5EF4-FFF2-40B4-BE49-F238E27FC236}">
                      <a16:creationId xmlns:a16="http://schemas.microsoft.com/office/drawing/2014/main" xmlns="" id="{9CBF88EB-3038-4B08-AEE0-F292C6A679CF}"/>
                    </a:ext>
                  </a:extLst>
                </p:cNvPr>
                <p:cNvSpPr/>
                <p:nvPr/>
              </p:nvSpPr>
              <p:spPr>
                <a:xfrm>
                  <a:off x="451108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Google Shape;2144;p85">
                  <a:extLst>
                    <a:ext uri="{FF2B5EF4-FFF2-40B4-BE49-F238E27FC236}">
                      <a16:creationId xmlns:a16="http://schemas.microsoft.com/office/drawing/2014/main" xmlns="" id="{C3361149-25BA-42D0-B7E5-B2E211FBA4AE}"/>
                    </a:ext>
                  </a:extLst>
                </p:cNvPr>
                <p:cNvSpPr/>
                <p:nvPr/>
              </p:nvSpPr>
              <p:spPr>
                <a:xfrm>
                  <a:off x="4124475" y="1250559"/>
                  <a:ext cx="984913" cy="984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67" h="37566" extrusionOk="0">
                      <a:moveTo>
                        <a:pt x="18550" y="0"/>
                      </a:moveTo>
                      <a:lnTo>
                        <a:pt x="18097" y="181"/>
                      </a:lnTo>
                      <a:lnTo>
                        <a:pt x="17901" y="347"/>
                      </a:lnTo>
                      <a:lnTo>
                        <a:pt x="363" y="17900"/>
                      </a:lnTo>
                      <a:lnTo>
                        <a:pt x="182" y="18096"/>
                      </a:lnTo>
                      <a:lnTo>
                        <a:pt x="1" y="18549"/>
                      </a:lnTo>
                      <a:lnTo>
                        <a:pt x="1" y="19017"/>
                      </a:lnTo>
                      <a:lnTo>
                        <a:pt x="182" y="19470"/>
                      </a:lnTo>
                      <a:lnTo>
                        <a:pt x="363" y="19666"/>
                      </a:lnTo>
                      <a:lnTo>
                        <a:pt x="17901" y="37219"/>
                      </a:lnTo>
                      <a:lnTo>
                        <a:pt x="18097" y="37385"/>
                      </a:lnTo>
                      <a:lnTo>
                        <a:pt x="18535" y="37566"/>
                      </a:lnTo>
                      <a:lnTo>
                        <a:pt x="19018" y="37566"/>
                      </a:lnTo>
                      <a:lnTo>
                        <a:pt x="19470" y="37385"/>
                      </a:lnTo>
                      <a:lnTo>
                        <a:pt x="19682" y="37219"/>
                      </a:lnTo>
                      <a:lnTo>
                        <a:pt x="37220" y="19666"/>
                      </a:lnTo>
                      <a:lnTo>
                        <a:pt x="37386" y="19470"/>
                      </a:lnTo>
                      <a:lnTo>
                        <a:pt x="37567" y="19017"/>
                      </a:lnTo>
                      <a:lnTo>
                        <a:pt x="37567" y="18549"/>
                      </a:lnTo>
                      <a:lnTo>
                        <a:pt x="37386" y="18096"/>
                      </a:lnTo>
                      <a:lnTo>
                        <a:pt x="37220" y="17900"/>
                      </a:lnTo>
                      <a:lnTo>
                        <a:pt x="19682" y="347"/>
                      </a:lnTo>
                      <a:lnTo>
                        <a:pt x="19486" y="181"/>
                      </a:lnTo>
                      <a:lnTo>
                        <a:pt x="19033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Google Shape;2145;p85">
                  <a:extLst>
                    <a:ext uri="{FF2B5EF4-FFF2-40B4-BE49-F238E27FC236}">
                      <a16:creationId xmlns:a16="http://schemas.microsoft.com/office/drawing/2014/main" xmlns="" id="{80686BD6-7475-4ECF-9E35-E21377318FF7}"/>
                    </a:ext>
                  </a:extLst>
                </p:cNvPr>
                <p:cNvSpPr/>
                <p:nvPr/>
              </p:nvSpPr>
              <p:spPr>
                <a:xfrm>
                  <a:off x="4229740" y="1355797"/>
                  <a:ext cx="774386" cy="774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37" h="29538" extrusionOk="0">
                      <a:moveTo>
                        <a:pt x="14761" y="1"/>
                      </a:moveTo>
                      <a:lnTo>
                        <a:pt x="1" y="14777"/>
                      </a:lnTo>
                      <a:lnTo>
                        <a:pt x="14761" y="29537"/>
                      </a:lnTo>
                      <a:lnTo>
                        <a:pt x="29537" y="14777"/>
                      </a:lnTo>
                      <a:lnTo>
                        <a:pt x="14761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Google Shape;2146;p85">
                  <a:extLst>
                    <a:ext uri="{FF2B5EF4-FFF2-40B4-BE49-F238E27FC236}">
                      <a16:creationId xmlns:a16="http://schemas.microsoft.com/office/drawing/2014/main" xmlns="" id="{A2ACBEFC-63C2-4BDB-96E7-08300BC58A68}"/>
                    </a:ext>
                  </a:extLst>
                </p:cNvPr>
                <p:cNvSpPr/>
                <p:nvPr/>
              </p:nvSpPr>
              <p:spPr>
                <a:xfrm>
                  <a:off x="4855747" y="1702449"/>
                  <a:ext cx="81536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0" h="3094" extrusionOk="0">
                      <a:moveTo>
                        <a:pt x="1555" y="0"/>
                      </a:moveTo>
                      <a:lnTo>
                        <a:pt x="0" y="1555"/>
                      </a:lnTo>
                      <a:lnTo>
                        <a:pt x="1555" y="3094"/>
                      </a:lnTo>
                      <a:lnTo>
                        <a:pt x="3109" y="1555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Google Shape;2147;p85">
                  <a:extLst>
                    <a:ext uri="{FF2B5EF4-FFF2-40B4-BE49-F238E27FC236}">
                      <a16:creationId xmlns:a16="http://schemas.microsoft.com/office/drawing/2014/main" xmlns="" id="{5FF40B54-F52F-40EA-98A9-F2F51769BBF4}"/>
                    </a:ext>
                  </a:extLst>
                </p:cNvPr>
                <p:cNvSpPr/>
                <p:nvPr/>
              </p:nvSpPr>
              <p:spPr>
                <a:xfrm>
                  <a:off x="4576762" y="1422679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40" y="1"/>
                      </a:moveTo>
                      <a:lnTo>
                        <a:pt x="1" y="1555"/>
                      </a:lnTo>
                      <a:lnTo>
                        <a:pt x="1540" y="3095"/>
                      </a:lnTo>
                      <a:lnTo>
                        <a:pt x="3095" y="1555"/>
                      </a:lnTo>
                      <a:lnTo>
                        <a:pt x="1540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Google Shape;2148;p85">
                  <a:extLst>
                    <a:ext uri="{FF2B5EF4-FFF2-40B4-BE49-F238E27FC236}">
                      <a16:creationId xmlns:a16="http://schemas.microsoft.com/office/drawing/2014/main" xmlns="" id="{5E6AAE55-AD79-43C1-9C26-410EBBAA4FBB}"/>
                    </a:ext>
                  </a:extLst>
                </p:cNvPr>
                <p:cNvSpPr/>
                <p:nvPr/>
              </p:nvSpPr>
              <p:spPr>
                <a:xfrm>
                  <a:off x="4464784" y="147886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3653" y="1"/>
                      </a:moveTo>
                      <a:lnTo>
                        <a:pt x="1" y="3683"/>
                      </a:lnTo>
                      <a:lnTo>
                        <a:pt x="2597" y="6279"/>
                      </a:lnTo>
                      <a:lnTo>
                        <a:pt x="4211" y="4679"/>
                      </a:lnTo>
                      <a:lnTo>
                        <a:pt x="5796" y="6279"/>
                      </a:lnTo>
                      <a:lnTo>
                        <a:pt x="7396" y="4679"/>
                      </a:lnTo>
                      <a:lnTo>
                        <a:pt x="8996" y="6279"/>
                      </a:lnTo>
                      <a:lnTo>
                        <a:pt x="11607" y="3683"/>
                      </a:lnTo>
                      <a:lnTo>
                        <a:pt x="7939" y="1"/>
                      </a:lnTo>
                      <a:lnTo>
                        <a:pt x="5796" y="2129"/>
                      </a:lnTo>
                      <a:lnTo>
                        <a:pt x="365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Google Shape;2149;p85">
                  <a:extLst>
                    <a:ext uri="{FF2B5EF4-FFF2-40B4-BE49-F238E27FC236}">
                      <a16:creationId xmlns:a16="http://schemas.microsoft.com/office/drawing/2014/main" xmlns="" id="{90298588-6C21-4767-8F93-9468FC76F11E}"/>
                    </a:ext>
                  </a:extLst>
                </p:cNvPr>
                <p:cNvSpPr/>
                <p:nvPr/>
              </p:nvSpPr>
              <p:spPr>
                <a:xfrm>
                  <a:off x="4716451" y="1590840"/>
                  <a:ext cx="164646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0" h="11623" extrusionOk="0">
                      <a:moveTo>
                        <a:pt x="2612" y="1"/>
                      </a:moveTo>
                      <a:lnTo>
                        <a:pt x="1" y="2597"/>
                      </a:lnTo>
                      <a:lnTo>
                        <a:pt x="1585" y="4197"/>
                      </a:lnTo>
                      <a:lnTo>
                        <a:pt x="1" y="5812"/>
                      </a:lnTo>
                      <a:lnTo>
                        <a:pt x="1585" y="7411"/>
                      </a:lnTo>
                      <a:lnTo>
                        <a:pt x="1" y="9011"/>
                      </a:lnTo>
                      <a:lnTo>
                        <a:pt x="2612" y="11622"/>
                      </a:lnTo>
                      <a:lnTo>
                        <a:pt x="6279" y="7940"/>
                      </a:lnTo>
                      <a:lnTo>
                        <a:pt x="4151" y="5812"/>
                      </a:lnTo>
                      <a:lnTo>
                        <a:pt x="6279" y="3668"/>
                      </a:lnTo>
                      <a:lnTo>
                        <a:pt x="26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Google Shape;2150;p85">
                  <a:extLst>
                    <a:ext uri="{FF2B5EF4-FFF2-40B4-BE49-F238E27FC236}">
                      <a16:creationId xmlns:a16="http://schemas.microsoft.com/office/drawing/2014/main" xmlns="" id="{A10B08D0-648A-4891-AFC5-099E415A24DC}"/>
                    </a:ext>
                  </a:extLst>
                </p:cNvPr>
                <p:cNvSpPr/>
                <p:nvPr/>
              </p:nvSpPr>
              <p:spPr>
                <a:xfrm>
                  <a:off x="4674109" y="1674343"/>
                  <a:ext cx="53064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38" extrusionOk="0">
                      <a:moveTo>
                        <a:pt x="1012" y="0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Google Shape;2151;p85">
                  <a:extLst>
                    <a:ext uri="{FF2B5EF4-FFF2-40B4-BE49-F238E27FC236}">
                      <a16:creationId xmlns:a16="http://schemas.microsoft.com/office/drawing/2014/main" xmlns="" id="{094184CA-44F8-4A9A-A1AB-B5A544962D91}"/>
                    </a:ext>
                  </a:extLst>
                </p:cNvPr>
                <p:cNvSpPr/>
                <p:nvPr/>
              </p:nvSpPr>
              <p:spPr>
                <a:xfrm>
                  <a:off x="4632160" y="1632002"/>
                  <a:ext cx="53457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9" h="2039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38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Google Shape;2152;p85">
                  <a:extLst>
                    <a:ext uri="{FF2B5EF4-FFF2-40B4-BE49-F238E27FC236}">
                      <a16:creationId xmlns:a16="http://schemas.microsoft.com/office/drawing/2014/main" xmlns="" id="{977D8BF8-4E58-4841-97A5-14C746CE656D}"/>
                    </a:ext>
                  </a:extLst>
                </p:cNvPr>
                <p:cNvSpPr/>
                <p:nvPr/>
              </p:nvSpPr>
              <p:spPr>
                <a:xfrm>
                  <a:off x="4352414" y="1590840"/>
                  <a:ext cx="164620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9" h="11623" extrusionOk="0">
                      <a:moveTo>
                        <a:pt x="3683" y="1"/>
                      </a:moveTo>
                      <a:lnTo>
                        <a:pt x="0" y="3668"/>
                      </a:lnTo>
                      <a:lnTo>
                        <a:pt x="2128" y="5812"/>
                      </a:lnTo>
                      <a:lnTo>
                        <a:pt x="0" y="7940"/>
                      </a:lnTo>
                      <a:lnTo>
                        <a:pt x="3683" y="11622"/>
                      </a:lnTo>
                      <a:lnTo>
                        <a:pt x="6279" y="9011"/>
                      </a:lnTo>
                      <a:lnTo>
                        <a:pt x="4694" y="7411"/>
                      </a:lnTo>
                      <a:lnTo>
                        <a:pt x="6279" y="5812"/>
                      </a:lnTo>
                      <a:lnTo>
                        <a:pt x="4694" y="4197"/>
                      </a:lnTo>
                      <a:lnTo>
                        <a:pt x="6279" y="2597"/>
                      </a:lnTo>
                      <a:lnTo>
                        <a:pt x="368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Google Shape;2153;p85">
                  <a:extLst>
                    <a:ext uri="{FF2B5EF4-FFF2-40B4-BE49-F238E27FC236}">
                      <a16:creationId xmlns:a16="http://schemas.microsoft.com/office/drawing/2014/main" xmlns="" id="{CAEA6713-E04A-40E7-963F-25E597B509E0}"/>
                    </a:ext>
                  </a:extLst>
                </p:cNvPr>
                <p:cNvSpPr/>
                <p:nvPr/>
              </p:nvSpPr>
              <p:spPr>
                <a:xfrm>
                  <a:off x="4296622" y="1702449"/>
                  <a:ext cx="81143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4" extrusionOk="0">
                      <a:moveTo>
                        <a:pt x="1540" y="0"/>
                      </a:moveTo>
                      <a:lnTo>
                        <a:pt x="0" y="1539"/>
                      </a:lnTo>
                      <a:lnTo>
                        <a:pt x="1540" y="3094"/>
                      </a:lnTo>
                      <a:lnTo>
                        <a:pt x="3094" y="1539"/>
                      </a:lnTo>
                      <a:lnTo>
                        <a:pt x="1540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Google Shape;2154;p85">
                  <a:extLst>
                    <a:ext uri="{FF2B5EF4-FFF2-40B4-BE49-F238E27FC236}">
                      <a16:creationId xmlns:a16="http://schemas.microsoft.com/office/drawing/2014/main" xmlns="" id="{ECA643DB-8EAD-4639-A030-F625FA803B8F}"/>
                    </a:ext>
                  </a:extLst>
                </p:cNvPr>
                <p:cNvSpPr/>
                <p:nvPr/>
              </p:nvSpPr>
              <p:spPr>
                <a:xfrm>
                  <a:off x="4548289" y="1632395"/>
                  <a:ext cx="53038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4" extrusionOk="0">
                      <a:moveTo>
                        <a:pt x="1011" y="1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23" y="1012"/>
                      </a:lnTo>
                      <a:lnTo>
                        <a:pt x="1011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Google Shape;2155;p85">
                  <a:extLst>
                    <a:ext uri="{FF2B5EF4-FFF2-40B4-BE49-F238E27FC236}">
                      <a16:creationId xmlns:a16="http://schemas.microsoft.com/office/drawing/2014/main" xmlns="" id="{2E304383-829A-418A-8B6F-D8768BB97DF0}"/>
                    </a:ext>
                  </a:extLst>
                </p:cNvPr>
                <p:cNvSpPr/>
                <p:nvPr/>
              </p:nvSpPr>
              <p:spPr>
                <a:xfrm>
                  <a:off x="4506340" y="1674343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2" y="0"/>
                      </a:moveTo>
                      <a:lnTo>
                        <a:pt x="0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Google Shape;2156;p85">
                  <a:extLst>
                    <a:ext uri="{FF2B5EF4-FFF2-40B4-BE49-F238E27FC236}">
                      <a16:creationId xmlns:a16="http://schemas.microsoft.com/office/drawing/2014/main" xmlns="" id="{244F10AC-977B-4B71-8DAC-B4743A85E6C7}"/>
                    </a:ext>
                  </a:extLst>
                </p:cNvPr>
                <p:cNvSpPr/>
                <p:nvPr/>
              </p:nvSpPr>
              <p:spPr>
                <a:xfrm>
                  <a:off x="4590238" y="1674343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38" y="1012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Google Shape;2157;p85">
                  <a:extLst>
                    <a:ext uri="{FF2B5EF4-FFF2-40B4-BE49-F238E27FC236}">
                      <a16:creationId xmlns:a16="http://schemas.microsoft.com/office/drawing/2014/main" xmlns="" id="{E79D15B9-8196-405B-97EE-5D163CB07ED7}"/>
                    </a:ext>
                  </a:extLst>
                </p:cNvPr>
                <p:cNvSpPr/>
                <p:nvPr/>
              </p:nvSpPr>
              <p:spPr>
                <a:xfrm>
                  <a:off x="4548289" y="1716292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3"/>
                      </a:lnTo>
                      <a:lnTo>
                        <a:pt x="2038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Google Shape;2158;p85">
                  <a:extLst>
                    <a:ext uri="{FF2B5EF4-FFF2-40B4-BE49-F238E27FC236}">
                      <a16:creationId xmlns:a16="http://schemas.microsoft.com/office/drawing/2014/main" xmlns="" id="{B5971D80-B53D-457B-8AEF-9FFF8927E161}"/>
                    </a:ext>
                  </a:extLst>
                </p:cNvPr>
                <p:cNvSpPr/>
                <p:nvPr/>
              </p:nvSpPr>
              <p:spPr>
                <a:xfrm>
                  <a:off x="4506340" y="1758240"/>
                  <a:ext cx="53038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38" extrusionOk="0">
                      <a:moveTo>
                        <a:pt x="1012" y="0"/>
                      </a:moveTo>
                      <a:lnTo>
                        <a:pt x="0" y="1026"/>
                      </a:lnTo>
                      <a:lnTo>
                        <a:pt x="1012" y="2038"/>
                      </a:lnTo>
                      <a:lnTo>
                        <a:pt x="2023" y="1026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Google Shape;2159;p85">
                  <a:extLst>
                    <a:ext uri="{FF2B5EF4-FFF2-40B4-BE49-F238E27FC236}">
                      <a16:creationId xmlns:a16="http://schemas.microsoft.com/office/drawing/2014/main" xmlns="" id="{5101BA3E-A017-474E-91F5-403850C01A28}"/>
                    </a:ext>
                  </a:extLst>
                </p:cNvPr>
                <p:cNvSpPr/>
                <p:nvPr/>
              </p:nvSpPr>
              <p:spPr>
                <a:xfrm>
                  <a:off x="4632553" y="1716292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Google Shape;2160;p85">
                  <a:extLst>
                    <a:ext uri="{FF2B5EF4-FFF2-40B4-BE49-F238E27FC236}">
                      <a16:creationId xmlns:a16="http://schemas.microsoft.com/office/drawing/2014/main" xmlns="" id="{1F98FF67-9D15-4E0B-AB2C-E1DD13A5ACD2}"/>
                    </a:ext>
                  </a:extLst>
                </p:cNvPr>
                <p:cNvSpPr/>
                <p:nvPr/>
              </p:nvSpPr>
              <p:spPr>
                <a:xfrm>
                  <a:off x="4590631" y="1758240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2"/>
                      </a:lnTo>
                      <a:lnTo>
                        <a:pt x="2023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Google Shape;2161;p85">
                  <a:extLst>
                    <a:ext uri="{FF2B5EF4-FFF2-40B4-BE49-F238E27FC236}">
                      <a16:creationId xmlns:a16="http://schemas.microsoft.com/office/drawing/2014/main" xmlns="" id="{4A6D57DA-9163-4F86-8B57-88DA769DD198}"/>
                    </a:ext>
                  </a:extLst>
                </p:cNvPr>
                <p:cNvSpPr/>
                <p:nvPr/>
              </p:nvSpPr>
              <p:spPr>
                <a:xfrm>
                  <a:off x="4548289" y="1800163"/>
                  <a:ext cx="53431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39" extrusionOk="0">
                      <a:moveTo>
                        <a:pt x="1026" y="1"/>
                      </a:moveTo>
                      <a:lnTo>
                        <a:pt x="0" y="1027"/>
                      </a:lnTo>
                      <a:lnTo>
                        <a:pt x="1026" y="2038"/>
                      </a:lnTo>
                      <a:lnTo>
                        <a:pt x="2038" y="1027"/>
                      </a:lnTo>
                      <a:lnTo>
                        <a:pt x="1026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4" name="Google Shape;2162;p85">
                  <a:extLst>
                    <a:ext uri="{FF2B5EF4-FFF2-40B4-BE49-F238E27FC236}">
                      <a16:creationId xmlns:a16="http://schemas.microsoft.com/office/drawing/2014/main" xmlns="" id="{2F5357A7-659C-442B-847A-B9E3E63726EC}"/>
                    </a:ext>
                  </a:extLst>
                </p:cNvPr>
                <p:cNvSpPr/>
                <p:nvPr/>
              </p:nvSpPr>
              <p:spPr>
                <a:xfrm>
                  <a:off x="4464784" y="184250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2597" y="1"/>
                      </a:moveTo>
                      <a:lnTo>
                        <a:pt x="1" y="2597"/>
                      </a:lnTo>
                      <a:lnTo>
                        <a:pt x="3653" y="6279"/>
                      </a:lnTo>
                      <a:lnTo>
                        <a:pt x="5796" y="4151"/>
                      </a:lnTo>
                      <a:lnTo>
                        <a:pt x="7939" y="6279"/>
                      </a:lnTo>
                      <a:lnTo>
                        <a:pt x="11607" y="2597"/>
                      </a:lnTo>
                      <a:lnTo>
                        <a:pt x="8996" y="1"/>
                      </a:lnTo>
                      <a:lnTo>
                        <a:pt x="7396" y="1601"/>
                      </a:lnTo>
                      <a:lnTo>
                        <a:pt x="5796" y="1"/>
                      </a:lnTo>
                      <a:lnTo>
                        <a:pt x="4211" y="1601"/>
                      </a:lnTo>
                      <a:lnTo>
                        <a:pt x="2597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5" name="Google Shape;2163;p85">
                  <a:extLst>
                    <a:ext uri="{FF2B5EF4-FFF2-40B4-BE49-F238E27FC236}">
                      <a16:creationId xmlns:a16="http://schemas.microsoft.com/office/drawing/2014/main" xmlns="" id="{0675E3F1-7056-4FFD-89EA-FF92080A4239}"/>
                    </a:ext>
                  </a:extLst>
                </p:cNvPr>
                <p:cNvSpPr/>
                <p:nvPr/>
              </p:nvSpPr>
              <p:spPr>
                <a:xfrm>
                  <a:off x="4674109" y="1758634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6" name="Google Shape;2164;p85">
                  <a:extLst>
                    <a:ext uri="{FF2B5EF4-FFF2-40B4-BE49-F238E27FC236}">
                      <a16:creationId xmlns:a16="http://schemas.microsoft.com/office/drawing/2014/main" xmlns="" id="{B5C27EC9-4F8E-4650-9B4D-8A7F5A6EB8D5}"/>
                    </a:ext>
                  </a:extLst>
                </p:cNvPr>
                <p:cNvSpPr/>
                <p:nvPr/>
              </p:nvSpPr>
              <p:spPr>
                <a:xfrm>
                  <a:off x="4632553" y="1800163"/>
                  <a:ext cx="53064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4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7" name="Google Shape;2165;p85">
                  <a:extLst>
                    <a:ext uri="{FF2B5EF4-FFF2-40B4-BE49-F238E27FC236}">
                      <a16:creationId xmlns:a16="http://schemas.microsoft.com/office/drawing/2014/main" xmlns="" id="{D76200FA-BC30-4D75-A9E4-0949CC22FE97}"/>
                    </a:ext>
                  </a:extLst>
                </p:cNvPr>
                <p:cNvSpPr/>
                <p:nvPr/>
              </p:nvSpPr>
              <p:spPr>
                <a:xfrm>
                  <a:off x="4576368" y="1982193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55" y="0"/>
                      </a:moveTo>
                      <a:lnTo>
                        <a:pt x="1" y="1540"/>
                      </a:lnTo>
                      <a:lnTo>
                        <a:pt x="1555" y="3094"/>
                      </a:lnTo>
                      <a:lnTo>
                        <a:pt x="3095" y="1540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8" name="Google Shape;2166;p85">
                  <a:extLst>
                    <a:ext uri="{FF2B5EF4-FFF2-40B4-BE49-F238E27FC236}">
                      <a16:creationId xmlns:a16="http://schemas.microsoft.com/office/drawing/2014/main" xmlns="" id="{07319940-A673-460D-B963-5C57CA0F31EC}"/>
                    </a:ext>
                  </a:extLst>
                </p:cNvPr>
                <p:cNvSpPr/>
                <p:nvPr/>
              </p:nvSpPr>
              <p:spPr>
                <a:xfrm>
                  <a:off x="4479440" y="2280945"/>
                  <a:ext cx="274235" cy="3130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0" h="11939" extrusionOk="0">
                      <a:moveTo>
                        <a:pt x="5237" y="1781"/>
                      </a:moveTo>
                      <a:lnTo>
                        <a:pt x="5449" y="2445"/>
                      </a:lnTo>
                      <a:lnTo>
                        <a:pt x="5735" y="3155"/>
                      </a:lnTo>
                      <a:lnTo>
                        <a:pt x="5464" y="3336"/>
                      </a:lnTo>
                      <a:lnTo>
                        <a:pt x="5237" y="3532"/>
                      </a:lnTo>
                      <a:lnTo>
                        <a:pt x="5011" y="3336"/>
                      </a:lnTo>
                      <a:lnTo>
                        <a:pt x="4724" y="3155"/>
                      </a:lnTo>
                      <a:lnTo>
                        <a:pt x="5011" y="2430"/>
                      </a:lnTo>
                      <a:lnTo>
                        <a:pt x="5237" y="1781"/>
                      </a:lnTo>
                      <a:close/>
                      <a:moveTo>
                        <a:pt x="2068" y="3336"/>
                      </a:moveTo>
                      <a:lnTo>
                        <a:pt x="2747" y="3351"/>
                      </a:lnTo>
                      <a:lnTo>
                        <a:pt x="3381" y="3442"/>
                      </a:lnTo>
                      <a:lnTo>
                        <a:pt x="3668" y="3517"/>
                      </a:lnTo>
                      <a:lnTo>
                        <a:pt x="3471" y="3925"/>
                      </a:lnTo>
                      <a:lnTo>
                        <a:pt x="3064" y="4634"/>
                      </a:lnTo>
                      <a:lnTo>
                        <a:pt x="2671" y="5147"/>
                      </a:lnTo>
                      <a:lnTo>
                        <a:pt x="2309" y="5419"/>
                      </a:lnTo>
                      <a:lnTo>
                        <a:pt x="2128" y="5449"/>
                      </a:lnTo>
                      <a:lnTo>
                        <a:pt x="2068" y="5434"/>
                      </a:lnTo>
                      <a:lnTo>
                        <a:pt x="1841" y="5313"/>
                      </a:lnTo>
                      <a:lnTo>
                        <a:pt x="1524" y="4921"/>
                      </a:lnTo>
                      <a:lnTo>
                        <a:pt x="1132" y="4106"/>
                      </a:lnTo>
                      <a:lnTo>
                        <a:pt x="936" y="3487"/>
                      </a:lnTo>
                      <a:lnTo>
                        <a:pt x="1313" y="3411"/>
                      </a:lnTo>
                      <a:lnTo>
                        <a:pt x="2068" y="3336"/>
                      </a:lnTo>
                      <a:close/>
                      <a:moveTo>
                        <a:pt x="8422" y="3336"/>
                      </a:moveTo>
                      <a:lnTo>
                        <a:pt x="9161" y="3426"/>
                      </a:lnTo>
                      <a:lnTo>
                        <a:pt x="9554" y="3502"/>
                      </a:lnTo>
                      <a:lnTo>
                        <a:pt x="9342" y="4121"/>
                      </a:lnTo>
                      <a:lnTo>
                        <a:pt x="8950" y="4936"/>
                      </a:lnTo>
                      <a:lnTo>
                        <a:pt x="8633" y="5328"/>
                      </a:lnTo>
                      <a:lnTo>
                        <a:pt x="8407" y="5449"/>
                      </a:lnTo>
                      <a:lnTo>
                        <a:pt x="8346" y="5464"/>
                      </a:lnTo>
                      <a:lnTo>
                        <a:pt x="8180" y="5434"/>
                      </a:lnTo>
                      <a:lnTo>
                        <a:pt x="7803" y="5162"/>
                      </a:lnTo>
                      <a:lnTo>
                        <a:pt x="7411" y="4649"/>
                      </a:lnTo>
                      <a:lnTo>
                        <a:pt x="7018" y="3955"/>
                      </a:lnTo>
                      <a:lnTo>
                        <a:pt x="6822" y="3532"/>
                      </a:lnTo>
                      <a:lnTo>
                        <a:pt x="7109" y="3457"/>
                      </a:lnTo>
                      <a:lnTo>
                        <a:pt x="7728" y="3351"/>
                      </a:lnTo>
                      <a:lnTo>
                        <a:pt x="8422" y="3336"/>
                      </a:lnTo>
                      <a:close/>
                      <a:moveTo>
                        <a:pt x="5237" y="4800"/>
                      </a:moveTo>
                      <a:lnTo>
                        <a:pt x="5373" y="5087"/>
                      </a:lnTo>
                      <a:lnTo>
                        <a:pt x="5524" y="5675"/>
                      </a:lnTo>
                      <a:lnTo>
                        <a:pt x="5524" y="6279"/>
                      </a:lnTo>
                      <a:lnTo>
                        <a:pt x="5373" y="6868"/>
                      </a:lnTo>
                      <a:lnTo>
                        <a:pt x="5237" y="7139"/>
                      </a:lnTo>
                      <a:lnTo>
                        <a:pt x="5086" y="6868"/>
                      </a:lnTo>
                      <a:lnTo>
                        <a:pt x="4950" y="6279"/>
                      </a:lnTo>
                      <a:lnTo>
                        <a:pt x="4950" y="5675"/>
                      </a:lnTo>
                      <a:lnTo>
                        <a:pt x="5086" y="5087"/>
                      </a:lnTo>
                      <a:lnTo>
                        <a:pt x="5237" y="4800"/>
                      </a:lnTo>
                      <a:close/>
                      <a:moveTo>
                        <a:pt x="4392" y="3879"/>
                      </a:moveTo>
                      <a:lnTo>
                        <a:pt x="4573" y="3985"/>
                      </a:lnTo>
                      <a:lnTo>
                        <a:pt x="4724" y="4121"/>
                      </a:lnTo>
                      <a:lnTo>
                        <a:pt x="4588" y="4332"/>
                      </a:lnTo>
                      <a:lnTo>
                        <a:pt x="4377" y="4770"/>
                      </a:lnTo>
                      <a:lnTo>
                        <a:pt x="4226" y="5238"/>
                      </a:lnTo>
                      <a:lnTo>
                        <a:pt x="4166" y="5705"/>
                      </a:lnTo>
                      <a:lnTo>
                        <a:pt x="4166" y="6188"/>
                      </a:lnTo>
                      <a:lnTo>
                        <a:pt x="4226" y="6671"/>
                      </a:lnTo>
                      <a:lnTo>
                        <a:pt x="4377" y="7139"/>
                      </a:lnTo>
                      <a:lnTo>
                        <a:pt x="4588" y="7592"/>
                      </a:lnTo>
                      <a:lnTo>
                        <a:pt x="4724" y="7803"/>
                      </a:lnTo>
                      <a:lnTo>
                        <a:pt x="4558" y="7939"/>
                      </a:lnTo>
                      <a:lnTo>
                        <a:pt x="4392" y="8045"/>
                      </a:lnTo>
                      <a:lnTo>
                        <a:pt x="4060" y="7411"/>
                      </a:lnTo>
                      <a:lnTo>
                        <a:pt x="3517" y="6581"/>
                      </a:lnTo>
                      <a:lnTo>
                        <a:pt x="3124" y="6143"/>
                      </a:lnTo>
                      <a:lnTo>
                        <a:pt x="2913" y="5962"/>
                      </a:lnTo>
                      <a:lnTo>
                        <a:pt x="3124" y="5796"/>
                      </a:lnTo>
                      <a:lnTo>
                        <a:pt x="3517" y="5358"/>
                      </a:lnTo>
                      <a:lnTo>
                        <a:pt x="4075" y="4528"/>
                      </a:lnTo>
                      <a:lnTo>
                        <a:pt x="4392" y="3879"/>
                      </a:lnTo>
                      <a:close/>
                      <a:moveTo>
                        <a:pt x="6098" y="3909"/>
                      </a:moveTo>
                      <a:lnTo>
                        <a:pt x="6430" y="4558"/>
                      </a:lnTo>
                      <a:lnTo>
                        <a:pt x="6988" y="5388"/>
                      </a:lnTo>
                      <a:lnTo>
                        <a:pt x="7380" y="5826"/>
                      </a:lnTo>
                      <a:lnTo>
                        <a:pt x="7592" y="5992"/>
                      </a:lnTo>
                      <a:lnTo>
                        <a:pt x="7380" y="6143"/>
                      </a:lnTo>
                      <a:lnTo>
                        <a:pt x="6973" y="6581"/>
                      </a:lnTo>
                      <a:lnTo>
                        <a:pt x="6414" y="7426"/>
                      </a:lnTo>
                      <a:lnTo>
                        <a:pt x="6098" y="8060"/>
                      </a:lnTo>
                      <a:lnTo>
                        <a:pt x="5931" y="7954"/>
                      </a:lnTo>
                      <a:lnTo>
                        <a:pt x="5781" y="7818"/>
                      </a:lnTo>
                      <a:lnTo>
                        <a:pt x="5916" y="7607"/>
                      </a:lnTo>
                      <a:lnTo>
                        <a:pt x="6128" y="7154"/>
                      </a:lnTo>
                      <a:lnTo>
                        <a:pt x="6264" y="6686"/>
                      </a:lnTo>
                      <a:lnTo>
                        <a:pt x="6339" y="6219"/>
                      </a:lnTo>
                      <a:lnTo>
                        <a:pt x="6339" y="5736"/>
                      </a:lnTo>
                      <a:lnTo>
                        <a:pt x="6264" y="5253"/>
                      </a:lnTo>
                      <a:lnTo>
                        <a:pt x="6128" y="4800"/>
                      </a:lnTo>
                      <a:lnTo>
                        <a:pt x="5916" y="4362"/>
                      </a:lnTo>
                      <a:lnTo>
                        <a:pt x="5781" y="4151"/>
                      </a:lnTo>
                      <a:lnTo>
                        <a:pt x="5931" y="4030"/>
                      </a:lnTo>
                      <a:lnTo>
                        <a:pt x="6098" y="3909"/>
                      </a:lnTo>
                      <a:close/>
                      <a:moveTo>
                        <a:pt x="2128" y="6475"/>
                      </a:moveTo>
                      <a:lnTo>
                        <a:pt x="2309" y="6505"/>
                      </a:lnTo>
                      <a:lnTo>
                        <a:pt x="2671" y="6777"/>
                      </a:lnTo>
                      <a:lnTo>
                        <a:pt x="3064" y="7290"/>
                      </a:lnTo>
                      <a:lnTo>
                        <a:pt x="3471" y="7984"/>
                      </a:lnTo>
                      <a:lnTo>
                        <a:pt x="3668" y="8407"/>
                      </a:lnTo>
                      <a:lnTo>
                        <a:pt x="3381" y="8482"/>
                      </a:lnTo>
                      <a:lnTo>
                        <a:pt x="2747" y="8588"/>
                      </a:lnTo>
                      <a:lnTo>
                        <a:pt x="2068" y="8603"/>
                      </a:lnTo>
                      <a:lnTo>
                        <a:pt x="1313" y="8543"/>
                      </a:lnTo>
                      <a:lnTo>
                        <a:pt x="936" y="8467"/>
                      </a:lnTo>
                      <a:lnTo>
                        <a:pt x="1132" y="7834"/>
                      </a:lnTo>
                      <a:lnTo>
                        <a:pt x="1524" y="7019"/>
                      </a:lnTo>
                      <a:lnTo>
                        <a:pt x="1841" y="6626"/>
                      </a:lnTo>
                      <a:lnTo>
                        <a:pt x="2068" y="6490"/>
                      </a:lnTo>
                      <a:lnTo>
                        <a:pt x="2128" y="6475"/>
                      </a:lnTo>
                      <a:close/>
                      <a:moveTo>
                        <a:pt x="8407" y="6505"/>
                      </a:moveTo>
                      <a:lnTo>
                        <a:pt x="8633" y="6626"/>
                      </a:lnTo>
                      <a:lnTo>
                        <a:pt x="8950" y="7034"/>
                      </a:lnTo>
                      <a:lnTo>
                        <a:pt x="9342" y="7834"/>
                      </a:lnTo>
                      <a:lnTo>
                        <a:pt x="9554" y="8467"/>
                      </a:lnTo>
                      <a:lnTo>
                        <a:pt x="9161" y="8528"/>
                      </a:lnTo>
                      <a:lnTo>
                        <a:pt x="8422" y="8603"/>
                      </a:lnTo>
                      <a:lnTo>
                        <a:pt x="7728" y="8588"/>
                      </a:lnTo>
                      <a:lnTo>
                        <a:pt x="7109" y="8482"/>
                      </a:lnTo>
                      <a:lnTo>
                        <a:pt x="6822" y="8407"/>
                      </a:lnTo>
                      <a:lnTo>
                        <a:pt x="7018" y="8000"/>
                      </a:lnTo>
                      <a:lnTo>
                        <a:pt x="7411" y="7305"/>
                      </a:lnTo>
                      <a:lnTo>
                        <a:pt x="7803" y="6792"/>
                      </a:lnTo>
                      <a:lnTo>
                        <a:pt x="8180" y="6520"/>
                      </a:lnTo>
                      <a:lnTo>
                        <a:pt x="8346" y="6505"/>
                      </a:lnTo>
                      <a:close/>
                      <a:moveTo>
                        <a:pt x="5237" y="8422"/>
                      </a:moveTo>
                      <a:lnTo>
                        <a:pt x="5449" y="8618"/>
                      </a:lnTo>
                      <a:lnTo>
                        <a:pt x="5735" y="8799"/>
                      </a:lnTo>
                      <a:lnTo>
                        <a:pt x="5464" y="9524"/>
                      </a:lnTo>
                      <a:lnTo>
                        <a:pt x="5237" y="10173"/>
                      </a:lnTo>
                      <a:lnTo>
                        <a:pt x="5011" y="9509"/>
                      </a:lnTo>
                      <a:lnTo>
                        <a:pt x="4724" y="8799"/>
                      </a:lnTo>
                      <a:lnTo>
                        <a:pt x="5011" y="8603"/>
                      </a:lnTo>
                      <a:lnTo>
                        <a:pt x="5237" y="8422"/>
                      </a:lnTo>
                      <a:close/>
                      <a:moveTo>
                        <a:pt x="5237" y="0"/>
                      </a:moveTo>
                      <a:lnTo>
                        <a:pt x="5086" y="31"/>
                      </a:lnTo>
                      <a:lnTo>
                        <a:pt x="4890" y="182"/>
                      </a:lnTo>
                      <a:lnTo>
                        <a:pt x="4830" y="302"/>
                      </a:lnTo>
                      <a:lnTo>
                        <a:pt x="4649" y="951"/>
                      </a:lnTo>
                      <a:lnTo>
                        <a:pt x="4226" y="2204"/>
                      </a:lnTo>
                      <a:lnTo>
                        <a:pt x="3985" y="2793"/>
                      </a:lnTo>
                      <a:lnTo>
                        <a:pt x="3652" y="2687"/>
                      </a:lnTo>
                      <a:lnTo>
                        <a:pt x="2868" y="2551"/>
                      </a:lnTo>
                      <a:lnTo>
                        <a:pt x="1962" y="2536"/>
                      </a:lnTo>
                      <a:lnTo>
                        <a:pt x="906" y="2657"/>
                      </a:lnTo>
                      <a:lnTo>
                        <a:pt x="302" y="2793"/>
                      </a:lnTo>
                      <a:lnTo>
                        <a:pt x="166" y="2853"/>
                      </a:lnTo>
                      <a:lnTo>
                        <a:pt x="60" y="2989"/>
                      </a:lnTo>
                      <a:lnTo>
                        <a:pt x="30" y="3064"/>
                      </a:lnTo>
                      <a:lnTo>
                        <a:pt x="0" y="3215"/>
                      </a:lnTo>
                      <a:lnTo>
                        <a:pt x="30" y="3291"/>
                      </a:lnTo>
                      <a:lnTo>
                        <a:pt x="166" y="3789"/>
                      </a:lnTo>
                      <a:lnTo>
                        <a:pt x="483" y="4649"/>
                      </a:lnTo>
                      <a:lnTo>
                        <a:pt x="815" y="5313"/>
                      </a:lnTo>
                      <a:lnTo>
                        <a:pt x="1177" y="5796"/>
                      </a:lnTo>
                      <a:lnTo>
                        <a:pt x="1358" y="5962"/>
                      </a:lnTo>
                      <a:lnTo>
                        <a:pt x="1162" y="6143"/>
                      </a:lnTo>
                      <a:lnTo>
                        <a:pt x="800" y="6626"/>
                      </a:lnTo>
                      <a:lnTo>
                        <a:pt x="468" y="7290"/>
                      </a:lnTo>
                      <a:lnTo>
                        <a:pt x="166" y="8150"/>
                      </a:lnTo>
                      <a:lnTo>
                        <a:pt x="30" y="8649"/>
                      </a:lnTo>
                      <a:lnTo>
                        <a:pt x="0" y="8799"/>
                      </a:lnTo>
                      <a:lnTo>
                        <a:pt x="60" y="8950"/>
                      </a:lnTo>
                      <a:lnTo>
                        <a:pt x="151" y="9086"/>
                      </a:lnTo>
                      <a:lnTo>
                        <a:pt x="302" y="9131"/>
                      </a:lnTo>
                      <a:lnTo>
                        <a:pt x="906" y="9282"/>
                      </a:lnTo>
                      <a:lnTo>
                        <a:pt x="1962" y="9403"/>
                      </a:lnTo>
                      <a:lnTo>
                        <a:pt x="2883" y="9388"/>
                      </a:lnTo>
                      <a:lnTo>
                        <a:pt x="3652" y="9252"/>
                      </a:lnTo>
                      <a:lnTo>
                        <a:pt x="3985" y="9131"/>
                      </a:lnTo>
                      <a:lnTo>
                        <a:pt x="4226" y="9735"/>
                      </a:lnTo>
                      <a:lnTo>
                        <a:pt x="4649" y="10988"/>
                      </a:lnTo>
                      <a:lnTo>
                        <a:pt x="4830" y="11622"/>
                      </a:lnTo>
                      <a:lnTo>
                        <a:pt x="4890" y="11758"/>
                      </a:lnTo>
                      <a:lnTo>
                        <a:pt x="5086" y="11924"/>
                      </a:lnTo>
                      <a:lnTo>
                        <a:pt x="5237" y="11939"/>
                      </a:lnTo>
                      <a:lnTo>
                        <a:pt x="5373" y="11924"/>
                      </a:lnTo>
                      <a:lnTo>
                        <a:pt x="5569" y="11758"/>
                      </a:lnTo>
                      <a:lnTo>
                        <a:pt x="5630" y="11622"/>
                      </a:lnTo>
                      <a:lnTo>
                        <a:pt x="5811" y="10988"/>
                      </a:lnTo>
                      <a:lnTo>
                        <a:pt x="6233" y="9735"/>
                      </a:lnTo>
                      <a:lnTo>
                        <a:pt x="6475" y="9131"/>
                      </a:lnTo>
                      <a:lnTo>
                        <a:pt x="6807" y="9252"/>
                      </a:lnTo>
                      <a:lnTo>
                        <a:pt x="7592" y="9388"/>
                      </a:lnTo>
                      <a:lnTo>
                        <a:pt x="8497" y="9403"/>
                      </a:lnTo>
                      <a:lnTo>
                        <a:pt x="9554" y="9282"/>
                      </a:lnTo>
                      <a:lnTo>
                        <a:pt x="10157" y="9131"/>
                      </a:lnTo>
                      <a:lnTo>
                        <a:pt x="10293" y="9086"/>
                      </a:lnTo>
                      <a:lnTo>
                        <a:pt x="10399" y="8950"/>
                      </a:lnTo>
                      <a:lnTo>
                        <a:pt x="10444" y="8875"/>
                      </a:lnTo>
                      <a:lnTo>
                        <a:pt x="10459" y="8724"/>
                      </a:lnTo>
                      <a:lnTo>
                        <a:pt x="10444" y="8649"/>
                      </a:lnTo>
                      <a:lnTo>
                        <a:pt x="10293" y="8150"/>
                      </a:lnTo>
                      <a:lnTo>
                        <a:pt x="9976" y="7290"/>
                      </a:lnTo>
                      <a:lnTo>
                        <a:pt x="9644" y="6626"/>
                      </a:lnTo>
                      <a:lnTo>
                        <a:pt x="9282" y="6143"/>
                      </a:lnTo>
                      <a:lnTo>
                        <a:pt x="9101" y="5962"/>
                      </a:lnTo>
                      <a:lnTo>
                        <a:pt x="9297" y="5796"/>
                      </a:lnTo>
                      <a:lnTo>
                        <a:pt x="9659" y="5313"/>
                      </a:lnTo>
                      <a:lnTo>
                        <a:pt x="9991" y="4649"/>
                      </a:lnTo>
                      <a:lnTo>
                        <a:pt x="10293" y="3789"/>
                      </a:lnTo>
                      <a:lnTo>
                        <a:pt x="10444" y="3291"/>
                      </a:lnTo>
                      <a:lnTo>
                        <a:pt x="10459" y="3140"/>
                      </a:lnTo>
                      <a:lnTo>
                        <a:pt x="10399" y="2989"/>
                      </a:lnTo>
                      <a:lnTo>
                        <a:pt x="10308" y="2853"/>
                      </a:lnTo>
                      <a:lnTo>
                        <a:pt x="10157" y="2793"/>
                      </a:lnTo>
                      <a:lnTo>
                        <a:pt x="9554" y="2657"/>
                      </a:lnTo>
                      <a:lnTo>
                        <a:pt x="8497" y="2536"/>
                      </a:lnTo>
                      <a:lnTo>
                        <a:pt x="7577" y="2551"/>
                      </a:lnTo>
                      <a:lnTo>
                        <a:pt x="6807" y="2687"/>
                      </a:lnTo>
                      <a:lnTo>
                        <a:pt x="6475" y="2793"/>
                      </a:lnTo>
                      <a:lnTo>
                        <a:pt x="6233" y="2204"/>
                      </a:lnTo>
                      <a:lnTo>
                        <a:pt x="5811" y="951"/>
                      </a:lnTo>
                      <a:lnTo>
                        <a:pt x="5630" y="302"/>
                      </a:lnTo>
                      <a:lnTo>
                        <a:pt x="5569" y="182"/>
                      </a:lnTo>
                      <a:lnTo>
                        <a:pt x="5373" y="16"/>
                      </a:lnTo>
                      <a:lnTo>
                        <a:pt x="5237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Google Shape;2167;p85">
                  <a:extLst>
                    <a:ext uri="{FF2B5EF4-FFF2-40B4-BE49-F238E27FC236}">
                      <a16:creationId xmlns:a16="http://schemas.microsoft.com/office/drawing/2014/main" xmlns="" id="{E48EE8E3-2F10-4E1D-9335-F2F7DFBD6C42}"/>
                    </a:ext>
                  </a:extLst>
                </p:cNvPr>
                <p:cNvSpPr/>
                <p:nvPr/>
              </p:nvSpPr>
              <p:spPr>
                <a:xfrm>
                  <a:off x="4606047" y="2201793"/>
                  <a:ext cx="21000" cy="10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3835" extrusionOk="0">
                      <a:moveTo>
                        <a:pt x="408" y="1"/>
                      </a:moveTo>
                      <a:lnTo>
                        <a:pt x="242" y="31"/>
                      </a:lnTo>
                      <a:lnTo>
                        <a:pt x="31" y="242"/>
                      </a:lnTo>
                      <a:lnTo>
                        <a:pt x="1" y="408"/>
                      </a:lnTo>
                      <a:lnTo>
                        <a:pt x="1" y="3442"/>
                      </a:lnTo>
                      <a:lnTo>
                        <a:pt x="31" y="3593"/>
                      </a:lnTo>
                      <a:lnTo>
                        <a:pt x="242" y="3819"/>
                      </a:lnTo>
                      <a:lnTo>
                        <a:pt x="408" y="3834"/>
                      </a:lnTo>
                      <a:lnTo>
                        <a:pt x="559" y="3819"/>
                      </a:lnTo>
                      <a:lnTo>
                        <a:pt x="786" y="3593"/>
                      </a:lnTo>
                      <a:lnTo>
                        <a:pt x="801" y="3442"/>
                      </a:lnTo>
                      <a:lnTo>
                        <a:pt x="801" y="408"/>
                      </a:lnTo>
                      <a:lnTo>
                        <a:pt x="770" y="257"/>
                      </a:lnTo>
                      <a:lnTo>
                        <a:pt x="559" y="31"/>
                      </a:lnTo>
                      <a:lnTo>
                        <a:pt x="408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xmlns="" id="{DC639F5C-EBE1-420B-8814-D3DB32592F25}"/>
                  </a:ext>
                </a:extLst>
              </p:cNvPr>
              <p:cNvSpPr/>
              <p:nvPr/>
            </p:nvSpPr>
            <p:spPr>
              <a:xfrm>
                <a:off x="1861662" y="-249855"/>
                <a:ext cx="45719" cy="812800"/>
              </a:xfrm>
              <a:prstGeom prst="rect">
                <a:avLst/>
              </a:prstGeom>
              <a:solidFill>
                <a:srgbClr val="DA07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xmlns="" id="{F2143C41-F523-4180-B9F4-486AC25C24F6}"/>
                </a:ext>
              </a:extLst>
            </p:cNvPr>
            <p:cNvGrpSpPr/>
            <p:nvPr/>
          </p:nvGrpSpPr>
          <p:grpSpPr>
            <a:xfrm>
              <a:off x="2342733" y="-129373"/>
              <a:ext cx="609580" cy="1262458"/>
              <a:chOff x="914400" y="-249855"/>
              <a:chExt cx="1930759" cy="3998660"/>
            </a:xfrm>
          </p:grpSpPr>
          <p:grpSp>
            <p:nvGrpSpPr>
              <p:cNvPr id="44" name="Google Shape;2136;p85">
                <a:extLst>
                  <a:ext uri="{FF2B5EF4-FFF2-40B4-BE49-F238E27FC236}">
                    <a16:creationId xmlns:a16="http://schemas.microsoft.com/office/drawing/2014/main" xmlns="" id="{97BCD1D9-8534-427F-B6E6-D62DDAC9F767}"/>
                  </a:ext>
                </a:extLst>
              </p:cNvPr>
              <p:cNvGrpSpPr/>
              <p:nvPr/>
            </p:nvGrpSpPr>
            <p:grpSpPr>
              <a:xfrm>
                <a:off x="914400" y="466787"/>
                <a:ext cx="1930759" cy="3282018"/>
                <a:chOff x="4124475" y="1250559"/>
                <a:chExt cx="984913" cy="1674213"/>
              </a:xfrm>
            </p:grpSpPr>
            <p:sp>
              <p:nvSpPr>
                <p:cNvPr id="46" name="Google Shape;2137;p85">
                  <a:extLst>
                    <a:ext uri="{FF2B5EF4-FFF2-40B4-BE49-F238E27FC236}">
                      <a16:creationId xmlns:a16="http://schemas.microsoft.com/office/drawing/2014/main" xmlns="" id="{D52B759A-6B79-4B68-8131-72C046464643}"/>
                    </a:ext>
                  </a:extLst>
                </p:cNvPr>
                <p:cNvSpPr/>
                <p:nvPr/>
              </p:nvSpPr>
              <p:spPr>
                <a:xfrm>
                  <a:off x="4405820" y="2586828"/>
                  <a:ext cx="422233" cy="84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05" h="3230" extrusionOk="0">
                      <a:moveTo>
                        <a:pt x="1540" y="0"/>
                      </a:moveTo>
                      <a:lnTo>
                        <a:pt x="1238" y="15"/>
                      </a:lnTo>
                      <a:lnTo>
                        <a:pt x="680" y="257"/>
                      </a:lnTo>
                      <a:lnTo>
                        <a:pt x="257" y="679"/>
                      </a:lnTo>
                      <a:lnTo>
                        <a:pt x="16" y="1238"/>
                      </a:lnTo>
                      <a:lnTo>
                        <a:pt x="1" y="1555"/>
                      </a:lnTo>
                      <a:lnTo>
                        <a:pt x="1" y="3230"/>
                      </a:lnTo>
                      <a:lnTo>
                        <a:pt x="16105" y="3230"/>
                      </a:lnTo>
                      <a:lnTo>
                        <a:pt x="16105" y="1555"/>
                      </a:lnTo>
                      <a:lnTo>
                        <a:pt x="16090" y="1238"/>
                      </a:lnTo>
                      <a:lnTo>
                        <a:pt x="15848" y="679"/>
                      </a:lnTo>
                      <a:lnTo>
                        <a:pt x="15441" y="257"/>
                      </a:lnTo>
                      <a:lnTo>
                        <a:pt x="14882" y="15"/>
                      </a:lnTo>
                      <a:lnTo>
                        <a:pt x="1456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Google Shape;2138;p85">
                  <a:extLst>
                    <a:ext uri="{FF2B5EF4-FFF2-40B4-BE49-F238E27FC236}">
                      <a16:creationId xmlns:a16="http://schemas.microsoft.com/office/drawing/2014/main" xmlns="" id="{815D1025-407E-469B-83D6-2312CFAA900C}"/>
                    </a:ext>
                  </a:extLst>
                </p:cNvPr>
                <p:cNvSpPr/>
                <p:nvPr/>
              </p:nvSpPr>
              <p:spPr>
                <a:xfrm>
                  <a:off x="444776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Google Shape;2139;p85">
                  <a:extLst>
                    <a:ext uri="{FF2B5EF4-FFF2-40B4-BE49-F238E27FC236}">
                      <a16:creationId xmlns:a16="http://schemas.microsoft.com/office/drawing/2014/main" xmlns="" id="{FCAA63D9-FC41-4302-BC5A-BC74E338B69E}"/>
                    </a:ext>
                  </a:extLst>
                </p:cNvPr>
                <p:cNvSpPr/>
                <p:nvPr/>
              </p:nvSpPr>
              <p:spPr>
                <a:xfrm>
                  <a:off x="476432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Google Shape;2140;p85">
                  <a:extLst>
                    <a:ext uri="{FF2B5EF4-FFF2-40B4-BE49-F238E27FC236}">
                      <a16:creationId xmlns:a16="http://schemas.microsoft.com/office/drawing/2014/main" xmlns="" id="{5381E7EC-3D7F-495E-875E-F06DD4078C98}"/>
                    </a:ext>
                  </a:extLst>
                </p:cNvPr>
                <p:cNvSpPr/>
                <p:nvPr/>
              </p:nvSpPr>
              <p:spPr>
                <a:xfrm>
                  <a:off x="4637718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Google Shape;2141;p85">
                  <a:extLst>
                    <a:ext uri="{FF2B5EF4-FFF2-40B4-BE49-F238E27FC236}">
                      <a16:creationId xmlns:a16="http://schemas.microsoft.com/office/drawing/2014/main" xmlns="" id="{FA34BCFD-CB2B-47BB-8302-3537322A805E}"/>
                    </a:ext>
                  </a:extLst>
                </p:cNvPr>
                <p:cNvSpPr/>
                <p:nvPr/>
              </p:nvSpPr>
              <p:spPr>
                <a:xfrm>
                  <a:off x="470100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Google Shape;2142;p85">
                  <a:extLst>
                    <a:ext uri="{FF2B5EF4-FFF2-40B4-BE49-F238E27FC236}">
                      <a16:creationId xmlns:a16="http://schemas.microsoft.com/office/drawing/2014/main" xmlns="" id="{1E9E056E-61E4-4821-A1AB-C8F2B9CB2C78}"/>
                    </a:ext>
                  </a:extLst>
                </p:cNvPr>
                <p:cNvSpPr/>
                <p:nvPr/>
              </p:nvSpPr>
              <p:spPr>
                <a:xfrm>
                  <a:off x="4574402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Google Shape;2143;p85">
                  <a:extLst>
                    <a:ext uri="{FF2B5EF4-FFF2-40B4-BE49-F238E27FC236}">
                      <a16:creationId xmlns:a16="http://schemas.microsoft.com/office/drawing/2014/main" xmlns="" id="{A88F9B39-0497-43C9-9551-01AE094283C6}"/>
                    </a:ext>
                  </a:extLst>
                </p:cNvPr>
                <p:cNvSpPr/>
                <p:nvPr/>
              </p:nvSpPr>
              <p:spPr>
                <a:xfrm>
                  <a:off x="451108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Google Shape;2144;p85">
                  <a:extLst>
                    <a:ext uri="{FF2B5EF4-FFF2-40B4-BE49-F238E27FC236}">
                      <a16:creationId xmlns:a16="http://schemas.microsoft.com/office/drawing/2014/main" xmlns="" id="{1BD14DA2-7379-4890-9106-7B8261676B23}"/>
                    </a:ext>
                  </a:extLst>
                </p:cNvPr>
                <p:cNvSpPr/>
                <p:nvPr/>
              </p:nvSpPr>
              <p:spPr>
                <a:xfrm>
                  <a:off x="4124475" y="1250559"/>
                  <a:ext cx="984913" cy="984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67" h="37566" extrusionOk="0">
                      <a:moveTo>
                        <a:pt x="18550" y="0"/>
                      </a:moveTo>
                      <a:lnTo>
                        <a:pt x="18097" y="181"/>
                      </a:lnTo>
                      <a:lnTo>
                        <a:pt x="17901" y="347"/>
                      </a:lnTo>
                      <a:lnTo>
                        <a:pt x="363" y="17900"/>
                      </a:lnTo>
                      <a:lnTo>
                        <a:pt x="182" y="18096"/>
                      </a:lnTo>
                      <a:lnTo>
                        <a:pt x="1" y="18549"/>
                      </a:lnTo>
                      <a:lnTo>
                        <a:pt x="1" y="19017"/>
                      </a:lnTo>
                      <a:lnTo>
                        <a:pt x="182" y="19470"/>
                      </a:lnTo>
                      <a:lnTo>
                        <a:pt x="363" y="19666"/>
                      </a:lnTo>
                      <a:lnTo>
                        <a:pt x="17901" y="37219"/>
                      </a:lnTo>
                      <a:lnTo>
                        <a:pt x="18097" y="37385"/>
                      </a:lnTo>
                      <a:lnTo>
                        <a:pt x="18535" y="37566"/>
                      </a:lnTo>
                      <a:lnTo>
                        <a:pt x="19018" y="37566"/>
                      </a:lnTo>
                      <a:lnTo>
                        <a:pt x="19470" y="37385"/>
                      </a:lnTo>
                      <a:lnTo>
                        <a:pt x="19682" y="37219"/>
                      </a:lnTo>
                      <a:lnTo>
                        <a:pt x="37220" y="19666"/>
                      </a:lnTo>
                      <a:lnTo>
                        <a:pt x="37386" y="19470"/>
                      </a:lnTo>
                      <a:lnTo>
                        <a:pt x="37567" y="19017"/>
                      </a:lnTo>
                      <a:lnTo>
                        <a:pt x="37567" y="18549"/>
                      </a:lnTo>
                      <a:lnTo>
                        <a:pt x="37386" y="18096"/>
                      </a:lnTo>
                      <a:lnTo>
                        <a:pt x="37220" y="17900"/>
                      </a:lnTo>
                      <a:lnTo>
                        <a:pt x="19682" y="347"/>
                      </a:lnTo>
                      <a:lnTo>
                        <a:pt x="19486" y="181"/>
                      </a:lnTo>
                      <a:lnTo>
                        <a:pt x="19033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Google Shape;2145;p85">
                  <a:extLst>
                    <a:ext uri="{FF2B5EF4-FFF2-40B4-BE49-F238E27FC236}">
                      <a16:creationId xmlns:a16="http://schemas.microsoft.com/office/drawing/2014/main" xmlns="" id="{AD0FDE84-C66C-4A7E-A133-841706525A31}"/>
                    </a:ext>
                  </a:extLst>
                </p:cNvPr>
                <p:cNvSpPr/>
                <p:nvPr/>
              </p:nvSpPr>
              <p:spPr>
                <a:xfrm>
                  <a:off x="4229740" y="1355797"/>
                  <a:ext cx="774386" cy="774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37" h="29538" extrusionOk="0">
                      <a:moveTo>
                        <a:pt x="14761" y="1"/>
                      </a:moveTo>
                      <a:lnTo>
                        <a:pt x="1" y="14777"/>
                      </a:lnTo>
                      <a:lnTo>
                        <a:pt x="14761" y="29537"/>
                      </a:lnTo>
                      <a:lnTo>
                        <a:pt x="29537" y="14777"/>
                      </a:lnTo>
                      <a:lnTo>
                        <a:pt x="14761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Google Shape;2146;p85">
                  <a:extLst>
                    <a:ext uri="{FF2B5EF4-FFF2-40B4-BE49-F238E27FC236}">
                      <a16:creationId xmlns:a16="http://schemas.microsoft.com/office/drawing/2014/main" xmlns="" id="{87C9E034-E95F-4EEE-A10D-6ED4C429440D}"/>
                    </a:ext>
                  </a:extLst>
                </p:cNvPr>
                <p:cNvSpPr/>
                <p:nvPr/>
              </p:nvSpPr>
              <p:spPr>
                <a:xfrm>
                  <a:off x="4855747" y="1702449"/>
                  <a:ext cx="81536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0" h="3094" extrusionOk="0">
                      <a:moveTo>
                        <a:pt x="1555" y="0"/>
                      </a:moveTo>
                      <a:lnTo>
                        <a:pt x="0" y="1555"/>
                      </a:lnTo>
                      <a:lnTo>
                        <a:pt x="1555" y="3094"/>
                      </a:lnTo>
                      <a:lnTo>
                        <a:pt x="3109" y="1555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Google Shape;2147;p85">
                  <a:extLst>
                    <a:ext uri="{FF2B5EF4-FFF2-40B4-BE49-F238E27FC236}">
                      <a16:creationId xmlns:a16="http://schemas.microsoft.com/office/drawing/2014/main" xmlns="" id="{EEA4AB84-EB74-47A1-B9EF-598A219BCB0E}"/>
                    </a:ext>
                  </a:extLst>
                </p:cNvPr>
                <p:cNvSpPr/>
                <p:nvPr/>
              </p:nvSpPr>
              <p:spPr>
                <a:xfrm>
                  <a:off x="4576762" y="1422679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40" y="1"/>
                      </a:moveTo>
                      <a:lnTo>
                        <a:pt x="1" y="1555"/>
                      </a:lnTo>
                      <a:lnTo>
                        <a:pt x="1540" y="3095"/>
                      </a:lnTo>
                      <a:lnTo>
                        <a:pt x="3095" y="1555"/>
                      </a:lnTo>
                      <a:lnTo>
                        <a:pt x="1540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Google Shape;2148;p85">
                  <a:extLst>
                    <a:ext uri="{FF2B5EF4-FFF2-40B4-BE49-F238E27FC236}">
                      <a16:creationId xmlns:a16="http://schemas.microsoft.com/office/drawing/2014/main" xmlns="" id="{13D12E03-CB1B-4B1B-8B86-BAED46E23E34}"/>
                    </a:ext>
                  </a:extLst>
                </p:cNvPr>
                <p:cNvSpPr/>
                <p:nvPr/>
              </p:nvSpPr>
              <p:spPr>
                <a:xfrm>
                  <a:off x="4464784" y="147886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3653" y="1"/>
                      </a:moveTo>
                      <a:lnTo>
                        <a:pt x="1" y="3683"/>
                      </a:lnTo>
                      <a:lnTo>
                        <a:pt x="2597" y="6279"/>
                      </a:lnTo>
                      <a:lnTo>
                        <a:pt x="4211" y="4679"/>
                      </a:lnTo>
                      <a:lnTo>
                        <a:pt x="5796" y="6279"/>
                      </a:lnTo>
                      <a:lnTo>
                        <a:pt x="7396" y="4679"/>
                      </a:lnTo>
                      <a:lnTo>
                        <a:pt x="8996" y="6279"/>
                      </a:lnTo>
                      <a:lnTo>
                        <a:pt x="11607" y="3683"/>
                      </a:lnTo>
                      <a:lnTo>
                        <a:pt x="7939" y="1"/>
                      </a:lnTo>
                      <a:lnTo>
                        <a:pt x="5796" y="2129"/>
                      </a:lnTo>
                      <a:lnTo>
                        <a:pt x="365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Google Shape;2149;p85">
                  <a:extLst>
                    <a:ext uri="{FF2B5EF4-FFF2-40B4-BE49-F238E27FC236}">
                      <a16:creationId xmlns:a16="http://schemas.microsoft.com/office/drawing/2014/main" xmlns="" id="{DA9947AD-0143-4841-9E2A-A704D14363B1}"/>
                    </a:ext>
                  </a:extLst>
                </p:cNvPr>
                <p:cNvSpPr/>
                <p:nvPr/>
              </p:nvSpPr>
              <p:spPr>
                <a:xfrm>
                  <a:off x="4716451" y="1590840"/>
                  <a:ext cx="164646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0" h="11623" extrusionOk="0">
                      <a:moveTo>
                        <a:pt x="2612" y="1"/>
                      </a:moveTo>
                      <a:lnTo>
                        <a:pt x="1" y="2597"/>
                      </a:lnTo>
                      <a:lnTo>
                        <a:pt x="1585" y="4197"/>
                      </a:lnTo>
                      <a:lnTo>
                        <a:pt x="1" y="5812"/>
                      </a:lnTo>
                      <a:lnTo>
                        <a:pt x="1585" y="7411"/>
                      </a:lnTo>
                      <a:lnTo>
                        <a:pt x="1" y="9011"/>
                      </a:lnTo>
                      <a:lnTo>
                        <a:pt x="2612" y="11622"/>
                      </a:lnTo>
                      <a:lnTo>
                        <a:pt x="6279" y="7940"/>
                      </a:lnTo>
                      <a:lnTo>
                        <a:pt x="4151" y="5812"/>
                      </a:lnTo>
                      <a:lnTo>
                        <a:pt x="6279" y="3668"/>
                      </a:lnTo>
                      <a:lnTo>
                        <a:pt x="26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Google Shape;2150;p85">
                  <a:extLst>
                    <a:ext uri="{FF2B5EF4-FFF2-40B4-BE49-F238E27FC236}">
                      <a16:creationId xmlns:a16="http://schemas.microsoft.com/office/drawing/2014/main" xmlns="" id="{27753DDD-DEB1-467D-B315-90E29FE40E0F}"/>
                    </a:ext>
                  </a:extLst>
                </p:cNvPr>
                <p:cNvSpPr/>
                <p:nvPr/>
              </p:nvSpPr>
              <p:spPr>
                <a:xfrm>
                  <a:off x="4674109" y="1674343"/>
                  <a:ext cx="53064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38" extrusionOk="0">
                      <a:moveTo>
                        <a:pt x="1012" y="0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Google Shape;2151;p85">
                  <a:extLst>
                    <a:ext uri="{FF2B5EF4-FFF2-40B4-BE49-F238E27FC236}">
                      <a16:creationId xmlns:a16="http://schemas.microsoft.com/office/drawing/2014/main" xmlns="" id="{54134FA4-30B0-4F4B-A034-E9AD10A9B9F7}"/>
                    </a:ext>
                  </a:extLst>
                </p:cNvPr>
                <p:cNvSpPr/>
                <p:nvPr/>
              </p:nvSpPr>
              <p:spPr>
                <a:xfrm>
                  <a:off x="4632160" y="1632002"/>
                  <a:ext cx="53457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9" h="2039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38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Google Shape;2152;p85">
                  <a:extLst>
                    <a:ext uri="{FF2B5EF4-FFF2-40B4-BE49-F238E27FC236}">
                      <a16:creationId xmlns:a16="http://schemas.microsoft.com/office/drawing/2014/main" xmlns="" id="{5AB9A9EC-7920-47B6-B65D-197745284E36}"/>
                    </a:ext>
                  </a:extLst>
                </p:cNvPr>
                <p:cNvSpPr/>
                <p:nvPr/>
              </p:nvSpPr>
              <p:spPr>
                <a:xfrm>
                  <a:off x="4352414" y="1590840"/>
                  <a:ext cx="164620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9" h="11623" extrusionOk="0">
                      <a:moveTo>
                        <a:pt x="3683" y="1"/>
                      </a:moveTo>
                      <a:lnTo>
                        <a:pt x="0" y="3668"/>
                      </a:lnTo>
                      <a:lnTo>
                        <a:pt x="2128" y="5812"/>
                      </a:lnTo>
                      <a:lnTo>
                        <a:pt x="0" y="7940"/>
                      </a:lnTo>
                      <a:lnTo>
                        <a:pt x="3683" y="11622"/>
                      </a:lnTo>
                      <a:lnTo>
                        <a:pt x="6279" y="9011"/>
                      </a:lnTo>
                      <a:lnTo>
                        <a:pt x="4694" y="7411"/>
                      </a:lnTo>
                      <a:lnTo>
                        <a:pt x="6279" y="5812"/>
                      </a:lnTo>
                      <a:lnTo>
                        <a:pt x="4694" y="4197"/>
                      </a:lnTo>
                      <a:lnTo>
                        <a:pt x="6279" y="2597"/>
                      </a:lnTo>
                      <a:lnTo>
                        <a:pt x="368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Google Shape;2153;p85">
                  <a:extLst>
                    <a:ext uri="{FF2B5EF4-FFF2-40B4-BE49-F238E27FC236}">
                      <a16:creationId xmlns:a16="http://schemas.microsoft.com/office/drawing/2014/main" xmlns="" id="{EEBACC4E-CE32-46F7-981C-F33084B9947E}"/>
                    </a:ext>
                  </a:extLst>
                </p:cNvPr>
                <p:cNvSpPr/>
                <p:nvPr/>
              </p:nvSpPr>
              <p:spPr>
                <a:xfrm>
                  <a:off x="4296622" y="1702449"/>
                  <a:ext cx="81143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4" extrusionOk="0">
                      <a:moveTo>
                        <a:pt x="1540" y="0"/>
                      </a:moveTo>
                      <a:lnTo>
                        <a:pt x="0" y="1539"/>
                      </a:lnTo>
                      <a:lnTo>
                        <a:pt x="1540" y="3094"/>
                      </a:lnTo>
                      <a:lnTo>
                        <a:pt x="3094" y="1539"/>
                      </a:lnTo>
                      <a:lnTo>
                        <a:pt x="1540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Google Shape;2154;p85">
                  <a:extLst>
                    <a:ext uri="{FF2B5EF4-FFF2-40B4-BE49-F238E27FC236}">
                      <a16:creationId xmlns:a16="http://schemas.microsoft.com/office/drawing/2014/main" xmlns="" id="{81990B75-ABD8-43F5-BF80-F3D7CE8E20E9}"/>
                    </a:ext>
                  </a:extLst>
                </p:cNvPr>
                <p:cNvSpPr/>
                <p:nvPr/>
              </p:nvSpPr>
              <p:spPr>
                <a:xfrm>
                  <a:off x="4548289" y="1632395"/>
                  <a:ext cx="53038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4" extrusionOk="0">
                      <a:moveTo>
                        <a:pt x="1011" y="1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23" y="1012"/>
                      </a:lnTo>
                      <a:lnTo>
                        <a:pt x="1011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Google Shape;2155;p85">
                  <a:extLst>
                    <a:ext uri="{FF2B5EF4-FFF2-40B4-BE49-F238E27FC236}">
                      <a16:creationId xmlns:a16="http://schemas.microsoft.com/office/drawing/2014/main" xmlns="" id="{E2536CA2-F78E-4DF4-8E46-A253822F51AE}"/>
                    </a:ext>
                  </a:extLst>
                </p:cNvPr>
                <p:cNvSpPr/>
                <p:nvPr/>
              </p:nvSpPr>
              <p:spPr>
                <a:xfrm>
                  <a:off x="4506340" y="1674343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2" y="0"/>
                      </a:moveTo>
                      <a:lnTo>
                        <a:pt x="0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Google Shape;2156;p85">
                  <a:extLst>
                    <a:ext uri="{FF2B5EF4-FFF2-40B4-BE49-F238E27FC236}">
                      <a16:creationId xmlns:a16="http://schemas.microsoft.com/office/drawing/2014/main" xmlns="" id="{3C224445-679D-4A47-BE9D-D4AD2D6B74E1}"/>
                    </a:ext>
                  </a:extLst>
                </p:cNvPr>
                <p:cNvSpPr/>
                <p:nvPr/>
              </p:nvSpPr>
              <p:spPr>
                <a:xfrm>
                  <a:off x="4590238" y="1674343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38" y="1012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Google Shape;2157;p85">
                  <a:extLst>
                    <a:ext uri="{FF2B5EF4-FFF2-40B4-BE49-F238E27FC236}">
                      <a16:creationId xmlns:a16="http://schemas.microsoft.com/office/drawing/2014/main" xmlns="" id="{D8418C3C-ECCC-40E1-B3E1-9DCB3E0B676B}"/>
                    </a:ext>
                  </a:extLst>
                </p:cNvPr>
                <p:cNvSpPr/>
                <p:nvPr/>
              </p:nvSpPr>
              <p:spPr>
                <a:xfrm>
                  <a:off x="4548289" y="1716292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3"/>
                      </a:lnTo>
                      <a:lnTo>
                        <a:pt x="2038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Google Shape;2158;p85">
                  <a:extLst>
                    <a:ext uri="{FF2B5EF4-FFF2-40B4-BE49-F238E27FC236}">
                      <a16:creationId xmlns:a16="http://schemas.microsoft.com/office/drawing/2014/main" xmlns="" id="{1416D22B-157F-4C92-9EE6-C7243FF87B6A}"/>
                    </a:ext>
                  </a:extLst>
                </p:cNvPr>
                <p:cNvSpPr/>
                <p:nvPr/>
              </p:nvSpPr>
              <p:spPr>
                <a:xfrm>
                  <a:off x="4506340" y="1758240"/>
                  <a:ext cx="53038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38" extrusionOk="0">
                      <a:moveTo>
                        <a:pt x="1012" y="0"/>
                      </a:moveTo>
                      <a:lnTo>
                        <a:pt x="0" y="1026"/>
                      </a:lnTo>
                      <a:lnTo>
                        <a:pt x="1012" y="2038"/>
                      </a:lnTo>
                      <a:lnTo>
                        <a:pt x="2023" y="1026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Google Shape;2159;p85">
                  <a:extLst>
                    <a:ext uri="{FF2B5EF4-FFF2-40B4-BE49-F238E27FC236}">
                      <a16:creationId xmlns:a16="http://schemas.microsoft.com/office/drawing/2014/main" xmlns="" id="{5B4EA5A5-C3BF-4183-8A44-32126464E089}"/>
                    </a:ext>
                  </a:extLst>
                </p:cNvPr>
                <p:cNvSpPr/>
                <p:nvPr/>
              </p:nvSpPr>
              <p:spPr>
                <a:xfrm>
                  <a:off x="4632553" y="1716292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Google Shape;2160;p85">
                  <a:extLst>
                    <a:ext uri="{FF2B5EF4-FFF2-40B4-BE49-F238E27FC236}">
                      <a16:creationId xmlns:a16="http://schemas.microsoft.com/office/drawing/2014/main" xmlns="" id="{34C225F0-0BB3-4305-ACA5-55A11D9FFFA7}"/>
                    </a:ext>
                  </a:extLst>
                </p:cNvPr>
                <p:cNvSpPr/>
                <p:nvPr/>
              </p:nvSpPr>
              <p:spPr>
                <a:xfrm>
                  <a:off x="4590631" y="1758240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2"/>
                      </a:lnTo>
                      <a:lnTo>
                        <a:pt x="2023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Google Shape;2161;p85">
                  <a:extLst>
                    <a:ext uri="{FF2B5EF4-FFF2-40B4-BE49-F238E27FC236}">
                      <a16:creationId xmlns:a16="http://schemas.microsoft.com/office/drawing/2014/main" xmlns="" id="{D604E3BF-7872-4727-BF20-B3F315420B61}"/>
                    </a:ext>
                  </a:extLst>
                </p:cNvPr>
                <p:cNvSpPr/>
                <p:nvPr/>
              </p:nvSpPr>
              <p:spPr>
                <a:xfrm>
                  <a:off x="4548289" y="1800163"/>
                  <a:ext cx="53431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39" extrusionOk="0">
                      <a:moveTo>
                        <a:pt x="1026" y="1"/>
                      </a:moveTo>
                      <a:lnTo>
                        <a:pt x="0" y="1027"/>
                      </a:lnTo>
                      <a:lnTo>
                        <a:pt x="1026" y="2038"/>
                      </a:lnTo>
                      <a:lnTo>
                        <a:pt x="2038" y="1027"/>
                      </a:lnTo>
                      <a:lnTo>
                        <a:pt x="1026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Google Shape;2162;p85">
                  <a:extLst>
                    <a:ext uri="{FF2B5EF4-FFF2-40B4-BE49-F238E27FC236}">
                      <a16:creationId xmlns:a16="http://schemas.microsoft.com/office/drawing/2014/main" xmlns="" id="{B7FB797E-B0F6-461E-BBC5-4D028737ABB4}"/>
                    </a:ext>
                  </a:extLst>
                </p:cNvPr>
                <p:cNvSpPr/>
                <p:nvPr/>
              </p:nvSpPr>
              <p:spPr>
                <a:xfrm>
                  <a:off x="4464784" y="184250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2597" y="1"/>
                      </a:moveTo>
                      <a:lnTo>
                        <a:pt x="1" y="2597"/>
                      </a:lnTo>
                      <a:lnTo>
                        <a:pt x="3653" y="6279"/>
                      </a:lnTo>
                      <a:lnTo>
                        <a:pt x="5796" y="4151"/>
                      </a:lnTo>
                      <a:lnTo>
                        <a:pt x="7939" y="6279"/>
                      </a:lnTo>
                      <a:lnTo>
                        <a:pt x="11607" y="2597"/>
                      </a:lnTo>
                      <a:lnTo>
                        <a:pt x="8996" y="1"/>
                      </a:lnTo>
                      <a:lnTo>
                        <a:pt x="7396" y="1601"/>
                      </a:lnTo>
                      <a:lnTo>
                        <a:pt x="5796" y="1"/>
                      </a:lnTo>
                      <a:lnTo>
                        <a:pt x="4211" y="1601"/>
                      </a:lnTo>
                      <a:lnTo>
                        <a:pt x="2597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Google Shape;2163;p85">
                  <a:extLst>
                    <a:ext uri="{FF2B5EF4-FFF2-40B4-BE49-F238E27FC236}">
                      <a16:creationId xmlns:a16="http://schemas.microsoft.com/office/drawing/2014/main" xmlns="" id="{65E9820B-4219-44DC-84EA-D0085CD9EF8E}"/>
                    </a:ext>
                  </a:extLst>
                </p:cNvPr>
                <p:cNvSpPr/>
                <p:nvPr/>
              </p:nvSpPr>
              <p:spPr>
                <a:xfrm>
                  <a:off x="4674109" y="1758634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Google Shape;2164;p85">
                  <a:extLst>
                    <a:ext uri="{FF2B5EF4-FFF2-40B4-BE49-F238E27FC236}">
                      <a16:creationId xmlns:a16="http://schemas.microsoft.com/office/drawing/2014/main" xmlns="" id="{7FCE823B-01D6-42DD-9432-D1B94E94178F}"/>
                    </a:ext>
                  </a:extLst>
                </p:cNvPr>
                <p:cNvSpPr/>
                <p:nvPr/>
              </p:nvSpPr>
              <p:spPr>
                <a:xfrm>
                  <a:off x="4632553" y="1800163"/>
                  <a:ext cx="53064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4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Google Shape;2165;p85">
                  <a:extLst>
                    <a:ext uri="{FF2B5EF4-FFF2-40B4-BE49-F238E27FC236}">
                      <a16:creationId xmlns:a16="http://schemas.microsoft.com/office/drawing/2014/main" xmlns="" id="{54B99FDC-77CA-4784-B344-B62CEC4AC7FB}"/>
                    </a:ext>
                  </a:extLst>
                </p:cNvPr>
                <p:cNvSpPr/>
                <p:nvPr/>
              </p:nvSpPr>
              <p:spPr>
                <a:xfrm>
                  <a:off x="4576368" y="1982193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55" y="0"/>
                      </a:moveTo>
                      <a:lnTo>
                        <a:pt x="1" y="1540"/>
                      </a:lnTo>
                      <a:lnTo>
                        <a:pt x="1555" y="3094"/>
                      </a:lnTo>
                      <a:lnTo>
                        <a:pt x="3095" y="1540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Google Shape;2166;p85">
                  <a:extLst>
                    <a:ext uri="{FF2B5EF4-FFF2-40B4-BE49-F238E27FC236}">
                      <a16:creationId xmlns:a16="http://schemas.microsoft.com/office/drawing/2014/main" xmlns="" id="{057861DC-D84C-4CC9-B61E-09AF44B76BEE}"/>
                    </a:ext>
                  </a:extLst>
                </p:cNvPr>
                <p:cNvSpPr/>
                <p:nvPr/>
              </p:nvSpPr>
              <p:spPr>
                <a:xfrm>
                  <a:off x="4479440" y="2280945"/>
                  <a:ext cx="274235" cy="3130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0" h="11939" extrusionOk="0">
                      <a:moveTo>
                        <a:pt x="5237" y="1781"/>
                      </a:moveTo>
                      <a:lnTo>
                        <a:pt x="5449" y="2445"/>
                      </a:lnTo>
                      <a:lnTo>
                        <a:pt x="5735" y="3155"/>
                      </a:lnTo>
                      <a:lnTo>
                        <a:pt x="5464" y="3336"/>
                      </a:lnTo>
                      <a:lnTo>
                        <a:pt x="5237" y="3532"/>
                      </a:lnTo>
                      <a:lnTo>
                        <a:pt x="5011" y="3336"/>
                      </a:lnTo>
                      <a:lnTo>
                        <a:pt x="4724" y="3155"/>
                      </a:lnTo>
                      <a:lnTo>
                        <a:pt x="5011" y="2430"/>
                      </a:lnTo>
                      <a:lnTo>
                        <a:pt x="5237" y="1781"/>
                      </a:lnTo>
                      <a:close/>
                      <a:moveTo>
                        <a:pt x="2068" y="3336"/>
                      </a:moveTo>
                      <a:lnTo>
                        <a:pt x="2747" y="3351"/>
                      </a:lnTo>
                      <a:lnTo>
                        <a:pt x="3381" y="3442"/>
                      </a:lnTo>
                      <a:lnTo>
                        <a:pt x="3668" y="3517"/>
                      </a:lnTo>
                      <a:lnTo>
                        <a:pt x="3471" y="3925"/>
                      </a:lnTo>
                      <a:lnTo>
                        <a:pt x="3064" y="4634"/>
                      </a:lnTo>
                      <a:lnTo>
                        <a:pt x="2671" y="5147"/>
                      </a:lnTo>
                      <a:lnTo>
                        <a:pt x="2309" y="5419"/>
                      </a:lnTo>
                      <a:lnTo>
                        <a:pt x="2128" y="5449"/>
                      </a:lnTo>
                      <a:lnTo>
                        <a:pt x="2068" y="5434"/>
                      </a:lnTo>
                      <a:lnTo>
                        <a:pt x="1841" y="5313"/>
                      </a:lnTo>
                      <a:lnTo>
                        <a:pt x="1524" y="4921"/>
                      </a:lnTo>
                      <a:lnTo>
                        <a:pt x="1132" y="4106"/>
                      </a:lnTo>
                      <a:lnTo>
                        <a:pt x="936" y="3487"/>
                      </a:lnTo>
                      <a:lnTo>
                        <a:pt x="1313" y="3411"/>
                      </a:lnTo>
                      <a:lnTo>
                        <a:pt x="2068" y="3336"/>
                      </a:lnTo>
                      <a:close/>
                      <a:moveTo>
                        <a:pt x="8422" y="3336"/>
                      </a:moveTo>
                      <a:lnTo>
                        <a:pt x="9161" y="3426"/>
                      </a:lnTo>
                      <a:lnTo>
                        <a:pt x="9554" y="3502"/>
                      </a:lnTo>
                      <a:lnTo>
                        <a:pt x="9342" y="4121"/>
                      </a:lnTo>
                      <a:lnTo>
                        <a:pt x="8950" y="4936"/>
                      </a:lnTo>
                      <a:lnTo>
                        <a:pt x="8633" y="5328"/>
                      </a:lnTo>
                      <a:lnTo>
                        <a:pt x="8407" y="5449"/>
                      </a:lnTo>
                      <a:lnTo>
                        <a:pt x="8346" y="5464"/>
                      </a:lnTo>
                      <a:lnTo>
                        <a:pt x="8180" y="5434"/>
                      </a:lnTo>
                      <a:lnTo>
                        <a:pt x="7803" y="5162"/>
                      </a:lnTo>
                      <a:lnTo>
                        <a:pt x="7411" y="4649"/>
                      </a:lnTo>
                      <a:lnTo>
                        <a:pt x="7018" y="3955"/>
                      </a:lnTo>
                      <a:lnTo>
                        <a:pt x="6822" y="3532"/>
                      </a:lnTo>
                      <a:lnTo>
                        <a:pt x="7109" y="3457"/>
                      </a:lnTo>
                      <a:lnTo>
                        <a:pt x="7728" y="3351"/>
                      </a:lnTo>
                      <a:lnTo>
                        <a:pt x="8422" y="3336"/>
                      </a:lnTo>
                      <a:close/>
                      <a:moveTo>
                        <a:pt x="5237" y="4800"/>
                      </a:moveTo>
                      <a:lnTo>
                        <a:pt x="5373" y="5087"/>
                      </a:lnTo>
                      <a:lnTo>
                        <a:pt x="5524" y="5675"/>
                      </a:lnTo>
                      <a:lnTo>
                        <a:pt x="5524" y="6279"/>
                      </a:lnTo>
                      <a:lnTo>
                        <a:pt x="5373" y="6868"/>
                      </a:lnTo>
                      <a:lnTo>
                        <a:pt x="5237" y="7139"/>
                      </a:lnTo>
                      <a:lnTo>
                        <a:pt x="5086" y="6868"/>
                      </a:lnTo>
                      <a:lnTo>
                        <a:pt x="4950" y="6279"/>
                      </a:lnTo>
                      <a:lnTo>
                        <a:pt x="4950" y="5675"/>
                      </a:lnTo>
                      <a:lnTo>
                        <a:pt x="5086" y="5087"/>
                      </a:lnTo>
                      <a:lnTo>
                        <a:pt x="5237" y="4800"/>
                      </a:lnTo>
                      <a:close/>
                      <a:moveTo>
                        <a:pt x="4392" y="3879"/>
                      </a:moveTo>
                      <a:lnTo>
                        <a:pt x="4573" y="3985"/>
                      </a:lnTo>
                      <a:lnTo>
                        <a:pt x="4724" y="4121"/>
                      </a:lnTo>
                      <a:lnTo>
                        <a:pt x="4588" y="4332"/>
                      </a:lnTo>
                      <a:lnTo>
                        <a:pt x="4377" y="4770"/>
                      </a:lnTo>
                      <a:lnTo>
                        <a:pt x="4226" y="5238"/>
                      </a:lnTo>
                      <a:lnTo>
                        <a:pt x="4166" y="5705"/>
                      </a:lnTo>
                      <a:lnTo>
                        <a:pt x="4166" y="6188"/>
                      </a:lnTo>
                      <a:lnTo>
                        <a:pt x="4226" y="6671"/>
                      </a:lnTo>
                      <a:lnTo>
                        <a:pt x="4377" y="7139"/>
                      </a:lnTo>
                      <a:lnTo>
                        <a:pt x="4588" y="7592"/>
                      </a:lnTo>
                      <a:lnTo>
                        <a:pt x="4724" y="7803"/>
                      </a:lnTo>
                      <a:lnTo>
                        <a:pt x="4558" y="7939"/>
                      </a:lnTo>
                      <a:lnTo>
                        <a:pt x="4392" y="8045"/>
                      </a:lnTo>
                      <a:lnTo>
                        <a:pt x="4060" y="7411"/>
                      </a:lnTo>
                      <a:lnTo>
                        <a:pt x="3517" y="6581"/>
                      </a:lnTo>
                      <a:lnTo>
                        <a:pt x="3124" y="6143"/>
                      </a:lnTo>
                      <a:lnTo>
                        <a:pt x="2913" y="5962"/>
                      </a:lnTo>
                      <a:lnTo>
                        <a:pt x="3124" y="5796"/>
                      </a:lnTo>
                      <a:lnTo>
                        <a:pt x="3517" y="5358"/>
                      </a:lnTo>
                      <a:lnTo>
                        <a:pt x="4075" y="4528"/>
                      </a:lnTo>
                      <a:lnTo>
                        <a:pt x="4392" y="3879"/>
                      </a:lnTo>
                      <a:close/>
                      <a:moveTo>
                        <a:pt x="6098" y="3909"/>
                      </a:moveTo>
                      <a:lnTo>
                        <a:pt x="6430" y="4558"/>
                      </a:lnTo>
                      <a:lnTo>
                        <a:pt x="6988" y="5388"/>
                      </a:lnTo>
                      <a:lnTo>
                        <a:pt x="7380" y="5826"/>
                      </a:lnTo>
                      <a:lnTo>
                        <a:pt x="7592" y="5992"/>
                      </a:lnTo>
                      <a:lnTo>
                        <a:pt x="7380" y="6143"/>
                      </a:lnTo>
                      <a:lnTo>
                        <a:pt x="6973" y="6581"/>
                      </a:lnTo>
                      <a:lnTo>
                        <a:pt x="6414" y="7426"/>
                      </a:lnTo>
                      <a:lnTo>
                        <a:pt x="6098" y="8060"/>
                      </a:lnTo>
                      <a:lnTo>
                        <a:pt x="5931" y="7954"/>
                      </a:lnTo>
                      <a:lnTo>
                        <a:pt x="5781" y="7818"/>
                      </a:lnTo>
                      <a:lnTo>
                        <a:pt x="5916" y="7607"/>
                      </a:lnTo>
                      <a:lnTo>
                        <a:pt x="6128" y="7154"/>
                      </a:lnTo>
                      <a:lnTo>
                        <a:pt x="6264" y="6686"/>
                      </a:lnTo>
                      <a:lnTo>
                        <a:pt x="6339" y="6219"/>
                      </a:lnTo>
                      <a:lnTo>
                        <a:pt x="6339" y="5736"/>
                      </a:lnTo>
                      <a:lnTo>
                        <a:pt x="6264" y="5253"/>
                      </a:lnTo>
                      <a:lnTo>
                        <a:pt x="6128" y="4800"/>
                      </a:lnTo>
                      <a:lnTo>
                        <a:pt x="5916" y="4362"/>
                      </a:lnTo>
                      <a:lnTo>
                        <a:pt x="5781" y="4151"/>
                      </a:lnTo>
                      <a:lnTo>
                        <a:pt x="5931" y="4030"/>
                      </a:lnTo>
                      <a:lnTo>
                        <a:pt x="6098" y="3909"/>
                      </a:lnTo>
                      <a:close/>
                      <a:moveTo>
                        <a:pt x="2128" y="6475"/>
                      </a:moveTo>
                      <a:lnTo>
                        <a:pt x="2309" y="6505"/>
                      </a:lnTo>
                      <a:lnTo>
                        <a:pt x="2671" y="6777"/>
                      </a:lnTo>
                      <a:lnTo>
                        <a:pt x="3064" y="7290"/>
                      </a:lnTo>
                      <a:lnTo>
                        <a:pt x="3471" y="7984"/>
                      </a:lnTo>
                      <a:lnTo>
                        <a:pt x="3668" y="8407"/>
                      </a:lnTo>
                      <a:lnTo>
                        <a:pt x="3381" y="8482"/>
                      </a:lnTo>
                      <a:lnTo>
                        <a:pt x="2747" y="8588"/>
                      </a:lnTo>
                      <a:lnTo>
                        <a:pt x="2068" y="8603"/>
                      </a:lnTo>
                      <a:lnTo>
                        <a:pt x="1313" y="8543"/>
                      </a:lnTo>
                      <a:lnTo>
                        <a:pt x="936" y="8467"/>
                      </a:lnTo>
                      <a:lnTo>
                        <a:pt x="1132" y="7834"/>
                      </a:lnTo>
                      <a:lnTo>
                        <a:pt x="1524" y="7019"/>
                      </a:lnTo>
                      <a:lnTo>
                        <a:pt x="1841" y="6626"/>
                      </a:lnTo>
                      <a:lnTo>
                        <a:pt x="2068" y="6490"/>
                      </a:lnTo>
                      <a:lnTo>
                        <a:pt x="2128" y="6475"/>
                      </a:lnTo>
                      <a:close/>
                      <a:moveTo>
                        <a:pt x="8407" y="6505"/>
                      </a:moveTo>
                      <a:lnTo>
                        <a:pt x="8633" y="6626"/>
                      </a:lnTo>
                      <a:lnTo>
                        <a:pt x="8950" y="7034"/>
                      </a:lnTo>
                      <a:lnTo>
                        <a:pt x="9342" y="7834"/>
                      </a:lnTo>
                      <a:lnTo>
                        <a:pt x="9554" y="8467"/>
                      </a:lnTo>
                      <a:lnTo>
                        <a:pt x="9161" y="8528"/>
                      </a:lnTo>
                      <a:lnTo>
                        <a:pt x="8422" y="8603"/>
                      </a:lnTo>
                      <a:lnTo>
                        <a:pt x="7728" y="8588"/>
                      </a:lnTo>
                      <a:lnTo>
                        <a:pt x="7109" y="8482"/>
                      </a:lnTo>
                      <a:lnTo>
                        <a:pt x="6822" y="8407"/>
                      </a:lnTo>
                      <a:lnTo>
                        <a:pt x="7018" y="8000"/>
                      </a:lnTo>
                      <a:lnTo>
                        <a:pt x="7411" y="7305"/>
                      </a:lnTo>
                      <a:lnTo>
                        <a:pt x="7803" y="6792"/>
                      </a:lnTo>
                      <a:lnTo>
                        <a:pt x="8180" y="6520"/>
                      </a:lnTo>
                      <a:lnTo>
                        <a:pt x="8346" y="6505"/>
                      </a:lnTo>
                      <a:close/>
                      <a:moveTo>
                        <a:pt x="5237" y="8422"/>
                      </a:moveTo>
                      <a:lnTo>
                        <a:pt x="5449" y="8618"/>
                      </a:lnTo>
                      <a:lnTo>
                        <a:pt x="5735" y="8799"/>
                      </a:lnTo>
                      <a:lnTo>
                        <a:pt x="5464" y="9524"/>
                      </a:lnTo>
                      <a:lnTo>
                        <a:pt x="5237" y="10173"/>
                      </a:lnTo>
                      <a:lnTo>
                        <a:pt x="5011" y="9509"/>
                      </a:lnTo>
                      <a:lnTo>
                        <a:pt x="4724" y="8799"/>
                      </a:lnTo>
                      <a:lnTo>
                        <a:pt x="5011" y="8603"/>
                      </a:lnTo>
                      <a:lnTo>
                        <a:pt x="5237" y="8422"/>
                      </a:lnTo>
                      <a:close/>
                      <a:moveTo>
                        <a:pt x="5237" y="0"/>
                      </a:moveTo>
                      <a:lnTo>
                        <a:pt x="5086" y="31"/>
                      </a:lnTo>
                      <a:lnTo>
                        <a:pt x="4890" y="182"/>
                      </a:lnTo>
                      <a:lnTo>
                        <a:pt x="4830" y="302"/>
                      </a:lnTo>
                      <a:lnTo>
                        <a:pt x="4649" y="951"/>
                      </a:lnTo>
                      <a:lnTo>
                        <a:pt x="4226" y="2204"/>
                      </a:lnTo>
                      <a:lnTo>
                        <a:pt x="3985" y="2793"/>
                      </a:lnTo>
                      <a:lnTo>
                        <a:pt x="3652" y="2687"/>
                      </a:lnTo>
                      <a:lnTo>
                        <a:pt x="2868" y="2551"/>
                      </a:lnTo>
                      <a:lnTo>
                        <a:pt x="1962" y="2536"/>
                      </a:lnTo>
                      <a:lnTo>
                        <a:pt x="906" y="2657"/>
                      </a:lnTo>
                      <a:lnTo>
                        <a:pt x="302" y="2793"/>
                      </a:lnTo>
                      <a:lnTo>
                        <a:pt x="166" y="2853"/>
                      </a:lnTo>
                      <a:lnTo>
                        <a:pt x="60" y="2989"/>
                      </a:lnTo>
                      <a:lnTo>
                        <a:pt x="30" y="3064"/>
                      </a:lnTo>
                      <a:lnTo>
                        <a:pt x="0" y="3215"/>
                      </a:lnTo>
                      <a:lnTo>
                        <a:pt x="30" y="3291"/>
                      </a:lnTo>
                      <a:lnTo>
                        <a:pt x="166" y="3789"/>
                      </a:lnTo>
                      <a:lnTo>
                        <a:pt x="483" y="4649"/>
                      </a:lnTo>
                      <a:lnTo>
                        <a:pt x="815" y="5313"/>
                      </a:lnTo>
                      <a:lnTo>
                        <a:pt x="1177" y="5796"/>
                      </a:lnTo>
                      <a:lnTo>
                        <a:pt x="1358" y="5962"/>
                      </a:lnTo>
                      <a:lnTo>
                        <a:pt x="1162" y="6143"/>
                      </a:lnTo>
                      <a:lnTo>
                        <a:pt x="800" y="6626"/>
                      </a:lnTo>
                      <a:lnTo>
                        <a:pt x="468" y="7290"/>
                      </a:lnTo>
                      <a:lnTo>
                        <a:pt x="166" y="8150"/>
                      </a:lnTo>
                      <a:lnTo>
                        <a:pt x="30" y="8649"/>
                      </a:lnTo>
                      <a:lnTo>
                        <a:pt x="0" y="8799"/>
                      </a:lnTo>
                      <a:lnTo>
                        <a:pt x="60" y="8950"/>
                      </a:lnTo>
                      <a:lnTo>
                        <a:pt x="151" y="9086"/>
                      </a:lnTo>
                      <a:lnTo>
                        <a:pt x="302" y="9131"/>
                      </a:lnTo>
                      <a:lnTo>
                        <a:pt x="906" y="9282"/>
                      </a:lnTo>
                      <a:lnTo>
                        <a:pt x="1962" y="9403"/>
                      </a:lnTo>
                      <a:lnTo>
                        <a:pt x="2883" y="9388"/>
                      </a:lnTo>
                      <a:lnTo>
                        <a:pt x="3652" y="9252"/>
                      </a:lnTo>
                      <a:lnTo>
                        <a:pt x="3985" y="9131"/>
                      </a:lnTo>
                      <a:lnTo>
                        <a:pt x="4226" y="9735"/>
                      </a:lnTo>
                      <a:lnTo>
                        <a:pt x="4649" y="10988"/>
                      </a:lnTo>
                      <a:lnTo>
                        <a:pt x="4830" y="11622"/>
                      </a:lnTo>
                      <a:lnTo>
                        <a:pt x="4890" y="11758"/>
                      </a:lnTo>
                      <a:lnTo>
                        <a:pt x="5086" y="11924"/>
                      </a:lnTo>
                      <a:lnTo>
                        <a:pt x="5237" y="11939"/>
                      </a:lnTo>
                      <a:lnTo>
                        <a:pt x="5373" y="11924"/>
                      </a:lnTo>
                      <a:lnTo>
                        <a:pt x="5569" y="11758"/>
                      </a:lnTo>
                      <a:lnTo>
                        <a:pt x="5630" y="11622"/>
                      </a:lnTo>
                      <a:lnTo>
                        <a:pt x="5811" y="10988"/>
                      </a:lnTo>
                      <a:lnTo>
                        <a:pt x="6233" y="9735"/>
                      </a:lnTo>
                      <a:lnTo>
                        <a:pt x="6475" y="9131"/>
                      </a:lnTo>
                      <a:lnTo>
                        <a:pt x="6807" y="9252"/>
                      </a:lnTo>
                      <a:lnTo>
                        <a:pt x="7592" y="9388"/>
                      </a:lnTo>
                      <a:lnTo>
                        <a:pt x="8497" y="9403"/>
                      </a:lnTo>
                      <a:lnTo>
                        <a:pt x="9554" y="9282"/>
                      </a:lnTo>
                      <a:lnTo>
                        <a:pt x="10157" y="9131"/>
                      </a:lnTo>
                      <a:lnTo>
                        <a:pt x="10293" y="9086"/>
                      </a:lnTo>
                      <a:lnTo>
                        <a:pt x="10399" y="8950"/>
                      </a:lnTo>
                      <a:lnTo>
                        <a:pt x="10444" y="8875"/>
                      </a:lnTo>
                      <a:lnTo>
                        <a:pt x="10459" y="8724"/>
                      </a:lnTo>
                      <a:lnTo>
                        <a:pt x="10444" y="8649"/>
                      </a:lnTo>
                      <a:lnTo>
                        <a:pt x="10293" y="8150"/>
                      </a:lnTo>
                      <a:lnTo>
                        <a:pt x="9976" y="7290"/>
                      </a:lnTo>
                      <a:lnTo>
                        <a:pt x="9644" y="6626"/>
                      </a:lnTo>
                      <a:lnTo>
                        <a:pt x="9282" y="6143"/>
                      </a:lnTo>
                      <a:lnTo>
                        <a:pt x="9101" y="5962"/>
                      </a:lnTo>
                      <a:lnTo>
                        <a:pt x="9297" y="5796"/>
                      </a:lnTo>
                      <a:lnTo>
                        <a:pt x="9659" y="5313"/>
                      </a:lnTo>
                      <a:lnTo>
                        <a:pt x="9991" y="4649"/>
                      </a:lnTo>
                      <a:lnTo>
                        <a:pt x="10293" y="3789"/>
                      </a:lnTo>
                      <a:lnTo>
                        <a:pt x="10444" y="3291"/>
                      </a:lnTo>
                      <a:lnTo>
                        <a:pt x="10459" y="3140"/>
                      </a:lnTo>
                      <a:lnTo>
                        <a:pt x="10399" y="2989"/>
                      </a:lnTo>
                      <a:lnTo>
                        <a:pt x="10308" y="2853"/>
                      </a:lnTo>
                      <a:lnTo>
                        <a:pt x="10157" y="2793"/>
                      </a:lnTo>
                      <a:lnTo>
                        <a:pt x="9554" y="2657"/>
                      </a:lnTo>
                      <a:lnTo>
                        <a:pt x="8497" y="2536"/>
                      </a:lnTo>
                      <a:lnTo>
                        <a:pt x="7577" y="2551"/>
                      </a:lnTo>
                      <a:lnTo>
                        <a:pt x="6807" y="2687"/>
                      </a:lnTo>
                      <a:lnTo>
                        <a:pt x="6475" y="2793"/>
                      </a:lnTo>
                      <a:lnTo>
                        <a:pt x="6233" y="2204"/>
                      </a:lnTo>
                      <a:lnTo>
                        <a:pt x="5811" y="951"/>
                      </a:lnTo>
                      <a:lnTo>
                        <a:pt x="5630" y="302"/>
                      </a:lnTo>
                      <a:lnTo>
                        <a:pt x="5569" y="182"/>
                      </a:lnTo>
                      <a:lnTo>
                        <a:pt x="5373" y="16"/>
                      </a:lnTo>
                      <a:lnTo>
                        <a:pt x="5237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Google Shape;2167;p85">
                  <a:extLst>
                    <a:ext uri="{FF2B5EF4-FFF2-40B4-BE49-F238E27FC236}">
                      <a16:creationId xmlns:a16="http://schemas.microsoft.com/office/drawing/2014/main" xmlns="" id="{D2C52E91-D0C3-475F-B83E-4C6873FB6386}"/>
                    </a:ext>
                  </a:extLst>
                </p:cNvPr>
                <p:cNvSpPr/>
                <p:nvPr/>
              </p:nvSpPr>
              <p:spPr>
                <a:xfrm>
                  <a:off x="4606047" y="2201793"/>
                  <a:ext cx="21000" cy="10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3835" extrusionOk="0">
                      <a:moveTo>
                        <a:pt x="408" y="1"/>
                      </a:moveTo>
                      <a:lnTo>
                        <a:pt x="242" y="31"/>
                      </a:lnTo>
                      <a:lnTo>
                        <a:pt x="31" y="242"/>
                      </a:lnTo>
                      <a:lnTo>
                        <a:pt x="1" y="408"/>
                      </a:lnTo>
                      <a:lnTo>
                        <a:pt x="1" y="3442"/>
                      </a:lnTo>
                      <a:lnTo>
                        <a:pt x="31" y="3593"/>
                      </a:lnTo>
                      <a:lnTo>
                        <a:pt x="242" y="3819"/>
                      </a:lnTo>
                      <a:lnTo>
                        <a:pt x="408" y="3834"/>
                      </a:lnTo>
                      <a:lnTo>
                        <a:pt x="559" y="3819"/>
                      </a:lnTo>
                      <a:lnTo>
                        <a:pt x="786" y="3593"/>
                      </a:lnTo>
                      <a:lnTo>
                        <a:pt x="801" y="3442"/>
                      </a:lnTo>
                      <a:lnTo>
                        <a:pt x="801" y="408"/>
                      </a:lnTo>
                      <a:lnTo>
                        <a:pt x="770" y="257"/>
                      </a:lnTo>
                      <a:lnTo>
                        <a:pt x="559" y="31"/>
                      </a:lnTo>
                      <a:lnTo>
                        <a:pt x="408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xmlns="" id="{E9417285-27BF-4059-BE87-C2AA8FB95896}"/>
                  </a:ext>
                </a:extLst>
              </p:cNvPr>
              <p:cNvSpPr/>
              <p:nvPr/>
            </p:nvSpPr>
            <p:spPr>
              <a:xfrm>
                <a:off x="1861662" y="-249855"/>
                <a:ext cx="45719" cy="812800"/>
              </a:xfrm>
              <a:prstGeom prst="rect">
                <a:avLst/>
              </a:prstGeom>
              <a:solidFill>
                <a:srgbClr val="DA07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11" name="Picture 110" descr="A picture containing text, mask, clipart, wheel&#10;&#10;Description automatically generated">
            <a:extLst>
              <a:ext uri="{FF2B5EF4-FFF2-40B4-BE49-F238E27FC236}">
                <a16:creationId xmlns:a16="http://schemas.microsoft.com/office/drawing/2014/main" xmlns="" id="{612A286C-3C5B-478A-89A1-0E808AAA77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577" y="4966724"/>
            <a:ext cx="1435838" cy="1452729"/>
          </a:xfrm>
          <a:prstGeom prst="rect">
            <a:avLst/>
          </a:prstGeom>
        </p:spPr>
      </p:pic>
      <p:grpSp>
        <p:nvGrpSpPr>
          <p:cNvPr id="116" name="组合 18">
            <a:extLst>
              <a:ext uri="{FF2B5EF4-FFF2-40B4-BE49-F238E27FC236}">
                <a16:creationId xmlns:a16="http://schemas.microsoft.com/office/drawing/2014/main" xmlns="" id="{D28D465C-1B37-4FEF-90C0-8BC48DA3439F}"/>
              </a:ext>
            </a:extLst>
          </p:cNvPr>
          <p:cNvGrpSpPr/>
          <p:nvPr/>
        </p:nvGrpSpPr>
        <p:grpSpPr>
          <a:xfrm>
            <a:off x="6369248" y="156108"/>
            <a:ext cx="2578269" cy="2505126"/>
            <a:chOff x="1366262" y="676987"/>
            <a:chExt cx="2578269" cy="2505126"/>
          </a:xfrm>
        </p:grpSpPr>
        <p:pic>
          <p:nvPicPr>
            <p:cNvPr id="117" name="图片 19">
              <a:extLst>
                <a:ext uri="{FF2B5EF4-FFF2-40B4-BE49-F238E27FC236}">
                  <a16:creationId xmlns:a16="http://schemas.microsoft.com/office/drawing/2014/main" xmlns="" id="{441829E2-5675-4ACC-88F0-8F96AD9BE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66262" y="676987"/>
              <a:ext cx="2578269" cy="2505126"/>
            </a:xfrm>
            <a:prstGeom prst="rect">
              <a:avLst/>
            </a:prstGeom>
          </p:spPr>
        </p:pic>
        <p:sp>
          <p:nvSpPr>
            <p:cNvPr id="118" name="矩形 20">
              <a:extLst>
                <a:ext uri="{FF2B5EF4-FFF2-40B4-BE49-F238E27FC236}">
                  <a16:creationId xmlns:a16="http://schemas.microsoft.com/office/drawing/2014/main" xmlns="" id="{EFF3C3A2-B79D-4861-9C2D-80928CB5CC3C}"/>
                </a:ext>
              </a:extLst>
            </p:cNvPr>
            <p:cNvSpPr/>
            <p:nvPr/>
          </p:nvSpPr>
          <p:spPr>
            <a:xfrm rot="16200000">
              <a:off x="1501234" y="1516146"/>
              <a:ext cx="2308324" cy="1023609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3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Nunito black" pitchFamily="2" charset="0"/>
                  <a:ea typeface="等线" panose="02010600030101010101" pitchFamily="2" charset="-122"/>
                  <a:cs typeface="+mn-ea"/>
                  <a:sym typeface="+mn-lt"/>
                </a:rPr>
                <a:t>1</a:t>
              </a:r>
              <a:endParaRPr kumimoji="0" lang="zh-CN" altLang="en-US" sz="13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119" name="Rectangle 118">
            <a:extLst>
              <a:ext uri="{FF2B5EF4-FFF2-40B4-BE49-F238E27FC236}">
                <a16:creationId xmlns:a16="http://schemas.microsoft.com/office/drawing/2014/main" xmlns="" id="{3D06D0AF-ACEF-4B01-88BA-1EF17A520183}"/>
              </a:ext>
            </a:extLst>
          </p:cNvPr>
          <p:cNvSpPr/>
          <p:nvPr/>
        </p:nvSpPr>
        <p:spPr>
          <a:xfrm>
            <a:off x="4710935" y="2905538"/>
            <a:ext cx="597917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</a:rPr>
              <a:t>Luyện</a:t>
            </a:r>
            <a:r>
              <a:rPr kumimoji="0" lang="en-US" sz="88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</a:rPr>
              <a:t> </a:t>
            </a:r>
            <a:r>
              <a:rPr kumimoji="0" lang="en-US" sz="88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</a:rPr>
              <a:t>viết</a:t>
            </a:r>
            <a:r>
              <a:rPr kumimoji="0" lang="en-US" sz="88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</a:rPr>
              <a:t> </a:t>
            </a:r>
            <a:r>
              <a:rPr kumimoji="0" lang="en-US" sz="88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</a:rPr>
              <a:t>chữ</a:t>
            </a:r>
            <a:endParaRPr kumimoji="0" lang="en-US" sz="88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769677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36DEB32-004B-4C43-94FB-72E8CE74CA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3920" y="2020188"/>
            <a:ext cx="3845109" cy="381704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31582A7F-667C-4C46-9794-32C5C3F907D7}"/>
              </a:ext>
            </a:extLst>
          </p:cNvPr>
          <p:cNvGrpSpPr/>
          <p:nvPr/>
        </p:nvGrpSpPr>
        <p:grpSpPr>
          <a:xfrm>
            <a:off x="-621591" y="1208426"/>
            <a:ext cx="1190171" cy="2335276"/>
            <a:chOff x="914400" y="-249855"/>
            <a:chExt cx="2037913" cy="399866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866FFFA0-86BB-43A0-BBBF-BE3599462233}"/>
                </a:ext>
              </a:extLst>
            </p:cNvPr>
            <p:cNvGrpSpPr/>
            <p:nvPr/>
          </p:nvGrpSpPr>
          <p:grpSpPr>
            <a:xfrm>
              <a:off x="914400" y="-249855"/>
              <a:ext cx="1930759" cy="3998660"/>
              <a:chOff x="914400" y="-249855"/>
              <a:chExt cx="1930759" cy="3998660"/>
            </a:xfrm>
          </p:grpSpPr>
          <p:grpSp>
            <p:nvGrpSpPr>
              <p:cNvPr id="41" name="Google Shape;2136;p85">
                <a:extLst>
                  <a:ext uri="{FF2B5EF4-FFF2-40B4-BE49-F238E27FC236}">
                    <a16:creationId xmlns:a16="http://schemas.microsoft.com/office/drawing/2014/main" xmlns="" id="{55EF534E-E4C3-4EC5-8319-81E992E5FA5B}"/>
                  </a:ext>
                </a:extLst>
              </p:cNvPr>
              <p:cNvGrpSpPr/>
              <p:nvPr/>
            </p:nvGrpSpPr>
            <p:grpSpPr>
              <a:xfrm>
                <a:off x="914400" y="466787"/>
                <a:ext cx="1930759" cy="3282018"/>
                <a:chOff x="4124475" y="1250559"/>
                <a:chExt cx="984913" cy="1674213"/>
              </a:xfrm>
            </p:grpSpPr>
            <p:sp>
              <p:nvSpPr>
                <p:cNvPr id="43" name="Google Shape;2137;p85">
                  <a:extLst>
                    <a:ext uri="{FF2B5EF4-FFF2-40B4-BE49-F238E27FC236}">
                      <a16:creationId xmlns:a16="http://schemas.microsoft.com/office/drawing/2014/main" xmlns="" id="{A14390FC-2A11-444D-A35C-E141CF11D3FC}"/>
                    </a:ext>
                  </a:extLst>
                </p:cNvPr>
                <p:cNvSpPr/>
                <p:nvPr/>
              </p:nvSpPr>
              <p:spPr>
                <a:xfrm>
                  <a:off x="4405820" y="2586828"/>
                  <a:ext cx="422233" cy="84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05" h="3230" extrusionOk="0">
                      <a:moveTo>
                        <a:pt x="1540" y="0"/>
                      </a:moveTo>
                      <a:lnTo>
                        <a:pt x="1238" y="15"/>
                      </a:lnTo>
                      <a:lnTo>
                        <a:pt x="680" y="257"/>
                      </a:lnTo>
                      <a:lnTo>
                        <a:pt x="257" y="679"/>
                      </a:lnTo>
                      <a:lnTo>
                        <a:pt x="16" y="1238"/>
                      </a:lnTo>
                      <a:lnTo>
                        <a:pt x="1" y="1555"/>
                      </a:lnTo>
                      <a:lnTo>
                        <a:pt x="1" y="3230"/>
                      </a:lnTo>
                      <a:lnTo>
                        <a:pt x="16105" y="3230"/>
                      </a:lnTo>
                      <a:lnTo>
                        <a:pt x="16105" y="1555"/>
                      </a:lnTo>
                      <a:lnTo>
                        <a:pt x="16090" y="1238"/>
                      </a:lnTo>
                      <a:lnTo>
                        <a:pt x="15848" y="679"/>
                      </a:lnTo>
                      <a:lnTo>
                        <a:pt x="15441" y="257"/>
                      </a:lnTo>
                      <a:lnTo>
                        <a:pt x="14882" y="15"/>
                      </a:lnTo>
                      <a:lnTo>
                        <a:pt x="1456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Google Shape;2138;p85">
                  <a:extLst>
                    <a:ext uri="{FF2B5EF4-FFF2-40B4-BE49-F238E27FC236}">
                      <a16:creationId xmlns:a16="http://schemas.microsoft.com/office/drawing/2014/main" xmlns="" id="{EF919DAF-EB9E-4ED6-82F2-8AA7EEA4C6A9}"/>
                    </a:ext>
                  </a:extLst>
                </p:cNvPr>
                <p:cNvSpPr/>
                <p:nvPr/>
              </p:nvSpPr>
              <p:spPr>
                <a:xfrm>
                  <a:off x="444776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Google Shape;2139;p85">
                  <a:extLst>
                    <a:ext uri="{FF2B5EF4-FFF2-40B4-BE49-F238E27FC236}">
                      <a16:creationId xmlns:a16="http://schemas.microsoft.com/office/drawing/2014/main" xmlns="" id="{FE54D27F-171F-4A71-B452-30B30F6B0A27}"/>
                    </a:ext>
                  </a:extLst>
                </p:cNvPr>
                <p:cNvSpPr/>
                <p:nvPr/>
              </p:nvSpPr>
              <p:spPr>
                <a:xfrm>
                  <a:off x="476432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Google Shape;2140;p85">
                  <a:extLst>
                    <a:ext uri="{FF2B5EF4-FFF2-40B4-BE49-F238E27FC236}">
                      <a16:creationId xmlns:a16="http://schemas.microsoft.com/office/drawing/2014/main" xmlns="" id="{C6098CDE-8DB9-4295-832B-6137DB9C5221}"/>
                    </a:ext>
                  </a:extLst>
                </p:cNvPr>
                <p:cNvSpPr/>
                <p:nvPr/>
              </p:nvSpPr>
              <p:spPr>
                <a:xfrm>
                  <a:off x="4637718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Google Shape;2141;p85">
                  <a:extLst>
                    <a:ext uri="{FF2B5EF4-FFF2-40B4-BE49-F238E27FC236}">
                      <a16:creationId xmlns:a16="http://schemas.microsoft.com/office/drawing/2014/main" xmlns="" id="{9CA8217F-0604-4971-98FA-9302FC67C50D}"/>
                    </a:ext>
                  </a:extLst>
                </p:cNvPr>
                <p:cNvSpPr/>
                <p:nvPr/>
              </p:nvSpPr>
              <p:spPr>
                <a:xfrm>
                  <a:off x="470100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Google Shape;2142;p85">
                  <a:extLst>
                    <a:ext uri="{FF2B5EF4-FFF2-40B4-BE49-F238E27FC236}">
                      <a16:creationId xmlns:a16="http://schemas.microsoft.com/office/drawing/2014/main" xmlns="" id="{00AF66F8-4EC6-4F4C-8E31-66FF3269101D}"/>
                    </a:ext>
                  </a:extLst>
                </p:cNvPr>
                <p:cNvSpPr/>
                <p:nvPr/>
              </p:nvSpPr>
              <p:spPr>
                <a:xfrm>
                  <a:off x="4574402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Google Shape;2143;p85">
                  <a:extLst>
                    <a:ext uri="{FF2B5EF4-FFF2-40B4-BE49-F238E27FC236}">
                      <a16:creationId xmlns:a16="http://schemas.microsoft.com/office/drawing/2014/main" xmlns="" id="{B7C30B0E-BF09-417B-AD2D-4A803859C3CD}"/>
                    </a:ext>
                  </a:extLst>
                </p:cNvPr>
                <p:cNvSpPr/>
                <p:nvPr/>
              </p:nvSpPr>
              <p:spPr>
                <a:xfrm>
                  <a:off x="451108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Google Shape;2144;p85">
                  <a:extLst>
                    <a:ext uri="{FF2B5EF4-FFF2-40B4-BE49-F238E27FC236}">
                      <a16:creationId xmlns:a16="http://schemas.microsoft.com/office/drawing/2014/main" xmlns="" id="{E9D87B5E-7ACE-4224-9FB5-6DCE1311E9B8}"/>
                    </a:ext>
                  </a:extLst>
                </p:cNvPr>
                <p:cNvSpPr/>
                <p:nvPr/>
              </p:nvSpPr>
              <p:spPr>
                <a:xfrm>
                  <a:off x="4124475" y="1250559"/>
                  <a:ext cx="984913" cy="984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67" h="37566" extrusionOk="0">
                      <a:moveTo>
                        <a:pt x="18550" y="0"/>
                      </a:moveTo>
                      <a:lnTo>
                        <a:pt x="18097" y="181"/>
                      </a:lnTo>
                      <a:lnTo>
                        <a:pt x="17901" y="347"/>
                      </a:lnTo>
                      <a:lnTo>
                        <a:pt x="363" y="17900"/>
                      </a:lnTo>
                      <a:lnTo>
                        <a:pt x="182" y="18096"/>
                      </a:lnTo>
                      <a:lnTo>
                        <a:pt x="1" y="18549"/>
                      </a:lnTo>
                      <a:lnTo>
                        <a:pt x="1" y="19017"/>
                      </a:lnTo>
                      <a:lnTo>
                        <a:pt x="182" y="19470"/>
                      </a:lnTo>
                      <a:lnTo>
                        <a:pt x="363" y="19666"/>
                      </a:lnTo>
                      <a:lnTo>
                        <a:pt x="17901" y="37219"/>
                      </a:lnTo>
                      <a:lnTo>
                        <a:pt x="18097" y="37385"/>
                      </a:lnTo>
                      <a:lnTo>
                        <a:pt x="18535" y="37566"/>
                      </a:lnTo>
                      <a:lnTo>
                        <a:pt x="19018" y="37566"/>
                      </a:lnTo>
                      <a:lnTo>
                        <a:pt x="19470" y="37385"/>
                      </a:lnTo>
                      <a:lnTo>
                        <a:pt x="19682" y="37219"/>
                      </a:lnTo>
                      <a:lnTo>
                        <a:pt x="37220" y="19666"/>
                      </a:lnTo>
                      <a:lnTo>
                        <a:pt x="37386" y="19470"/>
                      </a:lnTo>
                      <a:lnTo>
                        <a:pt x="37567" y="19017"/>
                      </a:lnTo>
                      <a:lnTo>
                        <a:pt x="37567" y="18549"/>
                      </a:lnTo>
                      <a:lnTo>
                        <a:pt x="37386" y="18096"/>
                      </a:lnTo>
                      <a:lnTo>
                        <a:pt x="37220" y="17900"/>
                      </a:lnTo>
                      <a:lnTo>
                        <a:pt x="19682" y="347"/>
                      </a:lnTo>
                      <a:lnTo>
                        <a:pt x="19486" y="181"/>
                      </a:lnTo>
                      <a:lnTo>
                        <a:pt x="19033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Google Shape;2145;p85">
                  <a:extLst>
                    <a:ext uri="{FF2B5EF4-FFF2-40B4-BE49-F238E27FC236}">
                      <a16:creationId xmlns:a16="http://schemas.microsoft.com/office/drawing/2014/main" xmlns="" id="{AA140A85-4F97-47DF-8083-46D850FFEC49}"/>
                    </a:ext>
                  </a:extLst>
                </p:cNvPr>
                <p:cNvSpPr/>
                <p:nvPr/>
              </p:nvSpPr>
              <p:spPr>
                <a:xfrm>
                  <a:off x="4229740" y="1355797"/>
                  <a:ext cx="774386" cy="774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37" h="29538" extrusionOk="0">
                      <a:moveTo>
                        <a:pt x="14761" y="1"/>
                      </a:moveTo>
                      <a:lnTo>
                        <a:pt x="1" y="14777"/>
                      </a:lnTo>
                      <a:lnTo>
                        <a:pt x="14761" y="29537"/>
                      </a:lnTo>
                      <a:lnTo>
                        <a:pt x="29537" y="14777"/>
                      </a:lnTo>
                      <a:lnTo>
                        <a:pt x="14761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Google Shape;2146;p85">
                  <a:extLst>
                    <a:ext uri="{FF2B5EF4-FFF2-40B4-BE49-F238E27FC236}">
                      <a16:creationId xmlns:a16="http://schemas.microsoft.com/office/drawing/2014/main" xmlns="" id="{032C94C1-978F-408A-AA44-4C6F21F7EC40}"/>
                    </a:ext>
                  </a:extLst>
                </p:cNvPr>
                <p:cNvSpPr/>
                <p:nvPr/>
              </p:nvSpPr>
              <p:spPr>
                <a:xfrm>
                  <a:off x="4855747" y="1702449"/>
                  <a:ext cx="81536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0" h="3094" extrusionOk="0">
                      <a:moveTo>
                        <a:pt x="1555" y="0"/>
                      </a:moveTo>
                      <a:lnTo>
                        <a:pt x="0" y="1555"/>
                      </a:lnTo>
                      <a:lnTo>
                        <a:pt x="1555" y="3094"/>
                      </a:lnTo>
                      <a:lnTo>
                        <a:pt x="3109" y="1555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Google Shape;2147;p85">
                  <a:extLst>
                    <a:ext uri="{FF2B5EF4-FFF2-40B4-BE49-F238E27FC236}">
                      <a16:creationId xmlns:a16="http://schemas.microsoft.com/office/drawing/2014/main" xmlns="" id="{FFA5E984-DAAF-4018-B57B-48D89908AD26}"/>
                    </a:ext>
                  </a:extLst>
                </p:cNvPr>
                <p:cNvSpPr/>
                <p:nvPr/>
              </p:nvSpPr>
              <p:spPr>
                <a:xfrm>
                  <a:off x="4576762" y="1422679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40" y="1"/>
                      </a:moveTo>
                      <a:lnTo>
                        <a:pt x="1" y="1555"/>
                      </a:lnTo>
                      <a:lnTo>
                        <a:pt x="1540" y="3095"/>
                      </a:lnTo>
                      <a:lnTo>
                        <a:pt x="3095" y="1555"/>
                      </a:lnTo>
                      <a:lnTo>
                        <a:pt x="1540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Google Shape;2148;p85">
                  <a:extLst>
                    <a:ext uri="{FF2B5EF4-FFF2-40B4-BE49-F238E27FC236}">
                      <a16:creationId xmlns:a16="http://schemas.microsoft.com/office/drawing/2014/main" xmlns="" id="{0816D32E-B94A-41D1-A9AF-B5FB37194725}"/>
                    </a:ext>
                  </a:extLst>
                </p:cNvPr>
                <p:cNvSpPr/>
                <p:nvPr/>
              </p:nvSpPr>
              <p:spPr>
                <a:xfrm>
                  <a:off x="4464784" y="147886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3653" y="1"/>
                      </a:moveTo>
                      <a:lnTo>
                        <a:pt x="1" y="3683"/>
                      </a:lnTo>
                      <a:lnTo>
                        <a:pt x="2597" y="6279"/>
                      </a:lnTo>
                      <a:lnTo>
                        <a:pt x="4211" y="4679"/>
                      </a:lnTo>
                      <a:lnTo>
                        <a:pt x="5796" y="6279"/>
                      </a:lnTo>
                      <a:lnTo>
                        <a:pt x="7396" y="4679"/>
                      </a:lnTo>
                      <a:lnTo>
                        <a:pt x="8996" y="6279"/>
                      </a:lnTo>
                      <a:lnTo>
                        <a:pt x="11607" y="3683"/>
                      </a:lnTo>
                      <a:lnTo>
                        <a:pt x="7939" y="1"/>
                      </a:lnTo>
                      <a:lnTo>
                        <a:pt x="5796" y="2129"/>
                      </a:lnTo>
                      <a:lnTo>
                        <a:pt x="365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Google Shape;2149;p85">
                  <a:extLst>
                    <a:ext uri="{FF2B5EF4-FFF2-40B4-BE49-F238E27FC236}">
                      <a16:creationId xmlns:a16="http://schemas.microsoft.com/office/drawing/2014/main" xmlns="" id="{1E6D91F7-BDDA-4B10-99B1-03E16C565F61}"/>
                    </a:ext>
                  </a:extLst>
                </p:cNvPr>
                <p:cNvSpPr/>
                <p:nvPr/>
              </p:nvSpPr>
              <p:spPr>
                <a:xfrm>
                  <a:off x="4716451" y="1590840"/>
                  <a:ext cx="164646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0" h="11623" extrusionOk="0">
                      <a:moveTo>
                        <a:pt x="2612" y="1"/>
                      </a:moveTo>
                      <a:lnTo>
                        <a:pt x="1" y="2597"/>
                      </a:lnTo>
                      <a:lnTo>
                        <a:pt x="1585" y="4197"/>
                      </a:lnTo>
                      <a:lnTo>
                        <a:pt x="1" y="5812"/>
                      </a:lnTo>
                      <a:lnTo>
                        <a:pt x="1585" y="7411"/>
                      </a:lnTo>
                      <a:lnTo>
                        <a:pt x="1" y="9011"/>
                      </a:lnTo>
                      <a:lnTo>
                        <a:pt x="2612" y="11622"/>
                      </a:lnTo>
                      <a:lnTo>
                        <a:pt x="6279" y="7940"/>
                      </a:lnTo>
                      <a:lnTo>
                        <a:pt x="4151" y="5812"/>
                      </a:lnTo>
                      <a:lnTo>
                        <a:pt x="6279" y="3668"/>
                      </a:lnTo>
                      <a:lnTo>
                        <a:pt x="26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Google Shape;2150;p85">
                  <a:extLst>
                    <a:ext uri="{FF2B5EF4-FFF2-40B4-BE49-F238E27FC236}">
                      <a16:creationId xmlns:a16="http://schemas.microsoft.com/office/drawing/2014/main" xmlns="" id="{EBEA2966-1E45-4AB1-AC0F-20B4C16EC7E3}"/>
                    </a:ext>
                  </a:extLst>
                </p:cNvPr>
                <p:cNvSpPr/>
                <p:nvPr/>
              </p:nvSpPr>
              <p:spPr>
                <a:xfrm>
                  <a:off x="4674109" y="1674343"/>
                  <a:ext cx="53064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38" extrusionOk="0">
                      <a:moveTo>
                        <a:pt x="1012" y="0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Google Shape;2151;p85">
                  <a:extLst>
                    <a:ext uri="{FF2B5EF4-FFF2-40B4-BE49-F238E27FC236}">
                      <a16:creationId xmlns:a16="http://schemas.microsoft.com/office/drawing/2014/main" xmlns="" id="{9F395260-36B3-4459-ABCC-6AD4B516B890}"/>
                    </a:ext>
                  </a:extLst>
                </p:cNvPr>
                <p:cNvSpPr/>
                <p:nvPr/>
              </p:nvSpPr>
              <p:spPr>
                <a:xfrm>
                  <a:off x="4632160" y="1632002"/>
                  <a:ext cx="53457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9" h="2039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38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Google Shape;2152;p85">
                  <a:extLst>
                    <a:ext uri="{FF2B5EF4-FFF2-40B4-BE49-F238E27FC236}">
                      <a16:creationId xmlns:a16="http://schemas.microsoft.com/office/drawing/2014/main" xmlns="" id="{A629AE2B-5B1B-4F8D-A175-7735AF7C8144}"/>
                    </a:ext>
                  </a:extLst>
                </p:cNvPr>
                <p:cNvSpPr/>
                <p:nvPr/>
              </p:nvSpPr>
              <p:spPr>
                <a:xfrm>
                  <a:off x="4352414" y="1590840"/>
                  <a:ext cx="164620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9" h="11623" extrusionOk="0">
                      <a:moveTo>
                        <a:pt x="3683" y="1"/>
                      </a:moveTo>
                      <a:lnTo>
                        <a:pt x="0" y="3668"/>
                      </a:lnTo>
                      <a:lnTo>
                        <a:pt x="2128" y="5812"/>
                      </a:lnTo>
                      <a:lnTo>
                        <a:pt x="0" y="7940"/>
                      </a:lnTo>
                      <a:lnTo>
                        <a:pt x="3683" y="11622"/>
                      </a:lnTo>
                      <a:lnTo>
                        <a:pt x="6279" y="9011"/>
                      </a:lnTo>
                      <a:lnTo>
                        <a:pt x="4694" y="7411"/>
                      </a:lnTo>
                      <a:lnTo>
                        <a:pt x="6279" y="5812"/>
                      </a:lnTo>
                      <a:lnTo>
                        <a:pt x="4694" y="4197"/>
                      </a:lnTo>
                      <a:lnTo>
                        <a:pt x="6279" y="2597"/>
                      </a:lnTo>
                      <a:lnTo>
                        <a:pt x="368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Google Shape;2153;p85">
                  <a:extLst>
                    <a:ext uri="{FF2B5EF4-FFF2-40B4-BE49-F238E27FC236}">
                      <a16:creationId xmlns:a16="http://schemas.microsoft.com/office/drawing/2014/main" xmlns="" id="{83C85E32-EDAF-42AD-8AEC-241A82F5DC54}"/>
                    </a:ext>
                  </a:extLst>
                </p:cNvPr>
                <p:cNvSpPr/>
                <p:nvPr/>
              </p:nvSpPr>
              <p:spPr>
                <a:xfrm>
                  <a:off x="4296622" y="1702449"/>
                  <a:ext cx="81143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4" extrusionOk="0">
                      <a:moveTo>
                        <a:pt x="1540" y="0"/>
                      </a:moveTo>
                      <a:lnTo>
                        <a:pt x="0" y="1539"/>
                      </a:lnTo>
                      <a:lnTo>
                        <a:pt x="1540" y="3094"/>
                      </a:lnTo>
                      <a:lnTo>
                        <a:pt x="3094" y="1539"/>
                      </a:lnTo>
                      <a:lnTo>
                        <a:pt x="1540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Google Shape;2154;p85">
                  <a:extLst>
                    <a:ext uri="{FF2B5EF4-FFF2-40B4-BE49-F238E27FC236}">
                      <a16:creationId xmlns:a16="http://schemas.microsoft.com/office/drawing/2014/main" xmlns="" id="{5E23752A-6533-4380-9DF7-6E385743AC9B}"/>
                    </a:ext>
                  </a:extLst>
                </p:cNvPr>
                <p:cNvSpPr/>
                <p:nvPr/>
              </p:nvSpPr>
              <p:spPr>
                <a:xfrm>
                  <a:off x="4548289" y="1632395"/>
                  <a:ext cx="53038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4" extrusionOk="0">
                      <a:moveTo>
                        <a:pt x="1011" y="1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23" y="1012"/>
                      </a:lnTo>
                      <a:lnTo>
                        <a:pt x="1011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Google Shape;2155;p85">
                  <a:extLst>
                    <a:ext uri="{FF2B5EF4-FFF2-40B4-BE49-F238E27FC236}">
                      <a16:creationId xmlns:a16="http://schemas.microsoft.com/office/drawing/2014/main" xmlns="" id="{D3A51FCC-B396-4C59-A4B6-A2C8941167B7}"/>
                    </a:ext>
                  </a:extLst>
                </p:cNvPr>
                <p:cNvSpPr/>
                <p:nvPr/>
              </p:nvSpPr>
              <p:spPr>
                <a:xfrm>
                  <a:off x="4506340" y="1674343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2" y="0"/>
                      </a:moveTo>
                      <a:lnTo>
                        <a:pt x="0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Google Shape;2156;p85">
                  <a:extLst>
                    <a:ext uri="{FF2B5EF4-FFF2-40B4-BE49-F238E27FC236}">
                      <a16:creationId xmlns:a16="http://schemas.microsoft.com/office/drawing/2014/main" xmlns="" id="{0D7FFA9A-D375-4F6A-AF73-9430AF8384F1}"/>
                    </a:ext>
                  </a:extLst>
                </p:cNvPr>
                <p:cNvSpPr/>
                <p:nvPr/>
              </p:nvSpPr>
              <p:spPr>
                <a:xfrm>
                  <a:off x="4590238" y="1674343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38" y="1012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Google Shape;2157;p85">
                  <a:extLst>
                    <a:ext uri="{FF2B5EF4-FFF2-40B4-BE49-F238E27FC236}">
                      <a16:creationId xmlns:a16="http://schemas.microsoft.com/office/drawing/2014/main" xmlns="" id="{D6684EBF-AD71-47FE-8187-B54EB4BDEEEF}"/>
                    </a:ext>
                  </a:extLst>
                </p:cNvPr>
                <p:cNvSpPr/>
                <p:nvPr/>
              </p:nvSpPr>
              <p:spPr>
                <a:xfrm>
                  <a:off x="4548289" y="1716292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3"/>
                      </a:lnTo>
                      <a:lnTo>
                        <a:pt x="2038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Google Shape;2158;p85">
                  <a:extLst>
                    <a:ext uri="{FF2B5EF4-FFF2-40B4-BE49-F238E27FC236}">
                      <a16:creationId xmlns:a16="http://schemas.microsoft.com/office/drawing/2014/main" xmlns="" id="{CC0B7188-25E7-4F94-B7AA-787828239953}"/>
                    </a:ext>
                  </a:extLst>
                </p:cNvPr>
                <p:cNvSpPr/>
                <p:nvPr/>
              </p:nvSpPr>
              <p:spPr>
                <a:xfrm>
                  <a:off x="4506340" y="1758240"/>
                  <a:ext cx="53038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38" extrusionOk="0">
                      <a:moveTo>
                        <a:pt x="1012" y="0"/>
                      </a:moveTo>
                      <a:lnTo>
                        <a:pt x="0" y="1026"/>
                      </a:lnTo>
                      <a:lnTo>
                        <a:pt x="1012" y="2038"/>
                      </a:lnTo>
                      <a:lnTo>
                        <a:pt x="2023" y="1026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Google Shape;2159;p85">
                  <a:extLst>
                    <a:ext uri="{FF2B5EF4-FFF2-40B4-BE49-F238E27FC236}">
                      <a16:creationId xmlns:a16="http://schemas.microsoft.com/office/drawing/2014/main" xmlns="" id="{BEBD1646-B9BD-4C22-B952-508415616B8E}"/>
                    </a:ext>
                  </a:extLst>
                </p:cNvPr>
                <p:cNvSpPr/>
                <p:nvPr/>
              </p:nvSpPr>
              <p:spPr>
                <a:xfrm>
                  <a:off x="4632553" y="1716292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Google Shape;2160;p85">
                  <a:extLst>
                    <a:ext uri="{FF2B5EF4-FFF2-40B4-BE49-F238E27FC236}">
                      <a16:creationId xmlns:a16="http://schemas.microsoft.com/office/drawing/2014/main" xmlns="" id="{394F23C0-6246-4483-A515-41E2FFDF807A}"/>
                    </a:ext>
                  </a:extLst>
                </p:cNvPr>
                <p:cNvSpPr/>
                <p:nvPr/>
              </p:nvSpPr>
              <p:spPr>
                <a:xfrm>
                  <a:off x="4590631" y="1758240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2"/>
                      </a:lnTo>
                      <a:lnTo>
                        <a:pt x="2023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Google Shape;2161;p85">
                  <a:extLst>
                    <a:ext uri="{FF2B5EF4-FFF2-40B4-BE49-F238E27FC236}">
                      <a16:creationId xmlns:a16="http://schemas.microsoft.com/office/drawing/2014/main" xmlns="" id="{BDEB2224-8845-458C-A9BF-7C4EBEADF7FA}"/>
                    </a:ext>
                  </a:extLst>
                </p:cNvPr>
                <p:cNvSpPr/>
                <p:nvPr/>
              </p:nvSpPr>
              <p:spPr>
                <a:xfrm>
                  <a:off x="4548289" y="1800163"/>
                  <a:ext cx="53431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39" extrusionOk="0">
                      <a:moveTo>
                        <a:pt x="1026" y="1"/>
                      </a:moveTo>
                      <a:lnTo>
                        <a:pt x="0" y="1027"/>
                      </a:lnTo>
                      <a:lnTo>
                        <a:pt x="1026" y="2038"/>
                      </a:lnTo>
                      <a:lnTo>
                        <a:pt x="2038" y="1027"/>
                      </a:lnTo>
                      <a:lnTo>
                        <a:pt x="1026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Google Shape;2162;p85">
                  <a:extLst>
                    <a:ext uri="{FF2B5EF4-FFF2-40B4-BE49-F238E27FC236}">
                      <a16:creationId xmlns:a16="http://schemas.microsoft.com/office/drawing/2014/main" xmlns="" id="{2719EBC2-B163-4ED2-8DDF-3C7DAA200B22}"/>
                    </a:ext>
                  </a:extLst>
                </p:cNvPr>
                <p:cNvSpPr/>
                <p:nvPr/>
              </p:nvSpPr>
              <p:spPr>
                <a:xfrm>
                  <a:off x="4464784" y="184250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2597" y="1"/>
                      </a:moveTo>
                      <a:lnTo>
                        <a:pt x="1" y="2597"/>
                      </a:lnTo>
                      <a:lnTo>
                        <a:pt x="3653" y="6279"/>
                      </a:lnTo>
                      <a:lnTo>
                        <a:pt x="5796" y="4151"/>
                      </a:lnTo>
                      <a:lnTo>
                        <a:pt x="7939" y="6279"/>
                      </a:lnTo>
                      <a:lnTo>
                        <a:pt x="11607" y="2597"/>
                      </a:lnTo>
                      <a:lnTo>
                        <a:pt x="8996" y="1"/>
                      </a:lnTo>
                      <a:lnTo>
                        <a:pt x="7396" y="1601"/>
                      </a:lnTo>
                      <a:lnTo>
                        <a:pt x="5796" y="1"/>
                      </a:lnTo>
                      <a:lnTo>
                        <a:pt x="4211" y="1601"/>
                      </a:lnTo>
                      <a:lnTo>
                        <a:pt x="2597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Google Shape;2163;p85">
                  <a:extLst>
                    <a:ext uri="{FF2B5EF4-FFF2-40B4-BE49-F238E27FC236}">
                      <a16:creationId xmlns:a16="http://schemas.microsoft.com/office/drawing/2014/main" xmlns="" id="{4BACEBB5-D2C1-4F90-A495-4969F240A7ED}"/>
                    </a:ext>
                  </a:extLst>
                </p:cNvPr>
                <p:cNvSpPr/>
                <p:nvPr/>
              </p:nvSpPr>
              <p:spPr>
                <a:xfrm>
                  <a:off x="4674109" y="1758634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Google Shape;2164;p85">
                  <a:extLst>
                    <a:ext uri="{FF2B5EF4-FFF2-40B4-BE49-F238E27FC236}">
                      <a16:creationId xmlns:a16="http://schemas.microsoft.com/office/drawing/2014/main" xmlns="" id="{CDE4EAAC-6F3B-4952-8E97-6B619CADA947}"/>
                    </a:ext>
                  </a:extLst>
                </p:cNvPr>
                <p:cNvSpPr/>
                <p:nvPr/>
              </p:nvSpPr>
              <p:spPr>
                <a:xfrm>
                  <a:off x="4632553" y="1800163"/>
                  <a:ext cx="53064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4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Google Shape;2165;p85">
                  <a:extLst>
                    <a:ext uri="{FF2B5EF4-FFF2-40B4-BE49-F238E27FC236}">
                      <a16:creationId xmlns:a16="http://schemas.microsoft.com/office/drawing/2014/main" xmlns="" id="{605D95B3-B259-46EC-AF20-1DD678D23C91}"/>
                    </a:ext>
                  </a:extLst>
                </p:cNvPr>
                <p:cNvSpPr/>
                <p:nvPr/>
              </p:nvSpPr>
              <p:spPr>
                <a:xfrm>
                  <a:off x="4576368" y="1982193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55" y="0"/>
                      </a:moveTo>
                      <a:lnTo>
                        <a:pt x="1" y="1540"/>
                      </a:lnTo>
                      <a:lnTo>
                        <a:pt x="1555" y="3094"/>
                      </a:lnTo>
                      <a:lnTo>
                        <a:pt x="3095" y="1540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Google Shape;2166;p85">
                  <a:extLst>
                    <a:ext uri="{FF2B5EF4-FFF2-40B4-BE49-F238E27FC236}">
                      <a16:creationId xmlns:a16="http://schemas.microsoft.com/office/drawing/2014/main" xmlns="" id="{588E30AE-3803-4C16-8983-837CF2D6C63B}"/>
                    </a:ext>
                  </a:extLst>
                </p:cNvPr>
                <p:cNvSpPr/>
                <p:nvPr/>
              </p:nvSpPr>
              <p:spPr>
                <a:xfrm>
                  <a:off x="4479440" y="2280945"/>
                  <a:ext cx="274235" cy="3130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0" h="11939" extrusionOk="0">
                      <a:moveTo>
                        <a:pt x="5237" y="1781"/>
                      </a:moveTo>
                      <a:lnTo>
                        <a:pt x="5449" y="2445"/>
                      </a:lnTo>
                      <a:lnTo>
                        <a:pt x="5735" y="3155"/>
                      </a:lnTo>
                      <a:lnTo>
                        <a:pt x="5464" y="3336"/>
                      </a:lnTo>
                      <a:lnTo>
                        <a:pt x="5237" y="3532"/>
                      </a:lnTo>
                      <a:lnTo>
                        <a:pt x="5011" y="3336"/>
                      </a:lnTo>
                      <a:lnTo>
                        <a:pt x="4724" y="3155"/>
                      </a:lnTo>
                      <a:lnTo>
                        <a:pt x="5011" y="2430"/>
                      </a:lnTo>
                      <a:lnTo>
                        <a:pt x="5237" y="1781"/>
                      </a:lnTo>
                      <a:close/>
                      <a:moveTo>
                        <a:pt x="2068" y="3336"/>
                      </a:moveTo>
                      <a:lnTo>
                        <a:pt x="2747" y="3351"/>
                      </a:lnTo>
                      <a:lnTo>
                        <a:pt x="3381" y="3442"/>
                      </a:lnTo>
                      <a:lnTo>
                        <a:pt x="3668" y="3517"/>
                      </a:lnTo>
                      <a:lnTo>
                        <a:pt x="3471" y="3925"/>
                      </a:lnTo>
                      <a:lnTo>
                        <a:pt x="3064" y="4634"/>
                      </a:lnTo>
                      <a:lnTo>
                        <a:pt x="2671" y="5147"/>
                      </a:lnTo>
                      <a:lnTo>
                        <a:pt x="2309" y="5419"/>
                      </a:lnTo>
                      <a:lnTo>
                        <a:pt x="2128" y="5449"/>
                      </a:lnTo>
                      <a:lnTo>
                        <a:pt x="2068" y="5434"/>
                      </a:lnTo>
                      <a:lnTo>
                        <a:pt x="1841" y="5313"/>
                      </a:lnTo>
                      <a:lnTo>
                        <a:pt x="1524" y="4921"/>
                      </a:lnTo>
                      <a:lnTo>
                        <a:pt x="1132" y="4106"/>
                      </a:lnTo>
                      <a:lnTo>
                        <a:pt x="936" y="3487"/>
                      </a:lnTo>
                      <a:lnTo>
                        <a:pt x="1313" y="3411"/>
                      </a:lnTo>
                      <a:lnTo>
                        <a:pt x="2068" y="3336"/>
                      </a:lnTo>
                      <a:close/>
                      <a:moveTo>
                        <a:pt x="8422" y="3336"/>
                      </a:moveTo>
                      <a:lnTo>
                        <a:pt x="9161" y="3426"/>
                      </a:lnTo>
                      <a:lnTo>
                        <a:pt x="9554" y="3502"/>
                      </a:lnTo>
                      <a:lnTo>
                        <a:pt x="9342" y="4121"/>
                      </a:lnTo>
                      <a:lnTo>
                        <a:pt x="8950" y="4936"/>
                      </a:lnTo>
                      <a:lnTo>
                        <a:pt x="8633" y="5328"/>
                      </a:lnTo>
                      <a:lnTo>
                        <a:pt x="8407" y="5449"/>
                      </a:lnTo>
                      <a:lnTo>
                        <a:pt x="8346" y="5464"/>
                      </a:lnTo>
                      <a:lnTo>
                        <a:pt x="8180" y="5434"/>
                      </a:lnTo>
                      <a:lnTo>
                        <a:pt x="7803" y="5162"/>
                      </a:lnTo>
                      <a:lnTo>
                        <a:pt x="7411" y="4649"/>
                      </a:lnTo>
                      <a:lnTo>
                        <a:pt x="7018" y="3955"/>
                      </a:lnTo>
                      <a:lnTo>
                        <a:pt x="6822" y="3532"/>
                      </a:lnTo>
                      <a:lnTo>
                        <a:pt x="7109" y="3457"/>
                      </a:lnTo>
                      <a:lnTo>
                        <a:pt x="7728" y="3351"/>
                      </a:lnTo>
                      <a:lnTo>
                        <a:pt x="8422" y="3336"/>
                      </a:lnTo>
                      <a:close/>
                      <a:moveTo>
                        <a:pt x="5237" y="4800"/>
                      </a:moveTo>
                      <a:lnTo>
                        <a:pt x="5373" y="5087"/>
                      </a:lnTo>
                      <a:lnTo>
                        <a:pt x="5524" y="5675"/>
                      </a:lnTo>
                      <a:lnTo>
                        <a:pt x="5524" y="6279"/>
                      </a:lnTo>
                      <a:lnTo>
                        <a:pt x="5373" y="6868"/>
                      </a:lnTo>
                      <a:lnTo>
                        <a:pt x="5237" y="7139"/>
                      </a:lnTo>
                      <a:lnTo>
                        <a:pt x="5086" y="6868"/>
                      </a:lnTo>
                      <a:lnTo>
                        <a:pt x="4950" y="6279"/>
                      </a:lnTo>
                      <a:lnTo>
                        <a:pt x="4950" y="5675"/>
                      </a:lnTo>
                      <a:lnTo>
                        <a:pt x="5086" y="5087"/>
                      </a:lnTo>
                      <a:lnTo>
                        <a:pt x="5237" y="4800"/>
                      </a:lnTo>
                      <a:close/>
                      <a:moveTo>
                        <a:pt x="4392" y="3879"/>
                      </a:moveTo>
                      <a:lnTo>
                        <a:pt x="4573" y="3985"/>
                      </a:lnTo>
                      <a:lnTo>
                        <a:pt x="4724" y="4121"/>
                      </a:lnTo>
                      <a:lnTo>
                        <a:pt x="4588" y="4332"/>
                      </a:lnTo>
                      <a:lnTo>
                        <a:pt x="4377" y="4770"/>
                      </a:lnTo>
                      <a:lnTo>
                        <a:pt x="4226" y="5238"/>
                      </a:lnTo>
                      <a:lnTo>
                        <a:pt x="4166" y="5705"/>
                      </a:lnTo>
                      <a:lnTo>
                        <a:pt x="4166" y="6188"/>
                      </a:lnTo>
                      <a:lnTo>
                        <a:pt x="4226" y="6671"/>
                      </a:lnTo>
                      <a:lnTo>
                        <a:pt x="4377" y="7139"/>
                      </a:lnTo>
                      <a:lnTo>
                        <a:pt x="4588" y="7592"/>
                      </a:lnTo>
                      <a:lnTo>
                        <a:pt x="4724" y="7803"/>
                      </a:lnTo>
                      <a:lnTo>
                        <a:pt x="4558" y="7939"/>
                      </a:lnTo>
                      <a:lnTo>
                        <a:pt x="4392" y="8045"/>
                      </a:lnTo>
                      <a:lnTo>
                        <a:pt x="4060" y="7411"/>
                      </a:lnTo>
                      <a:lnTo>
                        <a:pt x="3517" y="6581"/>
                      </a:lnTo>
                      <a:lnTo>
                        <a:pt x="3124" y="6143"/>
                      </a:lnTo>
                      <a:lnTo>
                        <a:pt x="2913" y="5962"/>
                      </a:lnTo>
                      <a:lnTo>
                        <a:pt x="3124" y="5796"/>
                      </a:lnTo>
                      <a:lnTo>
                        <a:pt x="3517" y="5358"/>
                      </a:lnTo>
                      <a:lnTo>
                        <a:pt x="4075" y="4528"/>
                      </a:lnTo>
                      <a:lnTo>
                        <a:pt x="4392" y="3879"/>
                      </a:lnTo>
                      <a:close/>
                      <a:moveTo>
                        <a:pt x="6098" y="3909"/>
                      </a:moveTo>
                      <a:lnTo>
                        <a:pt x="6430" y="4558"/>
                      </a:lnTo>
                      <a:lnTo>
                        <a:pt x="6988" y="5388"/>
                      </a:lnTo>
                      <a:lnTo>
                        <a:pt x="7380" y="5826"/>
                      </a:lnTo>
                      <a:lnTo>
                        <a:pt x="7592" y="5992"/>
                      </a:lnTo>
                      <a:lnTo>
                        <a:pt x="7380" y="6143"/>
                      </a:lnTo>
                      <a:lnTo>
                        <a:pt x="6973" y="6581"/>
                      </a:lnTo>
                      <a:lnTo>
                        <a:pt x="6414" y="7426"/>
                      </a:lnTo>
                      <a:lnTo>
                        <a:pt x="6098" y="8060"/>
                      </a:lnTo>
                      <a:lnTo>
                        <a:pt x="5931" y="7954"/>
                      </a:lnTo>
                      <a:lnTo>
                        <a:pt x="5781" y="7818"/>
                      </a:lnTo>
                      <a:lnTo>
                        <a:pt x="5916" y="7607"/>
                      </a:lnTo>
                      <a:lnTo>
                        <a:pt x="6128" y="7154"/>
                      </a:lnTo>
                      <a:lnTo>
                        <a:pt x="6264" y="6686"/>
                      </a:lnTo>
                      <a:lnTo>
                        <a:pt x="6339" y="6219"/>
                      </a:lnTo>
                      <a:lnTo>
                        <a:pt x="6339" y="5736"/>
                      </a:lnTo>
                      <a:lnTo>
                        <a:pt x="6264" y="5253"/>
                      </a:lnTo>
                      <a:lnTo>
                        <a:pt x="6128" y="4800"/>
                      </a:lnTo>
                      <a:lnTo>
                        <a:pt x="5916" y="4362"/>
                      </a:lnTo>
                      <a:lnTo>
                        <a:pt x="5781" y="4151"/>
                      </a:lnTo>
                      <a:lnTo>
                        <a:pt x="5931" y="4030"/>
                      </a:lnTo>
                      <a:lnTo>
                        <a:pt x="6098" y="3909"/>
                      </a:lnTo>
                      <a:close/>
                      <a:moveTo>
                        <a:pt x="2128" y="6475"/>
                      </a:moveTo>
                      <a:lnTo>
                        <a:pt x="2309" y="6505"/>
                      </a:lnTo>
                      <a:lnTo>
                        <a:pt x="2671" y="6777"/>
                      </a:lnTo>
                      <a:lnTo>
                        <a:pt x="3064" y="7290"/>
                      </a:lnTo>
                      <a:lnTo>
                        <a:pt x="3471" y="7984"/>
                      </a:lnTo>
                      <a:lnTo>
                        <a:pt x="3668" y="8407"/>
                      </a:lnTo>
                      <a:lnTo>
                        <a:pt x="3381" y="8482"/>
                      </a:lnTo>
                      <a:lnTo>
                        <a:pt x="2747" y="8588"/>
                      </a:lnTo>
                      <a:lnTo>
                        <a:pt x="2068" y="8603"/>
                      </a:lnTo>
                      <a:lnTo>
                        <a:pt x="1313" y="8543"/>
                      </a:lnTo>
                      <a:lnTo>
                        <a:pt x="936" y="8467"/>
                      </a:lnTo>
                      <a:lnTo>
                        <a:pt x="1132" y="7834"/>
                      </a:lnTo>
                      <a:lnTo>
                        <a:pt x="1524" y="7019"/>
                      </a:lnTo>
                      <a:lnTo>
                        <a:pt x="1841" y="6626"/>
                      </a:lnTo>
                      <a:lnTo>
                        <a:pt x="2068" y="6490"/>
                      </a:lnTo>
                      <a:lnTo>
                        <a:pt x="2128" y="6475"/>
                      </a:lnTo>
                      <a:close/>
                      <a:moveTo>
                        <a:pt x="8407" y="6505"/>
                      </a:moveTo>
                      <a:lnTo>
                        <a:pt x="8633" y="6626"/>
                      </a:lnTo>
                      <a:lnTo>
                        <a:pt x="8950" y="7034"/>
                      </a:lnTo>
                      <a:lnTo>
                        <a:pt x="9342" y="7834"/>
                      </a:lnTo>
                      <a:lnTo>
                        <a:pt x="9554" y="8467"/>
                      </a:lnTo>
                      <a:lnTo>
                        <a:pt x="9161" y="8528"/>
                      </a:lnTo>
                      <a:lnTo>
                        <a:pt x="8422" y="8603"/>
                      </a:lnTo>
                      <a:lnTo>
                        <a:pt x="7728" y="8588"/>
                      </a:lnTo>
                      <a:lnTo>
                        <a:pt x="7109" y="8482"/>
                      </a:lnTo>
                      <a:lnTo>
                        <a:pt x="6822" y="8407"/>
                      </a:lnTo>
                      <a:lnTo>
                        <a:pt x="7018" y="8000"/>
                      </a:lnTo>
                      <a:lnTo>
                        <a:pt x="7411" y="7305"/>
                      </a:lnTo>
                      <a:lnTo>
                        <a:pt x="7803" y="6792"/>
                      </a:lnTo>
                      <a:lnTo>
                        <a:pt x="8180" y="6520"/>
                      </a:lnTo>
                      <a:lnTo>
                        <a:pt x="8346" y="6505"/>
                      </a:lnTo>
                      <a:close/>
                      <a:moveTo>
                        <a:pt x="5237" y="8422"/>
                      </a:moveTo>
                      <a:lnTo>
                        <a:pt x="5449" y="8618"/>
                      </a:lnTo>
                      <a:lnTo>
                        <a:pt x="5735" y="8799"/>
                      </a:lnTo>
                      <a:lnTo>
                        <a:pt x="5464" y="9524"/>
                      </a:lnTo>
                      <a:lnTo>
                        <a:pt x="5237" y="10173"/>
                      </a:lnTo>
                      <a:lnTo>
                        <a:pt x="5011" y="9509"/>
                      </a:lnTo>
                      <a:lnTo>
                        <a:pt x="4724" y="8799"/>
                      </a:lnTo>
                      <a:lnTo>
                        <a:pt x="5011" y="8603"/>
                      </a:lnTo>
                      <a:lnTo>
                        <a:pt x="5237" y="8422"/>
                      </a:lnTo>
                      <a:close/>
                      <a:moveTo>
                        <a:pt x="5237" y="0"/>
                      </a:moveTo>
                      <a:lnTo>
                        <a:pt x="5086" y="31"/>
                      </a:lnTo>
                      <a:lnTo>
                        <a:pt x="4890" y="182"/>
                      </a:lnTo>
                      <a:lnTo>
                        <a:pt x="4830" y="302"/>
                      </a:lnTo>
                      <a:lnTo>
                        <a:pt x="4649" y="951"/>
                      </a:lnTo>
                      <a:lnTo>
                        <a:pt x="4226" y="2204"/>
                      </a:lnTo>
                      <a:lnTo>
                        <a:pt x="3985" y="2793"/>
                      </a:lnTo>
                      <a:lnTo>
                        <a:pt x="3652" y="2687"/>
                      </a:lnTo>
                      <a:lnTo>
                        <a:pt x="2868" y="2551"/>
                      </a:lnTo>
                      <a:lnTo>
                        <a:pt x="1962" y="2536"/>
                      </a:lnTo>
                      <a:lnTo>
                        <a:pt x="906" y="2657"/>
                      </a:lnTo>
                      <a:lnTo>
                        <a:pt x="302" y="2793"/>
                      </a:lnTo>
                      <a:lnTo>
                        <a:pt x="166" y="2853"/>
                      </a:lnTo>
                      <a:lnTo>
                        <a:pt x="60" y="2989"/>
                      </a:lnTo>
                      <a:lnTo>
                        <a:pt x="30" y="3064"/>
                      </a:lnTo>
                      <a:lnTo>
                        <a:pt x="0" y="3215"/>
                      </a:lnTo>
                      <a:lnTo>
                        <a:pt x="30" y="3291"/>
                      </a:lnTo>
                      <a:lnTo>
                        <a:pt x="166" y="3789"/>
                      </a:lnTo>
                      <a:lnTo>
                        <a:pt x="483" y="4649"/>
                      </a:lnTo>
                      <a:lnTo>
                        <a:pt x="815" y="5313"/>
                      </a:lnTo>
                      <a:lnTo>
                        <a:pt x="1177" y="5796"/>
                      </a:lnTo>
                      <a:lnTo>
                        <a:pt x="1358" y="5962"/>
                      </a:lnTo>
                      <a:lnTo>
                        <a:pt x="1162" y="6143"/>
                      </a:lnTo>
                      <a:lnTo>
                        <a:pt x="800" y="6626"/>
                      </a:lnTo>
                      <a:lnTo>
                        <a:pt x="468" y="7290"/>
                      </a:lnTo>
                      <a:lnTo>
                        <a:pt x="166" y="8150"/>
                      </a:lnTo>
                      <a:lnTo>
                        <a:pt x="30" y="8649"/>
                      </a:lnTo>
                      <a:lnTo>
                        <a:pt x="0" y="8799"/>
                      </a:lnTo>
                      <a:lnTo>
                        <a:pt x="60" y="8950"/>
                      </a:lnTo>
                      <a:lnTo>
                        <a:pt x="151" y="9086"/>
                      </a:lnTo>
                      <a:lnTo>
                        <a:pt x="302" y="9131"/>
                      </a:lnTo>
                      <a:lnTo>
                        <a:pt x="906" y="9282"/>
                      </a:lnTo>
                      <a:lnTo>
                        <a:pt x="1962" y="9403"/>
                      </a:lnTo>
                      <a:lnTo>
                        <a:pt x="2883" y="9388"/>
                      </a:lnTo>
                      <a:lnTo>
                        <a:pt x="3652" y="9252"/>
                      </a:lnTo>
                      <a:lnTo>
                        <a:pt x="3985" y="9131"/>
                      </a:lnTo>
                      <a:lnTo>
                        <a:pt x="4226" y="9735"/>
                      </a:lnTo>
                      <a:lnTo>
                        <a:pt x="4649" y="10988"/>
                      </a:lnTo>
                      <a:lnTo>
                        <a:pt x="4830" y="11622"/>
                      </a:lnTo>
                      <a:lnTo>
                        <a:pt x="4890" y="11758"/>
                      </a:lnTo>
                      <a:lnTo>
                        <a:pt x="5086" y="11924"/>
                      </a:lnTo>
                      <a:lnTo>
                        <a:pt x="5237" y="11939"/>
                      </a:lnTo>
                      <a:lnTo>
                        <a:pt x="5373" y="11924"/>
                      </a:lnTo>
                      <a:lnTo>
                        <a:pt x="5569" y="11758"/>
                      </a:lnTo>
                      <a:lnTo>
                        <a:pt x="5630" y="11622"/>
                      </a:lnTo>
                      <a:lnTo>
                        <a:pt x="5811" y="10988"/>
                      </a:lnTo>
                      <a:lnTo>
                        <a:pt x="6233" y="9735"/>
                      </a:lnTo>
                      <a:lnTo>
                        <a:pt x="6475" y="9131"/>
                      </a:lnTo>
                      <a:lnTo>
                        <a:pt x="6807" y="9252"/>
                      </a:lnTo>
                      <a:lnTo>
                        <a:pt x="7592" y="9388"/>
                      </a:lnTo>
                      <a:lnTo>
                        <a:pt x="8497" y="9403"/>
                      </a:lnTo>
                      <a:lnTo>
                        <a:pt x="9554" y="9282"/>
                      </a:lnTo>
                      <a:lnTo>
                        <a:pt x="10157" y="9131"/>
                      </a:lnTo>
                      <a:lnTo>
                        <a:pt x="10293" y="9086"/>
                      </a:lnTo>
                      <a:lnTo>
                        <a:pt x="10399" y="8950"/>
                      </a:lnTo>
                      <a:lnTo>
                        <a:pt x="10444" y="8875"/>
                      </a:lnTo>
                      <a:lnTo>
                        <a:pt x="10459" y="8724"/>
                      </a:lnTo>
                      <a:lnTo>
                        <a:pt x="10444" y="8649"/>
                      </a:lnTo>
                      <a:lnTo>
                        <a:pt x="10293" y="8150"/>
                      </a:lnTo>
                      <a:lnTo>
                        <a:pt x="9976" y="7290"/>
                      </a:lnTo>
                      <a:lnTo>
                        <a:pt x="9644" y="6626"/>
                      </a:lnTo>
                      <a:lnTo>
                        <a:pt x="9282" y="6143"/>
                      </a:lnTo>
                      <a:lnTo>
                        <a:pt x="9101" y="5962"/>
                      </a:lnTo>
                      <a:lnTo>
                        <a:pt x="9297" y="5796"/>
                      </a:lnTo>
                      <a:lnTo>
                        <a:pt x="9659" y="5313"/>
                      </a:lnTo>
                      <a:lnTo>
                        <a:pt x="9991" y="4649"/>
                      </a:lnTo>
                      <a:lnTo>
                        <a:pt x="10293" y="3789"/>
                      </a:lnTo>
                      <a:lnTo>
                        <a:pt x="10444" y="3291"/>
                      </a:lnTo>
                      <a:lnTo>
                        <a:pt x="10459" y="3140"/>
                      </a:lnTo>
                      <a:lnTo>
                        <a:pt x="10399" y="2989"/>
                      </a:lnTo>
                      <a:lnTo>
                        <a:pt x="10308" y="2853"/>
                      </a:lnTo>
                      <a:lnTo>
                        <a:pt x="10157" y="2793"/>
                      </a:lnTo>
                      <a:lnTo>
                        <a:pt x="9554" y="2657"/>
                      </a:lnTo>
                      <a:lnTo>
                        <a:pt x="8497" y="2536"/>
                      </a:lnTo>
                      <a:lnTo>
                        <a:pt x="7577" y="2551"/>
                      </a:lnTo>
                      <a:lnTo>
                        <a:pt x="6807" y="2687"/>
                      </a:lnTo>
                      <a:lnTo>
                        <a:pt x="6475" y="2793"/>
                      </a:lnTo>
                      <a:lnTo>
                        <a:pt x="6233" y="2204"/>
                      </a:lnTo>
                      <a:lnTo>
                        <a:pt x="5811" y="951"/>
                      </a:lnTo>
                      <a:lnTo>
                        <a:pt x="5630" y="302"/>
                      </a:lnTo>
                      <a:lnTo>
                        <a:pt x="5569" y="182"/>
                      </a:lnTo>
                      <a:lnTo>
                        <a:pt x="5373" y="16"/>
                      </a:lnTo>
                      <a:lnTo>
                        <a:pt x="5237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Google Shape;2167;p85">
                  <a:extLst>
                    <a:ext uri="{FF2B5EF4-FFF2-40B4-BE49-F238E27FC236}">
                      <a16:creationId xmlns:a16="http://schemas.microsoft.com/office/drawing/2014/main" xmlns="" id="{49E97950-8B50-4B1A-8373-14083EE9E2B7}"/>
                    </a:ext>
                  </a:extLst>
                </p:cNvPr>
                <p:cNvSpPr/>
                <p:nvPr/>
              </p:nvSpPr>
              <p:spPr>
                <a:xfrm>
                  <a:off x="4606047" y="2201793"/>
                  <a:ext cx="21000" cy="10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3835" extrusionOk="0">
                      <a:moveTo>
                        <a:pt x="408" y="1"/>
                      </a:moveTo>
                      <a:lnTo>
                        <a:pt x="242" y="31"/>
                      </a:lnTo>
                      <a:lnTo>
                        <a:pt x="31" y="242"/>
                      </a:lnTo>
                      <a:lnTo>
                        <a:pt x="1" y="408"/>
                      </a:lnTo>
                      <a:lnTo>
                        <a:pt x="1" y="3442"/>
                      </a:lnTo>
                      <a:lnTo>
                        <a:pt x="31" y="3593"/>
                      </a:lnTo>
                      <a:lnTo>
                        <a:pt x="242" y="3819"/>
                      </a:lnTo>
                      <a:lnTo>
                        <a:pt x="408" y="3834"/>
                      </a:lnTo>
                      <a:lnTo>
                        <a:pt x="559" y="3819"/>
                      </a:lnTo>
                      <a:lnTo>
                        <a:pt x="786" y="3593"/>
                      </a:lnTo>
                      <a:lnTo>
                        <a:pt x="801" y="3442"/>
                      </a:lnTo>
                      <a:lnTo>
                        <a:pt x="801" y="408"/>
                      </a:lnTo>
                      <a:lnTo>
                        <a:pt x="770" y="257"/>
                      </a:lnTo>
                      <a:lnTo>
                        <a:pt x="559" y="31"/>
                      </a:lnTo>
                      <a:lnTo>
                        <a:pt x="408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xmlns="" id="{E1B61051-B08B-42FB-A608-530812439601}"/>
                  </a:ext>
                </a:extLst>
              </p:cNvPr>
              <p:cNvSpPr/>
              <p:nvPr/>
            </p:nvSpPr>
            <p:spPr>
              <a:xfrm>
                <a:off x="1861662" y="-249855"/>
                <a:ext cx="45719" cy="812800"/>
              </a:xfrm>
              <a:prstGeom prst="rect">
                <a:avLst/>
              </a:prstGeom>
              <a:solidFill>
                <a:srgbClr val="DA07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24A081CF-668B-490F-8465-F086D0B3B444}"/>
                </a:ext>
              </a:extLst>
            </p:cNvPr>
            <p:cNvGrpSpPr/>
            <p:nvPr/>
          </p:nvGrpSpPr>
          <p:grpSpPr>
            <a:xfrm>
              <a:off x="2342733" y="-129373"/>
              <a:ext cx="609580" cy="1262458"/>
              <a:chOff x="914400" y="-249855"/>
              <a:chExt cx="1930759" cy="3998660"/>
            </a:xfrm>
          </p:grpSpPr>
          <p:grpSp>
            <p:nvGrpSpPr>
              <p:cNvPr id="8" name="Google Shape;2136;p85">
                <a:extLst>
                  <a:ext uri="{FF2B5EF4-FFF2-40B4-BE49-F238E27FC236}">
                    <a16:creationId xmlns:a16="http://schemas.microsoft.com/office/drawing/2014/main" xmlns="" id="{5411F71F-E0E8-4F91-B327-A4DD536BFF30}"/>
                  </a:ext>
                </a:extLst>
              </p:cNvPr>
              <p:cNvGrpSpPr/>
              <p:nvPr/>
            </p:nvGrpSpPr>
            <p:grpSpPr>
              <a:xfrm>
                <a:off x="914400" y="466787"/>
                <a:ext cx="1930759" cy="3282018"/>
                <a:chOff x="4124475" y="1250559"/>
                <a:chExt cx="984913" cy="1674213"/>
              </a:xfrm>
            </p:grpSpPr>
            <p:sp>
              <p:nvSpPr>
                <p:cNvPr id="10" name="Google Shape;2137;p85">
                  <a:extLst>
                    <a:ext uri="{FF2B5EF4-FFF2-40B4-BE49-F238E27FC236}">
                      <a16:creationId xmlns:a16="http://schemas.microsoft.com/office/drawing/2014/main" xmlns="" id="{F2085DF0-945F-43FD-B657-A3D313FD63C4}"/>
                    </a:ext>
                  </a:extLst>
                </p:cNvPr>
                <p:cNvSpPr/>
                <p:nvPr/>
              </p:nvSpPr>
              <p:spPr>
                <a:xfrm>
                  <a:off x="4405820" y="2586828"/>
                  <a:ext cx="422233" cy="84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05" h="3230" extrusionOk="0">
                      <a:moveTo>
                        <a:pt x="1540" y="0"/>
                      </a:moveTo>
                      <a:lnTo>
                        <a:pt x="1238" y="15"/>
                      </a:lnTo>
                      <a:lnTo>
                        <a:pt x="680" y="257"/>
                      </a:lnTo>
                      <a:lnTo>
                        <a:pt x="257" y="679"/>
                      </a:lnTo>
                      <a:lnTo>
                        <a:pt x="16" y="1238"/>
                      </a:lnTo>
                      <a:lnTo>
                        <a:pt x="1" y="1555"/>
                      </a:lnTo>
                      <a:lnTo>
                        <a:pt x="1" y="3230"/>
                      </a:lnTo>
                      <a:lnTo>
                        <a:pt x="16105" y="3230"/>
                      </a:lnTo>
                      <a:lnTo>
                        <a:pt x="16105" y="1555"/>
                      </a:lnTo>
                      <a:lnTo>
                        <a:pt x="16090" y="1238"/>
                      </a:lnTo>
                      <a:lnTo>
                        <a:pt x="15848" y="679"/>
                      </a:lnTo>
                      <a:lnTo>
                        <a:pt x="15441" y="257"/>
                      </a:lnTo>
                      <a:lnTo>
                        <a:pt x="14882" y="15"/>
                      </a:lnTo>
                      <a:lnTo>
                        <a:pt x="1456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Google Shape;2138;p85">
                  <a:extLst>
                    <a:ext uri="{FF2B5EF4-FFF2-40B4-BE49-F238E27FC236}">
                      <a16:creationId xmlns:a16="http://schemas.microsoft.com/office/drawing/2014/main" xmlns="" id="{17ECB1AD-E9A4-4E45-B8D9-8FF04C56D89B}"/>
                    </a:ext>
                  </a:extLst>
                </p:cNvPr>
                <p:cNvSpPr/>
                <p:nvPr/>
              </p:nvSpPr>
              <p:spPr>
                <a:xfrm>
                  <a:off x="444776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Google Shape;2139;p85">
                  <a:extLst>
                    <a:ext uri="{FF2B5EF4-FFF2-40B4-BE49-F238E27FC236}">
                      <a16:creationId xmlns:a16="http://schemas.microsoft.com/office/drawing/2014/main" xmlns="" id="{D37EC85B-C7D1-46D3-ADA2-1FCB35CC31BE}"/>
                    </a:ext>
                  </a:extLst>
                </p:cNvPr>
                <p:cNvSpPr/>
                <p:nvPr/>
              </p:nvSpPr>
              <p:spPr>
                <a:xfrm>
                  <a:off x="476432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Google Shape;2140;p85">
                  <a:extLst>
                    <a:ext uri="{FF2B5EF4-FFF2-40B4-BE49-F238E27FC236}">
                      <a16:creationId xmlns:a16="http://schemas.microsoft.com/office/drawing/2014/main" xmlns="" id="{3554359B-D4BC-421F-9939-21927B4BA88B}"/>
                    </a:ext>
                  </a:extLst>
                </p:cNvPr>
                <p:cNvSpPr/>
                <p:nvPr/>
              </p:nvSpPr>
              <p:spPr>
                <a:xfrm>
                  <a:off x="4637718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Google Shape;2141;p85">
                  <a:extLst>
                    <a:ext uri="{FF2B5EF4-FFF2-40B4-BE49-F238E27FC236}">
                      <a16:creationId xmlns:a16="http://schemas.microsoft.com/office/drawing/2014/main" xmlns="" id="{3E32342F-6E19-41D7-B701-ED2E2DC0C728}"/>
                    </a:ext>
                  </a:extLst>
                </p:cNvPr>
                <p:cNvSpPr/>
                <p:nvPr/>
              </p:nvSpPr>
              <p:spPr>
                <a:xfrm>
                  <a:off x="470100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Google Shape;2142;p85">
                  <a:extLst>
                    <a:ext uri="{FF2B5EF4-FFF2-40B4-BE49-F238E27FC236}">
                      <a16:creationId xmlns:a16="http://schemas.microsoft.com/office/drawing/2014/main" xmlns="" id="{DBB6EE59-AF12-445C-8E1C-1C21663A92AA}"/>
                    </a:ext>
                  </a:extLst>
                </p:cNvPr>
                <p:cNvSpPr/>
                <p:nvPr/>
              </p:nvSpPr>
              <p:spPr>
                <a:xfrm>
                  <a:off x="4574402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Google Shape;2143;p85">
                  <a:extLst>
                    <a:ext uri="{FF2B5EF4-FFF2-40B4-BE49-F238E27FC236}">
                      <a16:creationId xmlns:a16="http://schemas.microsoft.com/office/drawing/2014/main" xmlns="" id="{C5B97F1E-6731-4D14-A650-9F9C097ABD06}"/>
                    </a:ext>
                  </a:extLst>
                </p:cNvPr>
                <p:cNvSpPr/>
                <p:nvPr/>
              </p:nvSpPr>
              <p:spPr>
                <a:xfrm>
                  <a:off x="451108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Google Shape;2144;p85">
                  <a:extLst>
                    <a:ext uri="{FF2B5EF4-FFF2-40B4-BE49-F238E27FC236}">
                      <a16:creationId xmlns:a16="http://schemas.microsoft.com/office/drawing/2014/main" xmlns="" id="{421CEC49-54B3-4401-B859-519194133E6A}"/>
                    </a:ext>
                  </a:extLst>
                </p:cNvPr>
                <p:cNvSpPr/>
                <p:nvPr/>
              </p:nvSpPr>
              <p:spPr>
                <a:xfrm>
                  <a:off x="4124475" y="1250559"/>
                  <a:ext cx="984913" cy="984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67" h="37566" extrusionOk="0">
                      <a:moveTo>
                        <a:pt x="18550" y="0"/>
                      </a:moveTo>
                      <a:lnTo>
                        <a:pt x="18097" y="181"/>
                      </a:lnTo>
                      <a:lnTo>
                        <a:pt x="17901" y="347"/>
                      </a:lnTo>
                      <a:lnTo>
                        <a:pt x="363" y="17900"/>
                      </a:lnTo>
                      <a:lnTo>
                        <a:pt x="182" y="18096"/>
                      </a:lnTo>
                      <a:lnTo>
                        <a:pt x="1" y="18549"/>
                      </a:lnTo>
                      <a:lnTo>
                        <a:pt x="1" y="19017"/>
                      </a:lnTo>
                      <a:lnTo>
                        <a:pt x="182" y="19470"/>
                      </a:lnTo>
                      <a:lnTo>
                        <a:pt x="363" y="19666"/>
                      </a:lnTo>
                      <a:lnTo>
                        <a:pt x="17901" y="37219"/>
                      </a:lnTo>
                      <a:lnTo>
                        <a:pt x="18097" y="37385"/>
                      </a:lnTo>
                      <a:lnTo>
                        <a:pt x="18535" y="37566"/>
                      </a:lnTo>
                      <a:lnTo>
                        <a:pt x="19018" y="37566"/>
                      </a:lnTo>
                      <a:lnTo>
                        <a:pt x="19470" y="37385"/>
                      </a:lnTo>
                      <a:lnTo>
                        <a:pt x="19682" y="37219"/>
                      </a:lnTo>
                      <a:lnTo>
                        <a:pt x="37220" y="19666"/>
                      </a:lnTo>
                      <a:lnTo>
                        <a:pt x="37386" y="19470"/>
                      </a:lnTo>
                      <a:lnTo>
                        <a:pt x="37567" y="19017"/>
                      </a:lnTo>
                      <a:lnTo>
                        <a:pt x="37567" y="18549"/>
                      </a:lnTo>
                      <a:lnTo>
                        <a:pt x="37386" y="18096"/>
                      </a:lnTo>
                      <a:lnTo>
                        <a:pt x="37220" y="17900"/>
                      </a:lnTo>
                      <a:lnTo>
                        <a:pt x="19682" y="347"/>
                      </a:lnTo>
                      <a:lnTo>
                        <a:pt x="19486" y="181"/>
                      </a:lnTo>
                      <a:lnTo>
                        <a:pt x="19033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Google Shape;2145;p85">
                  <a:extLst>
                    <a:ext uri="{FF2B5EF4-FFF2-40B4-BE49-F238E27FC236}">
                      <a16:creationId xmlns:a16="http://schemas.microsoft.com/office/drawing/2014/main" xmlns="" id="{5098BDD9-ADED-4D52-87AB-57EE916A21EB}"/>
                    </a:ext>
                  </a:extLst>
                </p:cNvPr>
                <p:cNvSpPr/>
                <p:nvPr/>
              </p:nvSpPr>
              <p:spPr>
                <a:xfrm>
                  <a:off x="4229740" y="1355797"/>
                  <a:ext cx="774386" cy="774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37" h="29538" extrusionOk="0">
                      <a:moveTo>
                        <a:pt x="14761" y="1"/>
                      </a:moveTo>
                      <a:lnTo>
                        <a:pt x="1" y="14777"/>
                      </a:lnTo>
                      <a:lnTo>
                        <a:pt x="14761" y="29537"/>
                      </a:lnTo>
                      <a:lnTo>
                        <a:pt x="29537" y="14777"/>
                      </a:lnTo>
                      <a:lnTo>
                        <a:pt x="14761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Google Shape;2146;p85">
                  <a:extLst>
                    <a:ext uri="{FF2B5EF4-FFF2-40B4-BE49-F238E27FC236}">
                      <a16:creationId xmlns:a16="http://schemas.microsoft.com/office/drawing/2014/main" xmlns="" id="{6091754F-B48E-49B2-91B9-930464108F3F}"/>
                    </a:ext>
                  </a:extLst>
                </p:cNvPr>
                <p:cNvSpPr/>
                <p:nvPr/>
              </p:nvSpPr>
              <p:spPr>
                <a:xfrm>
                  <a:off x="4855747" y="1702449"/>
                  <a:ext cx="81536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0" h="3094" extrusionOk="0">
                      <a:moveTo>
                        <a:pt x="1555" y="0"/>
                      </a:moveTo>
                      <a:lnTo>
                        <a:pt x="0" y="1555"/>
                      </a:lnTo>
                      <a:lnTo>
                        <a:pt x="1555" y="3094"/>
                      </a:lnTo>
                      <a:lnTo>
                        <a:pt x="3109" y="1555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Google Shape;2147;p85">
                  <a:extLst>
                    <a:ext uri="{FF2B5EF4-FFF2-40B4-BE49-F238E27FC236}">
                      <a16:creationId xmlns:a16="http://schemas.microsoft.com/office/drawing/2014/main" xmlns="" id="{DE857AC8-7956-4BB8-9957-767C9B79063D}"/>
                    </a:ext>
                  </a:extLst>
                </p:cNvPr>
                <p:cNvSpPr/>
                <p:nvPr/>
              </p:nvSpPr>
              <p:spPr>
                <a:xfrm>
                  <a:off x="4576762" y="1422679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40" y="1"/>
                      </a:moveTo>
                      <a:lnTo>
                        <a:pt x="1" y="1555"/>
                      </a:lnTo>
                      <a:lnTo>
                        <a:pt x="1540" y="3095"/>
                      </a:lnTo>
                      <a:lnTo>
                        <a:pt x="3095" y="1555"/>
                      </a:lnTo>
                      <a:lnTo>
                        <a:pt x="1540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Google Shape;2148;p85">
                  <a:extLst>
                    <a:ext uri="{FF2B5EF4-FFF2-40B4-BE49-F238E27FC236}">
                      <a16:creationId xmlns:a16="http://schemas.microsoft.com/office/drawing/2014/main" xmlns="" id="{C43F2833-968F-48E9-93BD-AD12C34260B6}"/>
                    </a:ext>
                  </a:extLst>
                </p:cNvPr>
                <p:cNvSpPr/>
                <p:nvPr/>
              </p:nvSpPr>
              <p:spPr>
                <a:xfrm>
                  <a:off x="4464784" y="147886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3653" y="1"/>
                      </a:moveTo>
                      <a:lnTo>
                        <a:pt x="1" y="3683"/>
                      </a:lnTo>
                      <a:lnTo>
                        <a:pt x="2597" y="6279"/>
                      </a:lnTo>
                      <a:lnTo>
                        <a:pt x="4211" y="4679"/>
                      </a:lnTo>
                      <a:lnTo>
                        <a:pt x="5796" y="6279"/>
                      </a:lnTo>
                      <a:lnTo>
                        <a:pt x="7396" y="4679"/>
                      </a:lnTo>
                      <a:lnTo>
                        <a:pt x="8996" y="6279"/>
                      </a:lnTo>
                      <a:lnTo>
                        <a:pt x="11607" y="3683"/>
                      </a:lnTo>
                      <a:lnTo>
                        <a:pt x="7939" y="1"/>
                      </a:lnTo>
                      <a:lnTo>
                        <a:pt x="5796" y="2129"/>
                      </a:lnTo>
                      <a:lnTo>
                        <a:pt x="365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Google Shape;2149;p85">
                  <a:extLst>
                    <a:ext uri="{FF2B5EF4-FFF2-40B4-BE49-F238E27FC236}">
                      <a16:creationId xmlns:a16="http://schemas.microsoft.com/office/drawing/2014/main" xmlns="" id="{F819CBA2-E49C-439B-AA07-F8F817ED6966}"/>
                    </a:ext>
                  </a:extLst>
                </p:cNvPr>
                <p:cNvSpPr/>
                <p:nvPr/>
              </p:nvSpPr>
              <p:spPr>
                <a:xfrm>
                  <a:off x="4716451" y="1590840"/>
                  <a:ext cx="164646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0" h="11623" extrusionOk="0">
                      <a:moveTo>
                        <a:pt x="2612" y="1"/>
                      </a:moveTo>
                      <a:lnTo>
                        <a:pt x="1" y="2597"/>
                      </a:lnTo>
                      <a:lnTo>
                        <a:pt x="1585" y="4197"/>
                      </a:lnTo>
                      <a:lnTo>
                        <a:pt x="1" y="5812"/>
                      </a:lnTo>
                      <a:lnTo>
                        <a:pt x="1585" y="7411"/>
                      </a:lnTo>
                      <a:lnTo>
                        <a:pt x="1" y="9011"/>
                      </a:lnTo>
                      <a:lnTo>
                        <a:pt x="2612" y="11622"/>
                      </a:lnTo>
                      <a:lnTo>
                        <a:pt x="6279" y="7940"/>
                      </a:lnTo>
                      <a:lnTo>
                        <a:pt x="4151" y="5812"/>
                      </a:lnTo>
                      <a:lnTo>
                        <a:pt x="6279" y="3668"/>
                      </a:lnTo>
                      <a:lnTo>
                        <a:pt x="26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Google Shape;2150;p85">
                  <a:extLst>
                    <a:ext uri="{FF2B5EF4-FFF2-40B4-BE49-F238E27FC236}">
                      <a16:creationId xmlns:a16="http://schemas.microsoft.com/office/drawing/2014/main" xmlns="" id="{897861FF-AE7B-4F5C-8E0E-FF2C2A0CEF5A}"/>
                    </a:ext>
                  </a:extLst>
                </p:cNvPr>
                <p:cNvSpPr/>
                <p:nvPr/>
              </p:nvSpPr>
              <p:spPr>
                <a:xfrm>
                  <a:off x="4674109" y="1674343"/>
                  <a:ext cx="53064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38" extrusionOk="0">
                      <a:moveTo>
                        <a:pt x="1012" y="0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Google Shape;2151;p85">
                  <a:extLst>
                    <a:ext uri="{FF2B5EF4-FFF2-40B4-BE49-F238E27FC236}">
                      <a16:creationId xmlns:a16="http://schemas.microsoft.com/office/drawing/2014/main" xmlns="" id="{8C9D740A-6755-4976-90BF-0D07E864025A}"/>
                    </a:ext>
                  </a:extLst>
                </p:cNvPr>
                <p:cNvSpPr/>
                <p:nvPr/>
              </p:nvSpPr>
              <p:spPr>
                <a:xfrm>
                  <a:off x="4632160" y="1632002"/>
                  <a:ext cx="53457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9" h="2039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38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Google Shape;2152;p85">
                  <a:extLst>
                    <a:ext uri="{FF2B5EF4-FFF2-40B4-BE49-F238E27FC236}">
                      <a16:creationId xmlns:a16="http://schemas.microsoft.com/office/drawing/2014/main" xmlns="" id="{25A12C51-7B70-4F82-9290-804A13D3376F}"/>
                    </a:ext>
                  </a:extLst>
                </p:cNvPr>
                <p:cNvSpPr/>
                <p:nvPr/>
              </p:nvSpPr>
              <p:spPr>
                <a:xfrm>
                  <a:off x="4352414" y="1590840"/>
                  <a:ext cx="164620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9" h="11623" extrusionOk="0">
                      <a:moveTo>
                        <a:pt x="3683" y="1"/>
                      </a:moveTo>
                      <a:lnTo>
                        <a:pt x="0" y="3668"/>
                      </a:lnTo>
                      <a:lnTo>
                        <a:pt x="2128" y="5812"/>
                      </a:lnTo>
                      <a:lnTo>
                        <a:pt x="0" y="7940"/>
                      </a:lnTo>
                      <a:lnTo>
                        <a:pt x="3683" y="11622"/>
                      </a:lnTo>
                      <a:lnTo>
                        <a:pt x="6279" y="9011"/>
                      </a:lnTo>
                      <a:lnTo>
                        <a:pt x="4694" y="7411"/>
                      </a:lnTo>
                      <a:lnTo>
                        <a:pt x="6279" y="5812"/>
                      </a:lnTo>
                      <a:lnTo>
                        <a:pt x="4694" y="4197"/>
                      </a:lnTo>
                      <a:lnTo>
                        <a:pt x="6279" y="2597"/>
                      </a:lnTo>
                      <a:lnTo>
                        <a:pt x="368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Google Shape;2153;p85">
                  <a:extLst>
                    <a:ext uri="{FF2B5EF4-FFF2-40B4-BE49-F238E27FC236}">
                      <a16:creationId xmlns:a16="http://schemas.microsoft.com/office/drawing/2014/main" xmlns="" id="{83E8642A-92F6-4E93-A1B1-7923BF187112}"/>
                    </a:ext>
                  </a:extLst>
                </p:cNvPr>
                <p:cNvSpPr/>
                <p:nvPr/>
              </p:nvSpPr>
              <p:spPr>
                <a:xfrm>
                  <a:off x="4296622" y="1702449"/>
                  <a:ext cx="81143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4" extrusionOk="0">
                      <a:moveTo>
                        <a:pt x="1540" y="0"/>
                      </a:moveTo>
                      <a:lnTo>
                        <a:pt x="0" y="1539"/>
                      </a:lnTo>
                      <a:lnTo>
                        <a:pt x="1540" y="3094"/>
                      </a:lnTo>
                      <a:lnTo>
                        <a:pt x="3094" y="1539"/>
                      </a:lnTo>
                      <a:lnTo>
                        <a:pt x="1540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Google Shape;2154;p85">
                  <a:extLst>
                    <a:ext uri="{FF2B5EF4-FFF2-40B4-BE49-F238E27FC236}">
                      <a16:creationId xmlns:a16="http://schemas.microsoft.com/office/drawing/2014/main" xmlns="" id="{536E988A-4D88-4C2C-B63B-449B7FF0D281}"/>
                    </a:ext>
                  </a:extLst>
                </p:cNvPr>
                <p:cNvSpPr/>
                <p:nvPr/>
              </p:nvSpPr>
              <p:spPr>
                <a:xfrm>
                  <a:off x="4548289" y="1632395"/>
                  <a:ext cx="53038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4" extrusionOk="0">
                      <a:moveTo>
                        <a:pt x="1011" y="1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23" y="1012"/>
                      </a:lnTo>
                      <a:lnTo>
                        <a:pt x="1011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Google Shape;2155;p85">
                  <a:extLst>
                    <a:ext uri="{FF2B5EF4-FFF2-40B4-BE49-F238E27FC236}">
                      <a16:creationId xmlns:a16="http://schemas.microsoft.com/office/drawing/2014/main" xmlns="" id="{29914B91-5F27-4C4C-8AB5-F36769F5C6EA}"/>
                    </a:ext>
                  </a:extLst>
                </p:cNvPr>
                <p:cNvSpPr/>
                <p:nvPr/>
              </p:nvSpPr>
              <p:spPr>
                <a:xfrm>
                  <a:off x="4506340" y="1674343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2" y="0"/>
                      </a:moveTo>
                      <a:lnTo>
                        <a:pt x="0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Google Shape;2156;p85">
                  <a:extLst>
                    <a:ext uri="{FF2B5EF4-FFF2-40B4-BE49-F238E27FC236}">
                      <a16:creationId xmlns:a16="http://schemas.microsoft.com/office/drawing/2014/main" xmlns="" id="{C8BD52AC-8DF5-47EC-994D-ABB22BFAA7D2}"/>
                    </a:ext>
                  </a:extLst>
                </p:cNvPr>
                <p:cNvSpPr/>
                <p:nvPr/>
              </p:nvSpPr>
              <p:spPr>
                <a:xfrm>
                  <a:off x="4590238" y="1674343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38" y="1012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Google Shape;2157;p85">
                  <a:extLst>
                    <a:ext uri="{FF2B5EF4-FFF2-40B4-BE49-F238E27FC236}">
                      <a16:creationId xmlns:a16="http://schemas.microsoft.com/office/drawing/2014/main" xmlns="" id="{43764222-1FE2-4ACC-B9F2-7CFD591EA90F}"/>
                    </a:ext>
                  </a:extLst>
                </p:cNvPr>
                <p:cNvSpPr/>
                <p:nvPr/>
              </p:nvSpPr>
              <p:spPr>
                <a:xfrm>
                  <a:off x="4548289" y="1716292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3"/>
                      </a:lnTo>
                      <a:lnTo>
                        <a:pt x="2038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Google Shape;2158;p85">
                  <a:extLst>
                    <a:ext uri="{FF2B5EF4-FFF2-40B4-BE49-F238E27FC236}">
                      <a16:creationId xmlns:a16="http://schemas.microsoft.com/office/drawing/2014/main" xmlns="" id="{8A50D493-1D8F-44C8-B76F-C4118BB1B494}"/>
                    </a:ext>
                  </a:extLst>
                </p:cNvPr>
                <p:cNvSpPr/>
                <p:nvPr/>
              </p:nvSpPr>
              <p:spPr>
                <a:xfrm>
                  <a:off x="4506340" y="1758240"/>
                  <a:ext cx="53038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38" extrusionOk="0">
                      <a:moveTo>
                        <a:pt x="1012" y="0"/>
                      </a:moveTo>
                      <a:lnTo>
                        <a:pt x="0" y="1026"/>
                      </a:lnTo>
                      <a:lnTo>
                        <a:pt x="1012" y="2038"/>
                      </a:lnTo>
                      <a:lnTo>
                        <a:pt x="2023" y="1026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Google Shape;2159;p85">
                  <a:extLst>
                    <a:ext uri="{FF2B5EF4-FFF2-40B4-BE49-F238E27FC236}">
                      <a16:creationId xmlns:a16="http://schemas.microsoft.com/office/drawing/2014/main" xmlns="" id="{B08F2666-B9E6-44CE-8BAD-72BEEAB136BA}"/>
                    </a:ext>
                  </a:extLst>
                </p:cNvPr>
                <p:cNvSpPr/>
                <p:nvPr/>
              </p:nvSpPr>
              <p:spPr>
                <a:xfrm>
                  <a:off x="4632553" y="1716292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Google Shape;2160;p85">
                  <a:extLst>
                    <a:ext uri="{FF2B5EF4-FFF2-40B4-BE49-F238E27FC236}">
                      <a16:creationId xmlns:a16="http://schemas.microsoft.com/office/drawing/2014/main" xmlns="" id="{023BA87B-8C59-4EC5-A0C7-4D7E425ECEF3}"/>
                    </a:ext>
                  </a:extLst>
                </p:cNvPr>
                <p:cNvSpPr/>
                <p:nvPr/>
              </p:nvSpPr>
              <p:spPr>
                <a:xfrm>
                  <a:off x="4590631" y="1758240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2"/>
                      </a:lnTo>
                      <a:lnTo>
                        <a:pt x="2023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Google Shape;2161;p85">
                  <a:extLst>
                    <a:ext uri="{FF2B5EF4-FFF2-40B4-BE49-F238E27FC236}">
                      <a16:creationId xmlns:a16="http://schemas.microsoft.com/office/drawing/2014/main" xmlns="" id="{61F764DF-6370-4383-A474-7C5750054A90}"/>
                    </a:ext>
                  </a:extLst>
                </p:cNvPr>
                <p:cNvSpPr/>
                <p:nvPr/>
              </p:nvSpPr>
              <p:spPr>
                <a:xfrm>
                  <a:off x="4548289" y="1800163"/>
                  <a:ext cx="53431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39" extrusionOk="0">
                      <a:moveTo>
                        <a:pt x="1026" y="1"/>
                      </a:moveTo>
                      <a:lnTo>
                        <a:pt x="0" y="1027"/>
                      </a:lnTo>
                      <a:lnTo>
                        <a:pt x="1026" y="2038"/>
                      </a:lnTo>
                      <a:lnTo>
                        <a:pt x="2038" y="1027"/>
                      </a:lnTo>
                      <a:lnTo>
                        <a:pt x="1026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Google Shape;2162;p85">
                  <a:extLst>
                    <a:ext uri="{FF2B5EF4-FFF2-40B4-BE49-F238E27FC236}">
                      <a16:creationId xmlns:a16="http://schemas.microsoft.com/office/drawing/2014/main" xmlns="" id="{DDBCE329-8810-4093-8F73-372BB87BA370}"/>
                    </a:ext>
                  </a:extLst>
                </p:cNvPr>
                <p:cNvSpPr/>
                <p:nvPr/>
              </p:nvSpPr>
              <p:spPr>
                <a:xfrm>
                  <a:off x="4464784" y="184250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2597" y="1"/>
                      </a:moveTo>
                      <a:lnTo>
                        <a:pt x="1" y="2597"/>
                      </a:lnTo>
                      <a:lnTo>
                        <a:pt x="3653" y="6279"/>
                      </a:lnTo>
                      <a:lnTo>
                        <a:pt x="5796" y="4151"/>
                      </a:lnTo>
                      <a:lnTo>
                        <a:pt x="7939" y="6279"/>
                      </a:lnTo>
                      <a:lnTo>
                        <a:pt x="11607" y="2597"/>
                      </a:lnTo>
                      <a:lnTo>
                        <a:pt x="8996" y="1"/>
                      </a:lnTo>
                      <a:lnTo>
                        <a:pt x="7396" y="1601"/>
                      </a:lnTo>
                      <a:lnTo>
                        <a:pt x="5796" y="1"/>
                      </a:lnTo>
                      <a:lnTo>
                        <a:pt x="4211" y="1601"/>
                      </a:lnTo>
                      <a:lnTo>
                        <a:pt x="2597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Google Shape;2163;p85">
                  <a:extLst>
                    <a:ext uri="{FF2B5EF4-FFF2-40B4-BE49-F238E27FC236}">
                      <a16:creationId xmlns:a16="http://schemas.microsoft.com/office/drawing/2014/main" xmlns="" id="{60130681-E956-4F24-9BAE-F57AF38D4BEA}"/>
                    </a:ext>
                  </a:extLst>
                </p:cNvPr>
                <p:cNvSpPr/>
                <p:nvPr/>
              </p:nvSpPr>
              <p:spPr>
                <a:xfrm>
                  <a:off x="4674109" y="1758634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Google Shape;2164;p85">
                  <a:extLst>
                    <a:ext uri="{FF2B5EF4-FFF2-40B4-BE49-F238E27FC236}">
                      <a16:creationId xmlns:a16="http://schemas.microsoft.com/office/drawing/2014/main" xmlns="" id="{FF95EC22-B0D0-4BAE-8685-93CF2D5B8468}"/>
                    </a:ext>
                  </a:extLst>
                </p:cNvPr>
                <p:cNvSpPr/>
                <p:nvPr/>
              </p:nvSpPr>
              <p:spPr>
                <a:xfrm>
                  <a:off x="4632553" y="1800163"/>
                  <a:ext cx="53064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4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Google Shape;2165;p85">
                  <a:extLst>
                    <a:ext uri="{FF2B5EF4-FFF2-40B4-BE49-F238E27FC236}">
                      <a16:creationId xmlns:a16="http://schemas.microsoft.com/office/drawing/2014/main" xmlns="" id="{DD9DE8A6-1C96-415C-8669-2A3EAB766769}"/>
                    </a:ext>
                  </a:extLst>
                </p:cNvPr>
                <p:cNvSpPr/>
                <p:nvPr/>
              </p:nvSpPr>
              <p:spPr>
                <a:xfrm>
                  <a:off x="4576368" y="1982193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55" y="0"/>
                      </a:moveTo>
                      <a:lnTo>
                        <a:pt x="1" y="1540"/>
                      </a:lnTo>
                      <a:lnTo>
                        <a:pt x="1555" y="3094"/>
                      </a:lnTo>
                      <a:lnTo>
                        <a:pt x="3095" y="1540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Google Shape;2166;p85">
                  <a:extLst>
                    <a:ext uri="{FF2B5EF4-FFF2-40B4-BE49-F238E27FC236}">
                      <a16:creationId xmlns:a16="http://schemas.microsoft.com/office/drawing/2014/main" xmlns="" id="{8073A1B7-7B27-4082-9873-6AD910DD0C0D}"/>
                    </a:ext>
                  </a:extLst>
                </p:cNvPr>
                <p:cNvSpPr/>
                <p:nvPr/>
              </p:nvSpPr>
              <p:spPr>
                <a:xfrm>
                  <a:off x="4479440" y="2280945"/>
                  <a:ext cx="274235" cy="3130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0" h="11939" extrusionOk="0">
                      <a:moveTo>
                        <a:pt x="5237" y="1781"/>
                      </a:moveTo>
                      <a:lnTo>
                        <a:pt x="5449" y="2445"/>
                      </a:lnTo>
                      <a:lnTo>
                        <a:pt x="5735" y="3155"/>
                      </a:lnTo>
                      <a:lnTo>
                        <a:pt x="5464" y="3336"/>
                      </a:lnTo>
                      <a:lnTo>
                        <a:pt x="5237" y="3532"/>
                      </a:lnTo>
                      <a:lnTo>
                        <a:pt x="5011" y="3336"/>
                      </a:lnTo>
                      <a:lnTo>
                        <a:pt x="4724" y="3155"/>
                      </a:lnTo>
                      <a:lnTo>
                        <a:pt x="5011" y="2430"/>
                      </a:lnTo>
                      <a:lnTo>
                        <a:pt x="5237" y="1781"/>
                      </a:lnTo>
                      <a:close/>
                      <a:moveTo>
                        <a:pt x="2068" y="3336"/>
                      </a:moveTo>
                      <a:lnTo>
                        <a:pt x="2747" y="3351"/>
                      </a:lnTo>
                      <a:lnTo>
                        <a:pt x="3381" y="3442"/>
                      </a:lnTo>
                      <a:lnTo>
                        <a:pt x="3668" y="3517"/>
                      </a:lnTo>
                      <a:lnTo>
                        <a:pt x="3471" y="3925"/>
                      </a:lnTo>
                      <a:lnTo>
                        <a:pt x="3064" y="4634"/>
                      </a:lnTo>
                      <a:lnTo>
                        <a:pt x="2671" y="5147"/>
                      </a:lnTo>
                      <a:lnTo>
                        <a:pt x="2309" y="5419"/>
                      </a:lnTo>
                      <a:lnTo>
                        <a:pt x="2128" y="5449"/>
                      </a:lnTo>
                      <a:lnTo>
                        <a:pt x="2068" y="5434"/>
                      </a:lnTo>
                      <a:lnTo>
                        <a:pt x="1841" y="5313"/>
                      </a:lnTo>
                      <a:lnTo>
                        <a:pt x="1524" y="4921"/>
                      </a:lnTo>
                      <a:lnTo>
                        <a:pt x="1132" y="4106"/>
                      </a:lnTo>
                      <a:lnTo>
                        <a:pt x="936" y="3487"/>
                      </a:lnTo>
                      <a:lnTo>
                        <a:pt x="1313" y="3411"/>
                      </a:lnTo>
                      <a:lnTo>
                        <a:pt x="2068" y="3336"/>
                      </a:lnTo>
                      <a:close/>
                      <a:moveTo>
                        <a:pt x="8422" y="3336"/>
                      </a:moveTo>
                      <a:lnTo>
                        <a:pt x="9161" y="3426"/>
                      </a:lnTo>
                      <a:lnTo>
                        <a:pt x="9554" y="3502"/>
                      </a:lnTo>
                      <a:lnTo>
                        <a:pt x="9342" y="4121"/>
                      </a:lnTo>
                      <a:lnTo>
                        <a:pt x="8950" y="4936"/>
                      </a:lnTo>
                      <a:lnTo>
                        <a:pt x="8633" y="5328"/>
                      </a:lnTo>
                      <a:lnTo>
                        <a:pt x="8407" y="5449"/>
                      </a:lnTo>
                      <a:lnTo>
                        <a:pt x="8346" y="5464"/>
                      </a:lnTo>
                      <a:lnTo>
                        <a:pt x="8180" y="5434"/>
                      </a:lnTo>
                      <a:lnTo>
                        <a:pt x="7803" y="5162"/>
                      </a:lnTo>
                      <a:lnTo>
                        <a:pt x="7411" y="4649"/>
                      </a:lnTo>
                      <a:lnTo>
                        <a:pt x="7018" y="3955"/>
                      </a:lnTo>
                      <a:lnTo>
                        <a:pt x="6822" y="3532"/>
                      </a:lnTo>
                      <a:lnTo>
                        <a:pt x="7109" y="3457"/>
                      </a:lnTo>
                      <a:lnTo>
                        <a:pt x="7728" y="3351"/>
                      </a:lnTo>
                      <a:lnTo>
                        <a:pt x="8422" y="3336"/>
                      </a:lnTo>
                      <a:close/>
                      <a:moveTo>
                        <a:pt x="5237" y="4800"/>
                      </a:moveTo>
                      <a:lnTo>
                        <a:pt x="5373" y="5087"/>
                      </a:lnTo>
                      <a:lnTo>
                        <a:pt x="5524" y="5675"/>
                      </a:lnTo>
                      <a:lnTo>
                        <a:pt x="5524" y="6279"/>
                      </a:lnTo>
                      <a:lnTo>
                        <a:pt x="5373" y="6868"/>
                      </a:lnTo>
                      <a:lnTo>
                        <a:pt x="5237" y="7139"/>
                      </a:lnTo>
                      <a:lnTo>
                        <a:pt x="5086" y="6868"/>
                      </a:lnTo>
                      <a:lnTo>
                        <a:pt x="4950" y="6279"/>
                      </a:lnTo>
                      <a:lnTo>
                        <a:pt x="4950" y="5675"/>
                      </a:lnTo>
                      <a:lnTo>
                        <a:pt x="5086" y="5087"/>
                      </a:lnTo>
                      <a:lnTo>
                        <a:pt x="5237" y="4800"/>
                      </a:lnTo>
                      <a:close/>
                      <a:moveTo>
                        <a:pt x="4392" y="3879"/>
                      </a:moveTo>
                      <a:lnTo>
                        <a:pt x="4573" y="3985"/>
                      </a:lnTo>
                      <a:lnTo>
                        <a:pt x="4724" y="4121"/>
                      </a:lnTo>
                      <a:lnTo>
                        <a:pt x="4588" y="4332"/>
                      </a:lnTo>
                      <a:lnTo>
                        <a:pt x="4377" y="4770"/>
                      </a:lnTo>
                      <a:lnTo>
                        <a:pt x="4226" y="5238"/>
                      </a:lnTo>
                      <a:lnTo>
                        <a:pt x="4166" y="5705"/>
                      </a:lnTo>
                      <a:lnTo>
                        <a:pt x="4166" y="6188"/>
                      </a:lnTo>
                      <a:lnTo>
                        <a:pt x="4226" y="6671"/>
                      </a:lnTo>
                      <a:lnTo>
                        <a:pt x="4377" y="7139"/>
                      </a:lnTo>
                      <a:lnTo>
                        <a:pt x="4588" y="7592"/>
                      </a:lnTo>
                      <a:lnTo>
                        <a:pt x="4724" y="7803"/>
                      </a:lnTo>
                      <a:lnTo>
                        <a:pt x="4558" y="7939"/>
                      </a:lnTo>
                      <a:lnTo>
                        <a:pt x="4392" y="8045"/>
                      </a:lnTo>
                      <a:lnTo>
                        <a:pt x="4060" y="7411"/>
                      </a:lnTo>
                      <a:lnTo>
                        <a:pt x="3517" y="6581"/>
                      </a:lnTo>
                      <a:lnTo>
                        <a:pt x="3124" y="6143"/>
                      </a:lnTo>
                      <a:lnTo>
                        <a:pt x="2913" y="5962"/>
                      </a:lnTo>
                      <a:lnTo>
                        <a:pt x="3124" y="5796"/>
                      </a:lnTo>
                      <a:lnTo>
                        <a:pt x="3517" y="5358"/>
                      </a:lnTo>
                      <a:lnTo>
                        <a:pt x="4075" y="4528"/>
                      </a:lnTo>
                      <a:lnTo>
                        <a:pt x="4392" y="3879"/>
                      </a:lnTo>
                      <a:close/>
                      <a:moveTo>
                        <a:pt x="6098" y="3909"/>
                      </a:moveTo>
                      <a:lnTo>
                        <a:pt x="6430" y="4558"/>
                      </a:lnTo>
                      <a:lnTo>
                        <a:pt x="6988" y="5388"/>
                      </a:lnTo>
                      <a:lnTo>
                        <a:pt x="7380" y="5826"/>
                      </a:lnTo>
                      <a:lnTo>
                        <a:pt x="7592" y="5992"/>
                      </a:lnTo>
                      <a:lnTo>
                        <a:pt x="7380" y="6143"/>
                      </a:lnTo>
                      <a:lnTo>
                        <a:pt x="6973" y="6581"/>
                      </a:lnTo>
                      <a:lnTo>
                        <a:pt x="6414" y="7426"/>
                      </a:lnTo>
                      <a:lnTo>
                        <a:pt x="6098" y="8060"/>
                      </a:lnTo>
                      <a:lnTo>
                        <a:pt x="5931" y="7954"/>
                      </a:lnTo>
                      <a:lnTo>
                        <a:pt x="5781" y="7818"/>
                      </a:lnTo>
                      <a:lnTo>
                        <a:pt x="5916" y="7607"/>
                      </a:lnTo>
                      <a:lnTo>
                        <a:pt x="6128" y="7154"/>
                      </a:lnTo>
                      <a:lnTo>
                        <a:pt x="6264" y="6686"/>
                      </a:lnTo>
                      <a:lnTo>
                        <a:pt x="6339" y="6219"/>
                      </a:lnTo>
                      <a:lnTo>
                        <a:pt x="6339" y="5736"/>
                      </a:lnTo>
                      <a:lnTo>
                        <a:pt x="6264" y="5253"/>
                      </a:lnTo>
                      <a:lnTo>
                        <a:pt x="6128" y="4800"/>
                      </a:lnTo>
                      <a:lnTo>
                        <a:pt x="5916" y="4362"/>
                      </a:lnTo>
                      <a:lnTo>
                        <a:pt x="5781" y="4151"/>
                      </a:lnTo>
                      <a:lnTo>
                        <a:pt x="5931" y="4030"/>
                      </a:lnTo>
                      <a:lnTo>
                        <a:pt x="6098" y="3909"/>
                      </a:lnTo>
                      <a:close/>
                      <a:moveTo>
                        <a:pt x="2128" y="6475"/>
                      </a:moveTo>
                      <a:lnTo>
                        <a:pt x="2309" y="6505"/>
                      </a:lnTo>
                      <a:lnTo>
                        <a:pt x="2671" y="6777"/>
                      </a:lnTo>
                      <a:lnTo>
                        <a:pt x="3064" y="7290"/>
                      </a:lnTo>
                      <a:lnTo>
                        <a:pt x="3471" y="7984"/>
                      </a:lnTo>
                      <a:lnTo>
                        <a:pt x="3668" y="8407"/>
                      </a:lnTo>
                      <a:lnTo>
                        <a:pt x="3381" y="8482"/>
                      </a:lnTo>
                      <a:lnTo>
                        <a:pt x="2747" y="8588"/>
                      </a:lnTo>
                      <a:lnTo>
                        <a:pt x="2068" y="8603"/>
                      </a:lnTo>
                      <a:lnTo>
                        <a:pt x="1313" y="8543"/>
                      </a:lnTo>
                      <a:lnTo>
                        <a:pt x="936" y="8467"/>
                      </a:lnTo>
                      <a:lnTo>
                        <a:pt x="1132" y="7834"/>
                      </a:lnTo>
                      <a:lnTo>
                        <a:pt x="1524" y="7019"/>
                      </a:lnTo>
                      <a:lnTo>
                        <a:pt x="1841" y="6626"/>
                      </a:lnTo>
                      <a:lnTo>
                        <a:pt x="2068" y="6490"/>
                      </a:lnTo>
                      <a:lnTo>
                        <a:pt x="2128" y="6475"/>
                      </a:lnTo>
                      <a:close/>
                      <a:moveTo>
                        <a:pt x="8407" y="6505"/>
                      </a:moveTo>
                      <a:lnTo>
                        <a:pt x="8633" y="6626"/>
                      </a:lnTo>
                      <a:lnTo>
                        <a:pt x="8950" y="7034"/>
                      </a:lnTo>
                      <a:lnTo>
                        <a:pt x="9342" y="7834"/>
                      </a:lnTo>
                      <a:lnTo>
                        <a:pt x="9554" y="8467"/>
                      </a:lnTo>
                      <a:lnTo>
                        <a:pt x="9161" y="8528"/>
                      </a:lnTo>
                      <a:lnTo>
                        <a:pt x="8422" y="8603"/>
                      </a:lnTo>
                      <a:lnTo>
                        <a:pt x="7728" y="8588"/>
                      </a:lnTo>
                      <a:lnTo>
                        <a:pt x="7109" y="8482"/>
                      </a:lnTo>
                      <a:lnTo>
                        <a:pt x="6822" y="8407"/>
                      </a:lnTo>
                      <a:lnTo>
                        <a:pt x="7018" y="8000"/>
                      </a:lnTo>
                      <a:lnTo>
                        <a:pt x="7411" y="7305"/>
                      </a:lnTo>
                      <a:lnTo>
                        <a:pt x="7803" y="6792"/>
                      </a:lnTo>
                      <a:lnTo>
                        <a:pt x="8180" y="6520"/>
                      </a:lnTo>
                      <a:lnTo>
                        <a:pt x="8346" y="6505"/>
                      </a:lnTo>
                      <a:close/>
                      <a:moveTo>
                        <a:pt x="5237" y="8422"/>
                      </a:moveTo>
                      <a:lnTo>
                        <a:pt x="5449" y="8618"/>
                      </a:lnTo>
                      <a:lnTo>
                        <a:pt x="5735" y="8799"/>
                      </a:lnTo>
                      <a:lnTo>
                        <a:pt x="5464" y="9524"/>
                      </a:lnTo>
                      <a:lnTo>
                        <a:pt x="5237" y="10173"/>
                      </a:lnTo>
                      <a:lnTo>
                        <a:pt x="5011" y="9509"/>
                      </a:lnTo>
                      <a:lnTo>
                        <a:pt x="4724" y="8799"/>
                      </a:lnTo>
                      <a:lnTo>
                        <a:pt x="5011" y="8603"/>
                      </a:lnTo>
                      <a:lnTo>
                        <a:pt x="5237" y="8422"/>
                      </a:lnTo>
                      <a:close/>
                      <a:moveTo>
                        <a:pt x="5237" y="0"/>
                      </a:moveTo>
                      <a:lnTo>
                        <a:pt x="5086" y="31"/>
                      </a:lnTo>
                      <a:lnTo>
                        <a:pt x="4890" y="182"/>
                      </a:lnTo>
                      <a:lnTo>
                        <a:pt x="4830" y="302"/>
                      </a:lnTo>
                      <a:lnTo>
                        <a:pt x="4649" y="951"/>
                      </a:lnTo>
                      <a:lnTo>
                        <a:pt x="4226" y="2204"/>
                      </a:lnTo>
                      <a:lnTo>
                        <a:pt x="3985" y="2793"/>
                      </a:lnTo>
                      <a:lnTo>
                        <a:pt x="3652" y="2687"/>
                      </a:lnTo>
                      <a:lnTo>
                        <a:pt x="2868" y="2551"/>
                      </a:lnTo>
                      <a:lnTo>
                        <a:pt x="1962" y="2536"/>
                      </a:lnTo>
                      <a:lnTo>
                        <a:pt x="906" y="2657"/>
                      </a:lnTo>
                      <a:lnTo>
                        <a:pt x="302" y="2793"/>
                      </a:lnTo>
                      <a:lnTo>
                        <a:pt x="166" y="2853"/>
                      </a:lnTo>
                      <a:lnTo>
                        <a:pt x="60" y="2989"/>
                      </a:lnTo>
                      <a:lnTo>
                        <a:pt x="30" y="3064"/>
                      </a:lnTo>
                      <a:lnTo>
                        <a:pt x="0" y="3215"/>
                      </a:lnTo>
                      <a:lnTo>
                        <a:pt x="30" y="3291"/>
                      </a:lnTo>
                      <a:lnTo>
                        <a:pt x="166" y="3789"/>
                      </a:lnTo>
                      <a:lnTo>
                        <a:pt x="483" y="4649"/>
                      </a:lnTo>
                      <a:lnTo>
                        <a:pt x="815" y="5313"/>
                      </a:lnTo>
                      <a:lnTo>
                        <a:pt x="1177" y="5796"/>
                      </a:lnTo>
                      <a:lnTo>
                        <a:pt x="1358" y="5962"/>
                      </a:lnTo>
                      <a:lnTo>
                        <a:pt x="1162" y="6143"/>
                      </a:lnTo>
                      <a:lnTo>
                        <a:pt x="800" y="6626"/>
                      </a:lnTo>
                      <a:lnTo>
                        <a:pt x="468" y="7290"/>
                      </a:lnTo>
                      <a:lnTo>
                        <a:pt x="166" y="8150"/>
                      </a:lnTo>
                      <a:lnTo>
                        <a:pt x="30" y="8649"/>
                      </a:lnTo>
                      <a:lnTo>
                        <a:pt x="0" y="8799"/>
                      </a:lnTo>
                      <a:lnTo>
                        <a:pt x="60" y="8950"/>
                      </a:lnTo>
                      <a:lnTo>
                        <a:pt x="151" y="9086"/>
                      </a:lnTo>
                      <a:lnTo>
                        <a:pt x="302" y="9131"/>
                      </a:lnTo>
                      <a:lnTo>
                        <a:pt x="906" y="9282"/>
                      </a:lnTo>
                      <a:lnTo>
                        <a:pt x="1962" y="9403"/>
                      </a:lnTo>
                      <a:lnTo>
                        <a:pt x="2883" y="9388"/>
                      </a:lnTo>
                      <a:lnTo>
                        <a:pt x="3652" y="9252"/>
                      </a:lnTo>
                      <a:lnTo>
                        <a:pt x="3985" y="9131"/>
                      </a:lnTo>
                      <a:lnTo>
                        <a:pt x="4226" y="9735"/>
                      </a:lnTo>
                      <a:lnTo>
                        <a:pt x="4649" y="10988"/>
                      </a:lnTo>
                      <a:lnTo>
                        <a:pt x="4830" y="11622"/>
                      </a:lnTo>
                      <a:lnTo>
                        <a:pt x="4890" y="11758"/>
                      </a:lnTo>
                      <a:lnTo>
                        <a:pt x="5086" y="11924"/>
                      </a:lnTo>
                      <a:lnTo>
                        <a:pt x="5237" y="11939"/>
                      </a:lnTo>
                      <a:lnTo>
                        <a:pt x="5373" y="11924"/>
                      </a:lnTo>
                      <a:lnTo>
                        <a:pt x="5569" y="11758"/>
                      </a:lnTo>
                      <a:lnTo>
                        <a:pt x="5630" y="11622"/>
                      </a:lnTo>
                      <a:lnTo>
                        <a:pt x="5811" y="10988"/>
                      </a:lnTo>
                      <a:lnTo>
                        <a:pt x="6233" y="9735"/>
                      </a:lnTo>
                      <a:lnTo>
                        <a:pt x="6475" y="9131"/>
                      </a:lnTo>
                      <a:lnTo>
                        <a:pt x="6807" y="9252"/>
                      </a:lnTo>
                      <a:lnTo>
                        <a:pt x="7592" y="9388"/>
                      </a:lnTo>
                      <a:lnTo>
                        <a:pt x="8497" y="9403"/>
                      </a:lnTo>
                      <a:lnTo>
                        <a:pt x="9554" y="9282"/>
                      </a:lnTo>
                      <a:lnTo>
                        <a:pt x="10157" y="9131"/>
                      </a:lnTo>
                      <a:lnTo>
                        <a:pt x="10293" y="9086"/>
                      </a:lnTo>
                      <a:lnTo>
                        <a:pt x="10399" y="8950"/>
                      </a:lnTo>
                      <a:lnTo>
                        <a:pt x="10444" y="8875"/>
                      </a:lnTo>
                      <a:lnTo>
                        <a:pt x="10459" y="8724"/>
                      </a:lnTo>
                      <a:lnTo>
                        <a:pt x="10444" y="8649"/>
                      </a:lnTo>
                      <a:lnTo>
                        <a:pt x="10293" y="8150"/>
                      </a:lnTo>
                      <a:lnTo>
                        <a:pt x="9976" y="7290"/>
                      </a:lnTo>
                      <a:lnTo>
                        <a:pt x="9644" y="6626"/>
                      </a:lnTo>
                      <a:lnTo>
                        <a:pt x="9282" y="6143"/>
                      </a:lnTo>
                      <a:lnTo>
                        <a:pt x="9101" y="5962"/>
                      </a:lnTo>
                      <a:lnTo>
                        <a:pt x="9297" y="5796"/>
                      </a:lnTo>
                      <a:lnTo>
                        <a:pt x="9659" y="5313"/>
                      </a:lnTo>
                      <a:lnTo>
                        <a:pt x="9991" y="4649"/>
                      </a:lnTo>
                      <a:lnTo>
                        <a:pt x="10293" y="3789"/>
                      </a:lnTo>
                      <a:lnTo>
                        <a:pt x="10444" y="3291"/>
                      </a:lnTo>
                      <a:lnTo>
                        <a:pt x="10459" y="3140"/>
                      </a:lnTo>
                      <a:lnTo>
                        <a:pt x="10399" y="2989"/>
                      </a:lnTo>
                      <a:lnTo>
                        <a:pt x="10308" y="2853"/>
                      </a:lnTo>
                      <a:lnTo>
                        <a:pt x="10157" y="2793"/>
                      </a:lnTo>
                      <a:lnTo>
                        <a:pt x="9554" y="2657"/>
                      </a:lnTo>
                      <a:lnTo>
                        <a:pt x="8497" y="2536"/>
                      </a:lnTo>
                      <a:lnTo>
                        <a:pt x="7577" y="2551"/>
                      </a:lnTo>
                      <a:lnTo>
                        <a:pt x="6807" y="2687"/>
                      </a:lnTo>
                      <a:lnTo>
                        <a:pt x="6475" y="2793"/>
                      </a:lnTo>
                      <a:lnTo>
                        <a:pt x="6233" y="2204"/>
                      </a:lnTo>
                      <a:lnTo>
                        <a:pt x="5811" y="951"/>
                      </a:lnTo>
                      <a:lnTo>
                        <a:pt x="5630" y="302"/>
                      </a:lnTo>
                      <a:lnTo>
                        <a:pt x="5569" y="182"/>
                      </a:lnTo>
                      <a:lnTo>
                        <a:pt x="5373" y="16"/>
                      </a:lnTo>
                      <a:lnTo>
                        <a:pt x="5237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Google Shape;2167;p85">
                  <a:extLst>
                    <a:ext uri="{FF2B5EF4-FFF2-40B4-BE49-F238E27FC236}">
                      <a16:creationId xmlns:a16="http://schemas.microsoft.com/office/drawing/2014/main" xmlns="" id="{B22152AD-C5A7-493F-9E48-05C9A35FE209}"/>
                    </a:ext>
                  </a:extLst>
                </p:cNvPr>
                <p:cNvSpPr/>
                <p:nvPr/>
              </p:nvSpPr>
              <p:spPr>
                <a:xfrm>
                  <a:off x="4606047" y="2201793"/>
                  <a:ext cx="21000" cy="10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3835" extrusionOk="0">
                      <a:moveTo>
                        <a:pt x="408" y="1"/>
                      </a:moveTo>
                      <a:lnTo>
                        <a:pt x="242" y="31"/>
                      </a:lnTo>
                      <a:lnTo>
                        <a:pt x="31" y="242"/>
                      </a:lnTo>
                      <a:lnTo>
                        <a:pt x="1" y="408"/>
                      </a:lnTo>
                      <a:lnTo>
                        <a:pt x="1" y="3442"/>
                      </a:lnTo>
                      <a:lnTo>
                        <a:pt x="31" y="3593"/>
                      </a:lnTo>
                      <a:lnTo>
                        <a:pt x="242" y="3819"/>
                      </a:lnTo>
                      <a:lnTo>
                        <a:pt x="408" y="3834"/>
                      </a:lnTo>
                      <a:lnTo>
                        <a:pt x="559" y="3819"/>
                      </a:lnTo>
                      <a:lnTo>
                        <a:pt x="786" y="3593"/>
                      </a:lnTo>
                      <a:lnTo>
                        <a:pt x="801" y="3442"/>
                      </a:lnTo>
                      <a:lnTo>
                        <a:pt x="801" y="408"/>
                      </a:lnTo>
                      <a:lnTo>
                        <a:pt x="770" y="257"/>
                      </a:lnTo>
                      <a:lnTo>
                        <a:pt x="559" y="31"/>
                      </a:lnTo>
                      <a:lnTo>
                        <a:pt x="408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xmlns="" id="{E8950034-CED0-4D0A-89B5-F30420A795C6}"/>
                  </a:ext>
                </a:extLst>
              </p:cNvPr>
              <p:cNvSpPr/>
              <p:nvPr/>
            </p:nvSpPr>
            <p:spPr>
              <a:xfrm>
                <a:off x="1861662" y="-249855"/>
                <a:ext cx="45719" cy="812800"/>
              </a:xfrm>
              <a:prstGeom prst="rect">
                <a:avLst/>
              </a:prstGeom>
              <a:solidFill>
                <a:srgbClr val="DA07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xmlns="" id="{17CF7745-C7F6-416D-9BF4-63C3AB4EEB96}"/>
              </a:ext>
            </a:extLst>
          </p:cNvPr>
          <p:cNvGrpSpPr/>
          <p:nvPr/>
        </p:nvGrpSpPr>
        <p:grpSpPr>
          <a:xfrm>
            <a:off x="11479692" y="-84021"/>
            <a:ext cx="1693868" cy="3508052"/>
            <a:chOff x="914400" y="-249855"/>
            <a:chExt cx="1930759" cy="3998660"/>
          </a:xfrm>
        </p:grpSpPr>
        <p:grpSp>
          <p:nvGrpSpPr>
            <p:cNvPr id="110" name="Google Shape;2136;p85">
              <a:extLst>
                <a:ext uri="{FF2B5EF4-FFF2-40B4-BE49-F238E27FC236}">
                  <a16:creationId xmlns:a16="http://schemas.microsoft.com/office/drawing/2014/main" xmlns="" id="{698519FD-CB4B-4585-A1BF-4C1481A36DA3}"/>
                </a:ext>
              </a:extLst>
            </p:cNvPr>
            <p:cNvGrpSpPr/>
            <p:nvPr/>
          </p:nvGrpSpPr>
          <p:grpSpPr>
            <a:xfrm>
              <a:off x="914400" y="466787"/>
              <a:ext cx="1930759" cy="3282018"/>
              <a:chOff x="4124475" y="1250559"/>
              <a:chExt cx="984913" cy="1674213"/>
            </a:xfrm>
          </p:grpSpPr>
          <p:sp>
            <p:nvSpPr>
              <p:cNvPr id="112" name="Google Shape;2137;p85">
                <a:extLst>
                  <a:ext uri="{FF2B5EF4-FFF2-40B4-BE49-F238E27FC236}">
                    <a16:creationId xmlns:a16="http://schemas.microsoft.com/office/drawing/2014/main" xmlns="" id="{53CB99F3-6C99-4F4A-9716-472633BD447B}"/>
                  </a:ext>
                </a:extLst>
              </p:cNvPr>
              <p:cNvSpPr/>
              <p:nvPr/>
            </p:nvSpPr>
            <p:spPr>
              <a:xfrm>
                <a:off x="4405820" y="2586828"/>
                <a:ext cx="422233" cy="84683"/>
              </a:xfrm>
              <a:custGeom>
                <a:avLst/>
                <a:gdLst/>
                <a:ahLst/>
                <a:cxnLst/>
                <a:rect l="l" t="t" r="r" b="b"/>
                <a:pathLst>
                  <a:path w="16105" h="3230" extrusionOk="0">
                    <a:moveTo>
                      <a:pt x="1540" y="0"/>
                    </a:moveTo>
                    <a:lnTo>
                      <a:pt x="1238" y="15"/>
                    </a:lnTo>
                    <a:lnTo>
                      <a:pt x="680" y="257"/>
                    </a:lnTo>
                    <a:lnTo>
                      <a:pt x="257" y="679"/>
                    </a:lnTo>
                    <a:lnTo>
                      <a:pt x="16" y="1238"/>
                    </a:lnTo>
                    <a:lnTo>
                      <a:pt x="1" y="1555"/>
                    </a:lnTo>
                    <a:lnTo>
                      <a:pt x="1" y="3230"/>
                    </a:lnTo>
                    <a:lnTo>
                      <a:pt x="16105" y="3230"/>
                    </a:lnTo>
                    <a:lnTo>
                      <a:pt x="16105" y="1555"/>
                    </a:lnTo>
                    <a:lnTo>
                      <a:pt x="16090" y="1238"/>
                    </a:lnTo>
                    <a:lnTo>
                      <a:pt x="15848" y="679"/>
                    </a:lnTo>
                    <a:lnTo>
                      <a:pt x="15441" y="257"/>
                    </a:lnTo>
                    <a:lnTo>
                      <a:pt x="14882" y="15"/>
                    </a:lnTo>
                    <a:lnTo>
                      <a:pt x="1456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Google Shape;2138;p85">
                <a:extLst>
                  <a:ext uri="{FF2B5EF4-FFF2-40B4-BE49-F238E27FC236}">
                    <a16:creationId xmlns:a16="http://schemas.microsoft.com/office/drawing/2014/main" xmlns="" id="{46452E57-3F63-4A0E-803F-9C83482A7640}"/>
                  </a:ext>
                </a:extLst>
              </p:cNvPr>
              <p:cNvSpPr/>
              <p:nvPr/>
            </p:nvSpPr>
            <p:spPr>
              <a:xfrm>
                <a:off x="4447769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Google Shape;2139;p85">
                <a:extLst>
                  <a:ext uri="{FF2B5EF4-FFF2-40B4-BE49-F238E27FC236}">
                    <a16:creationId xmlns:a16="http://schemas.microsoft.com/office/drawing/2014/main" xmlns="" id="{110FCD7B-4DD8-4B5B-9F6D-886AC51B525C}"/>
                  </a:ext>
                </a:extLst>
              </p:cNvPr>
              <p:cNvSpPr/>
              <p:nvPr/>
            </p:nvSpPr>
            <p:spPr>
              <a:xfrm>
                <a:off x="4764325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Google Shape;2140;p85">
                <a:extLst>
                  <a:ext uri="{FF2B5EF4-FFF2-40B4-BE49-F238E27FC236}">
                    <a16:creationId xmlns:a16="http://schemas.microsoft.com/office/drawing/2014/main" xmlns="" id="{5B870F10-C9DB-49F6-A31B-5F372BBDAA9A}"/>
                  </a:ext>
                </a:extLst>
              </p:cNvPr>
              <p:cNvSpPr/>
              <p:nvPr/>
            </p:nvSpPr>
            <p:spPr>
              <a:xfrm>
                <a:off x="4637718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Google Shape;2141;p85">
                <a:extLst>
                  <a:ext uri="{FF2B5EF4-FFF2-40B4-BE49-F238E27FC236}">
                    <a16:creationId xmlns:a16="http://schemas.microsoft.com/office/drawing/2014/main" xmlns="" id="{66AE8BB7-7C00-4E82-B2EC-82DF23CD6603}"/>
                  </a:ext>
                </a:extLst>
              </p:cNvPr>
              <p:cNvSpPr/>
              <p:nvPr/>
            </p:nvSpPr>
            <p:spPr>
              <a:xfrm>
                <a:off x="4701009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Google Shape;2142;p85">
                <a:extLst>
                  <a:ext uri="{FF2B5EF4-FFF2-40B4-BE49-F238E27FC236}">
                    <a16:creationId xmlns:a16="http://schemas.microsoft.com/office/drawing/2014/main" xmlns="" id="{6AD04284-562A-492A-A7CD-D2FE382A81DB}"/>
                  </a:ext>
                </a:extLst>
              </p:cNvPr>
              <p:cNvSpPr/>
              <p:nvPr/>
            </p:nvSpPr>
            <p:spPr>
              <a:xfrm>
                <a:off x="4574402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Google Shape;2143;p85">
                <a:extLst>
                  <a:ext uri="{FF2B5EF4-FFF2-40B4-BE49-F238E27FC236}">
                    <a16:creationId xmlns:a16="http://schemas.microsoft.com/office/drawing/2014/main" xmlns="" id="{026874A8-7166-445D-AFC1-8B56CEAE6C80}"/>
                  </a:ext>
                </a:extLst>
              </p:cNvPr>
              <p:cNvSpPr/>
              <p:nvPr/>
            </p:nvSpPr>
            <p:spPr>
              <a:xfrm>
                <a:off x="4511085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Google Shape;2144;p85">
                <a:extLst>
                  <a:ext uri="{FF2B5EF4-FFF2-40B4-BE49-F238E27FC236}">
                    <a16:creationId xmlns:a16="http://schemas.microsoft.com/office/drawing/2014/main" xmlns="" id="{BCA44975-962D-48A1-A341-9F20E778BAFE}"/>
                  </a:ext>
                </a:extLst>
              </p:cNvPr>
              <p:cNvSpPr/>
              <p:nvPr/>
            </p:nvSpPr>
            <p:spPr>
              <a:xfrm>
                <a:off x="4124475" y="1250559"/>
                <a:ext cx="984913" cy="984887"/>
              </a:xfrm>
              <a:custGeom>
                <a:avLst/>
                <a:gdLst/>
                <a:ahLst/>
                <a:cxnLst/>
                <a:rect l="l" t="t" r="r" b="b"/>
                <a:pathLst>
                  <a:path w="37567" h="37566" extrusionOk="0">
                    <a:moveTo>
                      <a:pt x="18550" y="0"/>
                    </a:moveTo>
                    <a:lnTo>
                      <a:pt x="18097" y="181"/>
                    </a:lnTo>
                    <a:lnTo>
                      <a:pt x="17901" y="347"/>
                    </a:lnTo>
                    <a:lnTo>
                      <a:pt x="363" y="17900"/>
                    </a:lnTo>
                    <a:lnTo>
                      <a:pt x="182" y="18096"/>
                    </a:lnTo>
                    <a:lnTo>
                      <a:pt x="1" y="18549"/>
                    </a:lnTo>
                    <a:lnTo>
                      <a:pt x="1" y="19017"/>
                    </a:lnTo>
                    <a:lnTo>
                      <a:pt x="182" y="19470"/>
                    </a:lnTo>
                    <a:lnTo>
                      <a:pt x="363" y="19666"/>
                    </a:lnTo>
                    <a:lnTo>
                      <a:pt x="17901" y="37219"/>
                    </a:lnTo>
                    <a:lnTo>
                      <a:pt x="18097" y="37385"/>
                    </a:lnTo>
                    <a:lnTo>
                      <a:pt x="18535" y="37566"/>
                    </a:lnTo>
                    <a:lnTo>
                      <a:pt x="19018" y="37566"/>
                    </a:lnTo>
                    <a:lnTo>
                      <a:pt x="19470" y="37385"/>
                    </a:lnTo>
                    <a:lnTo>
                      <a:pt x="19682" y="37219"/>
                    </a:lnTo>
                    <a:lnTo>
                      <a:pt x="37220" y="19666"/>
                    </a:lnTo>
                    <a:lnTo>
                      <a:pt x="37386" y="19470"/>
                    </a:lnTo>
                    <a:lnTo>
                      <a:pt x="37567" y="19017"/>
                    </a:lnTo>
                    <a:lnTo>
                      <a:pt x="37567" y="18549"/>
                    </a:lnTo>
                    <a:lnTo>
                      <a:pt x="37386" y="18096"/>
                    </a:lnTo>
                    <a:lnTo>
                      <a:pt x="37220" y="17900"/>
                    </a:lnTo>
                    <a:lnTo>
                      <a:pt x="19682" y="347"/>
                    </a:lnTo>
                    <a:lnTo>
                      <a:pt x="19486" y="181"/>
                    </a:lnTo>
                    <a:lnTo>
                      <a:pt x="19033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Google Shape;2145;p85">
                <a:extLst>
                  <a:ext uri="{FF2B5EF4-FFF2-40B4-BE49-F238E27FC236}">
                    <a16:creationId xmlns:a16="http://schemas.microsoft.com/office/drawing/2014/main" xmlns="" id="{C376A7CA-2A7F-4441-BDC6-437EDBF23DE4}"/>
                  </a:ext>
                </a:extLst>
              </p:cNvPr>
              <p:cNvSpPr/>
              <p:nvPr/>
            </p:nvSpPr>
            <p:spPr>
              <a:xfrm>
                <a:off x="4229740" y="1355797"/>
                <a:ext cx="774386" cy="774413"/>
              </a:xfrm>
              <a:custGeom>
                <a:avLst/>
                <a:gdLst/>
                <a:ahLst/>
                <a:cxnLst/>
                <a:rect l="l" t="t" r="r" b="b"/>
                <a:pathLst>
                  <a:path w="29537" h="29538" extrusionOk="0">
                    <a:moveTo>
                      <a:pt x="14761" y="1"/>
                    </a:moveTo>
                    <a:lnTo>
                      <a:pt x="1" y="14777"/>
                    </a:lnTo>
                    <a:lnTo>
                      <a:pt x="14761" y="29537"/>
                    </a:lnTo>
                    <a:lnTo>
                      <a:pt x="29537" y="14777"/>
                    </a:lnTo>
                    <a:lnTo>
                      <a:pt x="14761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Google Shape;2146;p85">
                <a:extLst>
                  <a:ext uri="{FF2B5EF4-FFF2-40B4-BE49-F238E27FC236}">
                    <a16:creationId xmlns:a16="http://schemas.microsoft.com/office/drawing/2014/main" xmlns="" id="{E6643ED4-A938-43DC-B5CD-DB074F1A8B71}"/>
                  </a:ext>
                </a:extLst>
              </p:cNvPr>
              <p:cNvSpPr/>
              <p:nvPr/>
            </p:nvSpPr>
            <p:spPr>
              <a:xfrm>
                <a:off x="4855747" y="1702449"/>
                <a:ext cx="81536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3110" h="3094" extrusionOk="0">
                    <a:moveTo>
                      <a:pt x="1555" y="0"/>
                    </a:moveTo>
                    <a:lnTo>
                      <a:pt x="0" y="1555"/>
                    </a:lnTo>
                    <a:lnTo>
                      <a:pt x="1555" y="3094"/>
                    </a:lnTo>
                    <a:lnTo>
                      <a:pt x="3109" y="1555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Google Shape;2147;p85">
                <a:extLst>
                  <a:ext uri="{FF2B5EF4-FFF2-40B4-BE49-F238E27FC236}">
                    <a16:creationId xmlns:a16="http://schemas.microsoft.com/office/drawing/2014/main" xmlns="" id="{C4CFD091-BE43-4E72-827C-03601AA691E1}"/>
                  </a:ext>
                </a:extLst>
              </p:cNvPr>
              <p:cNvSpPr/>
              <p:nvPr/>
            </p:nvSpPr>
            <p:spPr>
              <a:xfrm>
                <a:off x="4576762" y="1422679"/>
                <a:ext cx="81143" cy="81143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5" extrusionOk="0">
                    <a:moveTo>
                      <a:pt x="1540" y="1"/>
                    </a:moveTo>
                    <a:lnTo>
                      <a:pt x="1" y="1555"/>
                    </a:lnTo>
                    <a:lnTo>
                      <a:pt x="1540" y="3095"/>
                    </a:lnTo>
                    <a:lnTo>
                      <a:pt x="3095" y="1555"/>
                    </a:lnTo>
                    <a:lnTo>
                      <a:pt x="1540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Google Shape;2148;p85">
                <a:extLst>
                  <a:ext uri="{FF2B5EF4-FFF2-40B4-BE49-F238E27FC236}">
                    <a16:creationId xmlns:a16="http://schemas.microsoft.com/office/drawing/2014/main" xmlns="" id="{DB222D9C-4EAE-44CD-A95D-034CA9197E7A}"/>
                  </a:ext>
                </a:extLst>
              </p:cNvPr>
              <p:cNvSpPr/>
              <p:nvPr/>
            </p:nvSpPr>
            <p:spPr>
              <a:xfrm>
                <a:off x="4464784" y="1478864"/>
                <a:ext cx="304307" cy="164646"/>
              </a:xfrm>
              <a:custGeom>
                <a:avLst/>
                <a:gdLst/>
                <a:ahLst/>
                <a:cxnLst/>
                <a:rect l="l" t="t" r="r" b="b"/>
                <a:pathLst>
                  <a:path w="11607" h="6280" extrusionOk="0">
                    <a:moveTo>
                      <a:pt x="3653" y="1"/>
                    </a:moveTo>
                    <a:lnTo>
                      <a:pt x="1" y="3683"/>
                    </a:lnTo>
                    <a:lnTo>
                      <a:pt x="2597" y="6279"/>
                    </a:lnTo>
                    <a:lnTo>
                      <a:pt x="4211" y="4679"/>
                    </a:lnTo>
                    <a:lnTo>
                      <a:pt x="5796" y="6279"/>
                    </a:lnTo>
                    <a:lnTo>
                      <a:pt x="7396" y="4679"/>
                    </a:lnTo>
                    <a:lnTo>
                      <a:pt x="8996" y="6279"/>
                    </a:lnTo>
                    <a:lnTo>
                      <a:pt x="11607" y="3683"/>
                    </a:lnTo>
                    <a:lnTo>
                      <a:pt x="7939" y="1"/>
                    </a:lnTo>
                    <a:lnTo>
                      <a:pt x="5796" y="2129"/>
                    </a:lnTo>
                    <a:lnTo>
                      <a:pt x="3653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Google Shape;2149;p85">
                <a:extLst>
                  <a:ext uri="{FF2B5EF4-FFF2-40B4-BE49-F238E27FC236}">
                    <a16:creationId xmlns:a16="http://schemas.microsoft.com/office/drawing/2014/main" xmlns="" id="{152FD7DD-6486-4653-8C66-AC9A30437A21}"/>
                  </a:ext>
                </a:extLst>
              </p:cNvPr>
              <p:cNvSpPr/>
              <p:nvPr/>
            </p:nvSpPr>
            <p:spPr>
              <a:xfrm>
                <a:off x="4716451" y="1590840"/>
                <a:ext cx="164646" cy="304726"/>
              </a:xfrm>
              <a:custGeom>
                <a:avLst/>
                <a:gdLst/>
                <a:ahLst/>
                <a:cxnLst/>
                <a:rect l="l" t="t" r="r" b="b"/>
                <a:pathLst>
                  <a:path w="6280" h="11623" extrusionOk="0">
                    <a:moveTo>
                      <a:pt x="2612" y="1"/>
                    </a:moveTo>
                    <a:lnTo>
                      <a:pt x="1" y="2597"/>
                    </a:lnTo>
                    <a:lnTo>
                      <a:pt x="1585" y="4197"/>
                    </a:lnTo>
                    <a:lnTo>
                      <a:pt x="1" y="5812"/>
                    </a:lnTo>
                    <a:lnTo>
                      <a:pt x="1585" y="7411"/>
                    </a:lnTo>
                    <a:lnTo>
                      <a:pt x="1" y="9011"/>
                    </a:lnTo>
                    <a:lnTo>
                      <a:pt x="2612" y="11622"/>
                    </a:lnTo>
                    <a:lnTo>
                      <a:pt x="6279" y="7940"/>
                    </a:lnTo>
                    <a:lnTo>
                      <a:pt x="4151" y="5812"/>
                    </a:lnTo>
                    <a:lnTo>
                      <a:pt x="6279" y="3668"/>
                    </a:lnTo>
                    <a:lnTo>
                      <a:pt x="26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Google Shape;2150;p85">
                <a:extLst>
                  <a:ext uri="{FF2B5EF4-FFF2-40B4-BE49-F238E27FC236}">
                    <a16:creationId xmlns:a16="http://schemas.microsoft.com/office/drawing/2014/main" xmlns="" id="{D570E39E-9937-4CB4-8BEF-2FEEFAFBA8FD}"/>
                  </a:ext>
                </a:extLst>
              </p:cNvPr>
              <p:cNvSpPr/>
              <p:nvPr/>
            </p:nvSpPr>
            <p:spPr>
              <a:xfrm>
                <a:off x="4674109" y="1674343"/>
                <a:ext cx="53064" cy="53431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38" extrusionOk="0">
                    <a:moveTo>
                      <a:pt x="1012" y="0"/>
                    </a:moveTo>
                    <a:lnTo>
                      <a:pt x="1" y="1012"/>
                    </a:lnTo>
                    <a:lnTo>
                      <a:pt x="1012" y="2038"/>
                    </a:lnTo>
                    <a:lnTo>
                      <a:pt x="2023" y="1012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Google Shape;2151;p85">
                <a:extLst>
                  <a:ext uri="{FF2B5EF4-FFF2-40B4-BE49-F238E27FC236}">
                    <a16:creationId xmlns:a16="http://schemas.microsoft.com/office/drawing/2014/main" xmlns="" id="{60EEA3C1-2BC2-4825-A5D8-880814D7666F}"/>
                  </a:ext>
                </a:extLst>
              </p:cNvPr>
              <p:cNvSpPr/>
              <p:nvPr/>
            </p:nvSpPr>
            <p:spPr>
              <a:xfrm>
                <a:off x="4632160" y="1632002"/>
                <a:ext cx="53457" cy="53457"/>
              </a:xfrm>
              <a:custGeom>
                <a:avLst/>
                <a:gdLst/>
                <a:ahLst/>
                <a:cxnLst/>
                <a:rect l="l" t="t" r="r" b="b"/>
                <a:pathLst>
                  <a:path w="2039" h="2039" extrusionOk="0">
                    <a:moveTo>
                      <a:pt x="1012" y="1"/>
                    </a:moveTo>
                    <a:lnTo>
                      <a:pt x="1" y="1012"/>
                    </a:lnTo>
                    <a:lnTo>
                      <a:pt x="1012" y="2038"/>
                    </a:lnTo>
                    <a:lnTo>
                      <a:pt x="2038" y="1012"/>
                    </a:lnTo>
                    <a:lnTo>
                      <a:pt x="10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Google Shape;2152;p85">
                <a:extLst>
                  <a:ext uri="{FF2B5EF4-FFF2-40B4-BE49-F238E27FC236}">
                    <a16:creationId xmlns:a16="http://schemas.microsoft.com/office/drawing/2014/main" xmlns="" id="{67AAC3EB-000F-43BA-B975-A6A29B2EBE9E}"/>
                  </a:ext>
                </a:extLst>
              </p:cNvPr>
              <p:cNvSpPr/>
              <p:nvPr/>
            </p:nvSpPr>
            <p:spPr>
              <a:xfrm>
                <a:off x="4352414" y="1590840"/>
                <a:ext cx="164620" cy="304726"/>
              </a:xfrm>
              <a:custGeom>
                <a:avLst/>
                <a:gdLst/>
                <a:ahLst/>
                <a:cxnLst/>
                <a:rect l="l" t="t" r="r" b="b"/>
                <a:pathLst>
                  <a:path w="6279" h="11623" extrusionOk="0">
                    <a:moveTo>
                      <a:pt x="3683" y="1"/>
                    </a:moveTo>
                    <a:lnTo>
                      <a:pt x="0" y="3668"/>
                    </a:lnTo>
                    <a:lnTo>
                      <a:pt x="2128" y="5812"/>
                    </a:lnTo>
                    <a:lnTo>
                      <a:pt x="0" y="7940"/>
                    </a:lnTo>
                    <a:lnTo>
                      <a:pt x="3683" y="11622"/>
                    </a:lnTo>
                    <a:lnTo>
                      <a:pt x="6279" y="9011"/>
                    </a:lnTo>
                    <a:lnTo>
                      <a:pt x="4694" y="7411"/>
                    </a:lnTo>
                    <a:lnTo>
                      <a:pt x="6279" y="5812"/>
                    </a:lnTo>
                    <a:lnTo>
                      <a:pt x="4694" y="4197"/>
                    </a:lnTo>
                    <a:lnTo>
                      <a:pt x="6279" y="2597"/>
                    </a:lnTo>
                    <a:lnTo>
                      <a:pt x="3683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Google Shape;2153;p85">
                <a:extLst>
                  <a:ext uri="{FF2B5EF4-FFF2-40B4-BE49-F238E27FC236}">
                    <a16:creationId xmlns:a16="http://schemas.microsoft.com/office/drawing/2014/main" xmlns="" id="{4D66360B-D005-4512-9EE1-249A3F1A8220}"/>
                  </a:ext>
                </a:extLst>
              </p:cNvPr>
              <p:cNvSpPr/>
              <p:nvPr/>
            </p:nvSpPr>
            <p:spPr>
              <a:xfrm>
                <a:off x="4296622" y="1702449"/>
                <a:ext cx="81143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4" extrusionOk="0">
                    <a:moveTo>
                      <a:pt x="1540" y="0"/>
                    </a:moveTo>
                    <a:lnTo>
                      <a:pt x="0" y="1539"/>
                    </a:lnTo>
                    <a:lnTo>
                      <a:pt x="1540" y="3094"/>
                    </a:lnTo>
                    <a:lnTo>
                      <a:pt x="3094" y="1539"/>
                    </a:lnTo>
                    <a:lnTo>
                      <a:pt x="1540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Google Shape;2154;p85">
                <a:extLst>
                  <a:ext uri="{FF2B5EF4-FFF2-40B4-BE49-F238E27FC236}">
                    <a16:creationId xmlns:a16="http://schemas.microsoft.com/office/drawing/2014/main" xmlns="" id="{58CC78B4-4734-4315-9BA4-E88104B406E4}"/>
                  </a:ext>
                </a:extLst>
              </p:cNvPr>
              <p:cNvSpPr/>
              <p:nvPr/>
            </p:nvSpPr>
            <p:spPr>
              <a:xfrm>
                <a:off x="4548289" y="1632395"/>
                <a:ext cx="53038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4" extrusionOk="0">
                    <a:moveTo>
                      <a:pt x="1011" y="1"/>
                    </a:moveTo>
                    <a:lnTo>
                      <a:pt x="0" y="1012"/>
                    </a:lnTo>
                    <a:lnTo>
                      <a:pt x="1011" y="2023"/>
                    </a:lnTo>
                    <a:lnTo>
                      <a:pt x="2023" y="1012"/>
                    </a:lnTo>
                    <a:lnTo>
                      <a:pt x="1011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Google Shape;2155;p85">
                <a:extLst>
                  <a:ext uri="{FF2B5EF4-FFF2-40B4-BE49-F238E27FC236}">
                    <a16:creationId xmlns:a16="http://schemas.microsoft.com/office/drawing/2014/main" xmlns="" id="{D3CB86E3-3592-48BE-94EC-1D1CCCCE20DA}"/>
                  </a:ext>
                </a:extLst>
              </p:cNvPr>
              <p:cNvSpPr/>
              <p:nvPr/>
            </p:nvSpPr>
            <p:spPr>
              <a:xfrm>
                <a:off x="4506340" y="1674343"/>
                <a:ext cx="53038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3" extrusionOk="0">
                    <a:moveTo>
                      <a:pt x="1012" y="0"/>
                    </a:moveTo>
                    <a:lnTo>
                      <a:pt x="0" y="1012"/>
                    </a:lnTo>
                    <a:lnTo>
                      <a:pt x="1012" y="2023"/>
                    </a:lnTo>
                    <a:lnTo>
                      <a:pt x="2023" y="1012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Google Shape;2156;p85">
                <a:extLst>
                  <a:ext uri="{FF2B5EF4-FFF2-40B4-BE49-F238E27FC236}">
                    <a16:creationId xmlns:a16="http://schemas.microsoft.com/office/drawing/2014/main" xmlns="" id="{91F17AA1-2916-4E6E-A40E-C7FB0DC69ECF}"/>
                  </a:ext>
                </a:extLst>
              </p:cNvPr>
              <p:cNvSpPr/>
              <p:nvPr/>
            </p:nvSpPr>
            <p:spPr>
              <a:xfrm>
                <a:off x="4590238" y="1674343"/>
                <a:ext cx="53431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23" extrusionOk="0">
                    <a:moveTo>
                      <a:pt x="1011" y="0"/>
                    </a:moveTo>
                    <a:lnTo>
                      <a:pt x="0" y="1012"/>
                    </a:lnTo>
                    <a:lnTo>
                      <a:pt x="1011" y="2023"/>
                    </a:lnTo>
                    <a:lnTo>
                      <a:pt x="2038" y="1012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Google Shape;2157;p85">
                <a:extLst>
                  <a:ext uri="{FF2B5EF4-FFF2-40B4-BE49-F238E27FC236}">
                    <a16:creationId xmlns:a16="http://schemas.microsoft.com/office/drawing/2014/main" xmlns="" id="{E3978E5F-9504-4DF3-9043-4074B227BF64}"/>
                  </a:ext>
                </a:extLst>
              </p:cNvPr>
              <p:cNvSpPr/>
              <p:nvPr/>
            </p:nvSpPr>
            <p:spPr>
              <a:xfrm>
                <a:off x="4548289" y="1716292"/>
                <a:ext cx="53431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23" extrusionOk="0">
                    <a:moveTo>
                      <a:pt x="1011" y="0"/>
                    </a:moveTo>
                    <a:lnTo>
                      <a:pt x="0" y="1011"/>
                    </a:lnTo>
                    <a:lnTo>
                      <a:pt x="1011" y="2023"/>
                    </a:lnTo>
                    <a:lnTo>
                      <a:pt x="2038" y="1011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Google Shape;2158;p85">
                <a:extLst>
                  <a:ext uri="{FF2B5EF4-FFF2-40B4-BE49-F238E27FC236}">
                    <a16:creationId xmlns:a16="http://schemas.microsoft.com/office/drawing/2014/main" xmlns="" id="{5F557E1A-8095-4CDE-95A1-3254F073209A}"/>
                  </a:ext>
                </a:extLst>
              </p:cNvPr>
              <p:cNvSpPr/>
              <p:nvPr/>
            </p:nvSpPr>
            <p:spPr>
              <a:xfrm>
                <a:off x="4506340" y="1758240"/>
                <a:ext cx="53038" cy="53431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38" extrusionOk="0">
                    <a:moveTo>
                      <a:pt x="1012" y="0"/>
                    </a:moveTo>
                    <a:lnTo>
                      <a:pt x="0" y="1026"/>
                    </a:lnTo>
                    <a:lnTo>
                      <a:pt x="1012" y="2038"/>
                    </a:lnTo>
                    <a:lnTo>
                      <a:pt x="2023" y="1026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Google Shape;2159;p85">
                <a:extLst>
                  <a:ext uri="{FF2B5EF4-FFF2-40B4-BE49-F238E27FC236}">
                    <a16:creationId xmlns:a16="http://schemas.microsoft.com/office/drawing/2014/main" xmlns="" id="{2F937CC7-2527-44AE-8FB4-11067A0548B4}"/>
                  </a:ext>
                </a:extLst>
              </p:cNvPr>
              <p:cNvSpPr/>
              <p:nvPr/>
            </p:nvSpPr>
            <p:spPr>
              <a:xfrm>
                <a:off x="4632553" y="1716292"/>
                <a:ext cx="53064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3" extrusionOk="0">
                    <a:moveTo>
                      <a:pt x="1012" y="0"/>
                    </a:moveTo>
                    <a:lnTo>
                      <a:pt x="1" y="1011"/>
                    </a:lnTo>
                    <a:lnTo>
                      <a:pt x="1012" y="2023"/>
                    </a:lnTo>
                    <a:lnTo>
                      <a:pt x="2023" y="1011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Google Shape;2160;p85">
                <a:extLst>
                  <a:ext uri="{FF2B5EF4-FFF2-40B4-BE49-F238E27FC236}">
                    <a16:creationId xmlns:a16="http://schemas.microsoft.com/office/drawing/2014/main" xmlns="" id="{5AE5CEB3-985B-4FDD-A4E4-9B7FE1F145AA}"/>
                  </a:ext>
                </a:extLst>
              </p:cNvPr>
              <p:cNvSpPr/>
              <p:nvPr/>
            </p:nvSpPr>
            <p:spPr>
              <a:xfrm>
                <a:off x="4590631" y="1758240"/>
                <a:ext cx="53038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3" extrusionOk="0">
                    <a:moveTo>
                      <a:pt x="1011" y="0"/>
                    </a:moveTo>
                    <a:lnTo>
                      <a:pt x="0" y="1011"/>
                    </a:lnTo>
                    <a:lnTo>
                      <a:pt x="1011" y="2022"/>
                    </a:lnTo>
                    <a:lnTo>
                      <a:pt x="2023" y="1011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Google Shape;2161;p85">
                <a:extLst>
                  <a:ext uri="{FF2B5EF4-FFF2-40B4-BE49-F238E27FC236}">
                    <a16:creationId xmlns:a16="http://schemas.microsoft.com/office/drawing/2014/main" xmlns="" id="{9FD01356-DFF6-467E-BAB6-572C0362B3D3}"/>
                  </a:ext>
                </a:extLst>
              </p:cNvPr>
              <p:cNvSpPr/>
              <p:nvPr/>
            </p:nvSpPr>
            <p:spPr>
              <a:xfrm>
                <a:off x="4548289" y="1800163"/>
                <a:ext cx="53431" cy="53457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39" extrusionOk="0">
                    <a:moveTo>
                      <a:pt x="1026" y="1"/>
                    </a:moveTo>
                    <a:lnTo>
                      <a:pt x="0" y="1027"/>
                    </a:lnTo>
                    <a:lnTo>
                      <a:pt x="1026" y="2038"/>
                    </a:lnTo>
                    <a:lnTo>
                      <a:pt x="2038" y="1027"/>
                    </a:lnTo>
                    <a:lnTo>
                      <a:pt x="1026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Google Shape;2162;p85">
                <a:extLst>
                  <a:ext uri="{FF2B5EF4-FFF2-40B4-BE49-F238E27FC236}">
                    <a16:creationId xmlns:a16="http://schemas.microsoft.com/office/drawing/2014/main" xmlns="" id="{2E8A1618-2312-4EFD-A53F-258C46714989}"/>
                  </a:ext>
                </a:extLst>
              </p:cNvPr>
              <p:cNvSpPr/>
              <p:nvPr/>
            </p:nvSpPr>
            <p:spPr>
              <a:xfrm>
                <a:off x="4464784" y="1842504"/>
                <a:ext cx="304307" cy="164646"/>
              </a:xfrm>
              <a:custGeom>
                <a:avLst/>
                <a:gdLst/>
                <a:ahLst/>
                <a:cxnLst/>
                <a:rect l="l" t="t" r="r" b="b"/>
                <a:pathLst>
                  <a:path w="11607" h="6280" extrusionOk="0">
                    <a:moveTo>
                      <a:pt x="2597" y="1"/>
                    </a:moveTo>
                    <a:lnTo>
                      <a:pt x="1" y="2597"/>
                    </a:lnTo>
                    <a:lnTo>
                      <a:pt x="3653" y="6279"/>
                    </a:lnTo>
                    <a:lnTo>
                      <a:pt x="5796" y="4151"/>
                    </a:lnTo>
                    <a:lnTo>
                      <a:pt x="7939" y="6279"/>
                    </a:lnTo>
                    <a:lnTo>
                      <a:pt x="11607" y="2597"/>
                    </a:lnTo>
                    <a:lnTo>
                      <a:pt x="8996" y="1"/>
                    </a:lnTo>
                    <a:lnTo>
                      <a:pt x="7396" y="1601"/>
                    </a:lnTo>
                    <a:lnTo>
                      <a:pt x="5796" y="1"/>
                    </a:lnTo>
                    <a:lnTo>
                      <a:pt x="4211" y="1601"/>
                    </a:lnTo>
                    <a:lnTo>
                      <a:pt x="2597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Google Shape;2163;p85">
                <a:extLst>
                  <a:ext uri="{FF2B5EF4-FFF2-40B4-BE49-F238E27FC236}">
                    <a16:creationId xmlns:a16="http://schemas.microsoft.com/office/drawing/2014/main" xmlns="" id="{4132EE45-C1CF-4F95-BB7C-6B7FD488BC82}"/>
                  </a:ext>
                </a:extLst>
              </p:cNvPr>
              <p:cNvSpPr/>
              <p:nvPr/>
            </p:nvSpPr>
            <p:spPr>
              <a:xfrm>
                <a:off x="4674109" y="1758634"/>
                <a:ext cx="53064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3" extrusionOk="0">
                    <a:moveTo>
                      <a:pt x="1012" y="0"/>
                    </a:moveTo>
                    <a:lnTo>
                      <a:pt x="1" y="1011"/>
                    </a:lnTo>
                    <a:lnTo>
                      <a:pt x="1012" y="2023"/>
                    </a:lnTo>
                    <a:lnTo>
                      <a:pt x="2023" y="1011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Google Shape;2164;p85">
                <a:extLst>
                  <a:ext uri="{FF2B5EF4-FFF2-40B4-BE49-F238E27FC236}">
                    <a16:creationId xmlns:a16="http://schemas.microsoft.com/office/drawing/2014/main" xmlns="" id="{EB01197C-FBD6-4402-A858-468E177FEC2E}"/>
                  </a:ext>
                </a:extLst>
              </p:cNvPr>
              <p:cNvSpPr/>
              <p:nvPr/>
            </p:nvSpPr>
            <p:spPr>
              <a:xfrm>
                <a:off x="4632553" y="1800163"/>
                <a:ext cx="53064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4" extrusionOk="0">
                    <a:moveTo>
                      <a:pt x="1012" y="1"/>
                    </a:moveTo>
                    <a:lnTo>
                      <a:pt x="1" y="1012"/>
                    </a:lnTo>
                    <a:lnTo>
                      <a:pt x="1012" y="2023"/>
                    </a:lnTo>
                    <a:lnTo>
                      <a:pt x="2023" y="1012"/>
                    </a:lnTo>
                    <a:lnTo>
                      <a:pt x="10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Google Shape;2165;p85">
                <a:extLst>
                  <a:ext uri="{FF2B5EF4-FFF2-40B4-BE49-F238E27FC236}">
                    <a16:creationId xmlns:a16="http://schemas.microsoft.com/office/drawing/2014/main" xmlns="" id="{23DD8E0F-287F-4C61-B996-3A32F46238ED}"/>
                  </a:ext>
                </a:extLst>
              </p:cNvPr>
              <p:cNvSpPr/>
              <p:nvPr/>
            </p:nvSpPr>
            <p:spPr>
              <a:xfrm>
                <a:off x="4576368" y="1982193"/>
                <a:ext cx="81143" cy="81143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5" extrusionOk="0">
                    <a:moveTo>
                      <a:pt x="1555" y="0"/>
                    </a:moveTo>
                    <a:lnTo>
                      <a:pt x="1" y="1540"/>
                    </a:lnTo>
                    <a:lnTo>
                      <a:pt x="1555" y="3094"/>
                    </a:lnTo>
                    <a:lnTo>
                      <a:pt x="3095" y="1540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Google Shape;2166;p85">
                <a:extLst>
                  <a:ext uri="{FF2B5EF4-FFF2-40B4-BE49-F238E27FC236}">
                    <a16:creationId xmlns:a16="http://schemas.microsoft.com/office/drawing/2014/main" xmlns="" id="{481F9315-6D67-4719-9260-E5E0BDBBA949}"/>
                  </a:ext>
                </a:extLst>
              </p:cNvPr>
              <p:cNvSpPr/>
              <p:nvPr/>
            </p:nvSpPr>
            <p:spPr>
              <a:xfrm>
                <a:off x="4479440" y="2280945"/>
                <a:ext cx="274235" cy="313011"/>
              </a:xfrm>
              <a:custGeom>
                <a:avLst/>
                <a:gdLst/>
                <a:ahLst/>
                <a:cxnLst/>
                <a:rect l="l" t="t" r="r" b="b"/>
                <a:pathLst>
                  <a:path w="10460" h="11939" extrusionOk="0">
                    <a:moveTo>
                      <a:pt x="5237" y="1781"/>
                    </a:moveTo>
                    <a:lnTo>
                      <a:pt x="5449" y="2445"/>
                    </a:lnTo>
                    <a:lnTo>
                      <a:pt x="5735" y="3155"/>
                    </a:lnTo>
                    <a:lnTo>
                      <a:pt x="5464" y="3336"/>
                    </a:lnTo>
                    <a:lnTo>
                      <a:pt x="5237" y="3532"/>
                    </a:lnTo>
                    <a:lnTo>
                      <a:pt x="5011" y="3336"/>
                    </a:lnTo>
                    <a:lnTo>
                      <a:pt x="4724" y="3155"/>
                    </a:lnTo>
                    <a:lnTo>
                      <a:pt x="5011" y="2430"/>
                    </a:lnTo>
                    <a:lnTo>
                      <a:pt x="5237" y="1781"/>
                    </a:lnTo>
                    <a:close/>
                    <a:moveTo>
                      <a:pt x="2068" y="3336"/>
                    </a:moveTo>
                    <a:lnTo>
                      <a:pt x="2747" y="3351"/>
                    </a:lnTo>
                    <a:lnTo>
                      <a:pt x="3381" y="3442"/>
                    </a:lnTo>
                    <a:lnTo>
                      <a:pt x="3668" y="3517"/>
                    </a:lnTo>
                    <a:lnTo>
                      <a:pt x="3471" y="3925"/>
                    </a:lnTo>
                    <a:lnTo>
                      <a:pt x="3064" y="4634"/>
                    </a:lnTo>
                    <a:lnTo>
                      <a:pt x="2671" y="5147"/>
                    </a:lnTo>
                    <a:lnTo>
                      <a:pt x="2309" y="5419"/>
                    </a:lnTo>
                    <a:lnTo>
                      <a:pt x="2128" y="5449"/>
                    </a:lnTo>
                    <a:lnTo>
                      <a:pt x="2068" y="5434"/>
                    </a:lnTo>
                    <a:lnTo>
                      <a:pt x="1841" y="5313"/>
                    </a:lnTo>
                    <a:lnTo>
                      <a:pt x="1524" y="4921"/>
                    </a:lnTo>
                    <a:lnTo>
                      <a:pt x="1132" y="4106"/>
                    </a:lnTo>
                    <a:lnTo>
                      <a:pt x="936" y="3487"/>
                    </a:lnTo>
                    <a:lnTo>
                      <a:pt x="1313" y="3411"/>
                    </a:lnTo>
                    <a:lnTo>
                      <a:pt x="2068" y="3336"/>
                    </a:lnTo>
                    <a:close/>
                    <a:moveTo>
                      <a:pt x="8422" y="3336"/>
                    </a:moveTo>
                    <a:lnTo>
                      <a:pt x="9161" y="3426"/>
                    </a:lnTo>
                    <a:lnTo>
                      <a:pt x="9554" y="3502"/>
                    </a:lnTo>
                    <a:lnTo>
                      <a:pt x="9342" y="4121"/>
                    </a:lnTo>
                    <a:lnTo>
                      <a:pt x="8950" y="4936"/>
                    </a:lnTo>
                    <a:lnTo>
                      <a:pt x="8633" y="5328"/>
                    </a:lnTo>
                    <a:lnTo>
                      <a:pt x="8407" y="5449"/>
                    </a:lnTo>
                    <a:lnTo>
                      <a:pt x="8346" y="5464"/>
                    </a:lnTo>
                    <a:lnTo>
                      <a:pt x="8180" y="5434"/>
                    </a:lnTo>
                    <a:lnTo>
                      <a:pt x="7803" y="5162"/>
                    </a:lnTo>
                    <a:lnTo>
                      <a:pt x="7411" y="4649"/>
                    </a:lnTo>
                    <a:lnTo>
                      <a:pt x="7018" y="3955"/>
                    </a:lnTo>
                    <a:lnTo>
                      <a:pt x="6822" y="3532"/>
                    </a:lnTo>
                    <a:lnTo>
                      <a:pt x="7109" y="3457"/>
                    </a:lnTo>
                    <a:lnTo>
                      <a:pt x="7728" y="3351"/>
                    </a:lnTo>
                    <a:lnTo>
                      <a:pt x="8422" y="3336"/>
                    </a:lnTo>
                    <a:close/>
                    <a:moveTo>
                      <a:pt x="5237" y="4800"/>
                    </a:moveTo>
                    <a:lnTo>
                      <a:pt x="5373" y="5087"/>
                    </a:lnTo>
                    <a:lnTo>
                      <a:pt x="5524" y="5675"/>
                    </a:lnTo>
                    <a:lnTo>
                      <a:pt x="5524" y="6279"/>
                    </a:lnTo>
                    <a:lnTo>
                      <a:pt x="5373" y="6868"/>
                    </a:lnTo>
                    <a:lnTo>
                      <a:pt x="5237" y="7139"/>
                    </a:lnTo>
                    <a:lnTo>
                      <a:pt x="5086" y="6868"/>
                    </a:lnTo>
                    <a:lnTo>
                      <a:pt x="4950" y="6279"/>
                    </a:lnTo>
                    <a:lnTo>
                      <a:pt x="4950" y="5675"/>
                    </a:lnTo>
                    <a:lnTo>
                      <a:pt x="5086" y="5087"/>
                    </a:lnTo>
                    <a:lnTo>
                      <a:pt x="5237" y="4800"/>
                    </a:lnTo>
                    <a:close/>
                    <a:moveTo>
                      <a:pt x="4392" y="3879"/>
                    </a:moveTo>
                    <a:lnTo>
                      <a:pt x="4573" y="3985"/>
                    </a:lnTo>
                    <a:lnTo>
                      <a:pt x="4724" y="4121"/>
                    </a:lnTo>
                    <a:lnTo>
                      <a:pt x="4588" y="4332"/>
                    </a:lnTo>
                    <a:lnTo>
                      <a:pt x="4377" y="4770"/>
                    </a:lnTo>
                    <a:lnTo>
                      <a:pt x="4226" y="5238"/>
                    </a:lnTo>
                    <a:lnTo>
                      <a:pt x="4166" y="5705"/>
                    </a:lnTo>
                    <a:lnTo>
                      <a:pt x="4166" y="6188"/>
                    </a:lnTo>
                    <a:lnTo>
                      <a:pt x="4226" y="6671"/>
                    </a:lnTo>
                    <a:lnTo>
                      <a:pt x="4377" y="7139"/>
                    </a:lnTo>
                    <a:lnTo>
                      <a:pt x="4588" y="7592"/>
                    </a:lnTo>
                    <a:lnTo>
                      <a:pt x="4724" y="7803"/>
                    </a:lnTo>
                    <a:lnTo>
                      <a:pt x="4558" y="7939"/>
                    </a:lnTo>
                    <a:lnTo>
                      <a:pt x="4392" y="8045"/>
                    </a:lnTo>
                    <a:lnTo>
                      <a:pt x="4060" y="7411"/>
                    </a:lnTo>
                    <a:lnTo>
                      <a:pt x="3517" y="6581"/>
                    </a:lnTo>
                    <a:lnTo>
                      <a:pt x="3124" y="6143"/>
                    </a:lnTo>
                    <a:lnTo>
                      <a:pt x="2913" y="5962"/>
                    </a:lnTo>
                    <a:lnTo>
                      <a:pt x="3124" y="5796"/>
                    </a:lnTo>
                    <a:lnTo>
                      <a:pt x="3517" y="5358"/>
                    </a:lnTo>
                    <a:lnTo>
                      <a:pt x="4075" y="4528"/>
                    </a:lnTo>
                    <a:lnTo>
                      <a:pt x="4392" y="3879"/>
                    </a:lnTo>
                    <a:close/>
                    <a:moveTo>
                      <a:pt x="6098" y="3909"/>
                    </a:moveTo>
                    <a:lnTo>
                      <a:pt x="6430" y="4558"/>
                    </a:lnTo>
                    <a:lnTo>
                      <a:pt x="6988" y="5388"/>
                    </a:lnTo>
                    <a:lnTo>
                      <a:pt x="7380" y="5826"/>
                    </a:lnTo>
                    <a:lnTo>
                      <a:pt x="7592" y="5992"/>
                    </a:lnTo>
                    <a:lnTo>
                      <a:pt x="7380" y="6143"/>
                    </a:lnTo>
                    <a:lnTo>
                      <a:pt x="6973" y="6581"/>
                    </a:lnTo>
                    <a:lnTo>
                      <a:pt x="6414" y="7426"/>
                    </a:lnTo>
                    <a:lnTo>
                      <a:pt x="6098" y="8060"/>
                    </a:lnTo>
                    <a:lnTo>
                      <a:pt x="5931" y="7954"/>
                    </a:lnTo>
                    <a:lnTo>
                      <a:pt x="5781" y="7818"/>
                    </a:lnTo>
                    <a:lnTo>
                      <a:pt x="5916" y="7607"/>
                    </a:lnTo>
                    <a:lnTo>
                      <a:pt x="6128" y="7154"/>
                    </a:lnTo>
                    <a:lnTo>
                      <a:pt x="6264" y="6686"/>
                    </a:lnTo>
                    <a:lnTo>
                      <a:pt x="6339" y="6219"/>
                    </a:lnTo>
                    <a:lnTo>
                      <a:pt x="6339" y="5736"/>
                    </a:lnTo>
                    <a:lnTo>
                      <a:pt x="6264" y="5253"/>
                    </a:lnTo>
                    <a:lnTo>
                      <a:pt x="6128" y="4800"/>
                    </a:lnTo>
                    <a:lnTo>
                      <a:pt x="5916" y="4362"/>
                    </a:lnTo>
                    <a:lnTo>
                      <a:pt x="5781" y="4151"/>
                    </a:lnTo>
                    <a:lnTo>
                      <a:pt x="5931" y="4030"/>
                    </a:lnTo>
                    <a:lnTo>
                      <a:pt x="6098" y="3909"/>
                    </a:lnTo>
                    <a:close/>
                    <a:moveTo>
                      <a:pt x="2128" y="6475"/>
                    </a:moveTo>
                    <a:lnTo>
                      <a:pt x="2309" y="6505"/>
                    </a:lnTo>
                    <a:lnTo>
                      <a:pt x="2671" y="6777"/>
                    </a:lnTo>
                    <a:lnTo>
                      <a:pt x="3064" y="7290"/>
                    </a:lnTo>
                    <a:lnTo>
                      <a:pt x="3471" y="7984"/>
                    </a:lnTo>
                    <a:lnTo>
                      <a:pt x="3668" y="8407"/>
                    </a:lnTo>
                    <a:lnTo>
                      <a:pt x="3381" y="8482"/>
                    </a:lnTo>
                    <a:lnTo>
                      <a:pt x="2747" y="8588"/>
                    </a:lnTo>
                    <a:lnTo>
                      <a:pt x="2068" y="8603"/>
                    </a:lnTo>
                    <a:lnTo>
                      <a:pt x="1313" y="8543"/>
                    </a:lnTo>
                    <a:lnTo>
                      <a:pt x="936" y="8467"/>
                    </a:lnTo>
                    <a:lnTo>
                      <a:pt x="1132" y="7834"/>
                    </a:lnTo>
                    <a:lnTo>
                      <a:pt x="1524" y="7019"/>
                    </a:lnTo>
                    <a:lnTo>
                      <a:pt x="1841" y="6626"/>
                    </a:lnTo>
                    <a:lnTo>
                      <a:pt x="2068" y="6490"/>
                    </a:lnTo>
                    <a:lnTo>
                      <a:pt x="2128" y="6475"/>
                    </a:lnTo>
                    <a:close/>
                    <a:moveTo>
                      <a:pt x="8407" y="6505"/>
                    </a:moveTo>
                    <a:lnTo>
                      <a:pt x="8633" y="6626"/>
                    </a:lnTo>
                    <a:lnTo>
                      <a:pt x="8950" y="7034"/>
                    </a:lnTo>
                    <a:lnTo>
                      <a:pt x="9342" y="7834"/>
                    </a:lnTo>
                    <a:lnTo>
                      <a:pt x="9554" y="8467"/>
                    </a:lnTo>
                    <a:lnTo>
                      <a:pt x="9161" y="8528"/>
                    </a:lnTo>
                    <a:lnTo>
                      <a:pt x="8422" y="8603"/>
                    </a:lnTo>
                    <a:lnTo>
                      <a:pt x="7728" y="8588"/>
                    </a:lnTo>
                    <a:lnTo>
                      <a:pt x="7109" y="8482"/>
                    </a:lnTo>
                    <a:lnTo>
                      <a:pt x="6822" y="8407"/>
                    </a:lnTo>
                    <a:lnTo>
                      <a:pt x="7018" y="8000"/>
                    </a:lnTo>
                    <a:lnTo>
                      <a:pt x="7411" y="7305"/>
                    </a:lnTo>
                    <a:lnTo>
                      <a:pt x="7803" y="6792"/>
                    </a:lnTo>
                    <a:lnTo>
                      <a:pt x="8180" y="6520"/>
                    </a:lnTo>
                    <a:lnTo>
                      <a:pt x="8346" y="6505"/>
                    </a:lnTo>
                    <a:close/>
                    <a:moveTo>
                      <a:pt x="5237" y="8422"/>
                    </a:moveTo>
                    <a:lnTo>
                      <a:pt x="5449" y="8618"/>
                    </a:lnTo>
                    <a:lnTo>
                      <a:pt x="5735" y="8799"/>
                    </a:lnTo>
                    <a:lnTo>
                      <a:pt x="5464" y="9524"/>
                    </a:lnTo>
                    <a:lnTo>
                      <a:pt x="5237" y="10173"/>
                    </a:lnTo>
                    <a:lnTo>
                      <a:pt x="5011" y="9509"/>
                    </a:lnTo>
                    <a:lnTo>
                      <a:pt x="4724" y="8799"/>
                    </a:lnTo>
                    <a:lnTo>
                      <a:pt x="5011" y="8603"/>
                    </a:lnTo>
                    <a:lnTo>
                      <a:pt x="5237" y="8422"/>
                    </a:lnTo>
                    <a:close/>
                    <a:moveTo>
                      <a:pt x="5237" y="0"/>
                    </a:moveTo>
                    <a:lnTo>
                      <a:pt x="5086" y="31"/>
                    </a:lnTo>
                    <a:lnTo>
                      <a:pt x="4890" y="182"/>
                    </a:lnTo>
                    <a:lnTo>
                      <a:pt x="4830" y="302"/>
                    </a:lnTo>
                    <a:lnTo>
                      <a:pt x="4649" y="951"/>
                    </a:lnTo>
                    <a:lnTo>
                      <a:pt x="4226" y="2204"/>
                    </a:lnTo>
                    <a:lnTo>
                      <a:pt x="3985" y="2793"/>
                    </a:lnTo>
                    <a:lnTo>
                      <a:pt x="3652" y="2687"/>
                    </a:lnTo>
                    <a:lnTo>
                      <a:pt x="2868" y="2551"/>
                    </a:lnTo>
                    <a:lnTo>
                      <a:pt x="1962" y="2536"/>
                    </a:lnTo>
                    <a:lnTo>
                      <a:pt x="906" y="2657"/>
                    </a:lnTo>
                    <a:lnTo>
                      <a:pt x="302" y="2793"/>
                    </a:lnTo>
                    <a:lnTo>
                      <a:pt x="166" y="2853"/>
                    </a:lnTo>
                    <a:lnTo>
                      <a:pt x="60" y="2989"/>
                    </a:lnTo>
                    <a:lnTo>
                      <a:pt x="30" y="3064"/>
                    </a:lnTo>
                    <a:lnTo>
                      <a:pt x="0" y="3215"/>
                    </a:lnTo>
                    <a:lnTo>
                      <a:pt x="30" y="3291"/>
                    </a:lnTo>
                    <a:lnTo>
                      <a:pt x="166" y="3789"/>
                    </a:lnTo>
                    <a:lnTo>
                      <a:pt x="483" y="4649"/>
                    </a:lnTo>
                    <a:lnTo>
                      <a:pt x="815" y="5313"/>
                    </a:lnTo>
                    <a:lnTo>
                      <a:pt x="1177" y="5796"/>
                    </a:lnTo>
                    <a:lnTo>
                      <a:pt x="1358" y="5962"/>
                    </a:lnTo>
                    <a:lnTo>
                      <a:pt x="1162" y="6143"/>
                    </a:lnTo>
                    <a:lnTo>
                      <a:pt x="800" y="6626"/>
                    </a:lnTo>
                    <a:lnTo>
                      <a:pt x="468" y="7290"/>
                    </a:lnTo>
                    <a:lnTo>
                      <a:pt x="166" y="8150"/>
                    </a:lnTo>
                    <a:lnTo>
                      <a:pt x="30" y="8649"/>
                    </a:lnTo>
                    <a:lnTo>
                      <a:pt x="0" y="8799"/>
                    </a:lnTo>
                    <a:lnTo>
                      <a:pt x="60" y="8950"/>
                    </a:lnTo>
                    <a:lnTo>
                      <a:pt x="151" y="9086"/>
                    </a:lnTo>
                    <a:lnTo>
                      <a:pt x="302" y="9131"/>
                    </a:lnTo>
                    <a:lnTo>
                      <a:pt x="906" y="9282"/>
                    </a:lnTo>
                    <a:lnTo>
                      <a:pt x="1962" y="9403"/>
                    </a:lnTo>
                    <a:lnTo>
                      <a:pt x="2883" y="9388"/>
                    </a:lnTo>
                    <a:lnTo>
                      <a:pt x="3652" y="9252"/>
                    </a:lnTo>
                    <a:lnTo>
                      <a:pt x="3985" y="9131"/>
                    </a:lnTo>
                    <a:lnTo>
                      <a:pt x="4226" y="9735"/>
                    </a:lnTo>
                    <a:lnTo>
                      <a:pt x="4649" y="10988"/>
                    </a:lnTo>
                    <a:lnTo>
                      <a:pt x="4830" y="11622"/>
                    </a:lnTo>
                    <a:lnTo>
                      <a:pt x="4890" y="11758"/>
                    </a:lnTo>
                    <a:lnTo>
                      <a:pt x="5086" y="11924"/>
                    </a:lnTo>
                    <a:lnTo>
                      <a:pt x="5237" y="11939"/>
                    </a:lnTo>
                    <a:lnTo>
                      <a:pt x="5373" y="11924"/>
                    </a:lnTo>
                    <a:lnTo>
                      <a:pt x="5569" y="11758"/>
                    </a:lnTo>
                    <a:lnTo>
                      <a:pt x="5630" y="11622"/>
                    </a:lnTo>
                    <a:lnTo>
                      <a:pt x="5811" y="10988"/>
                    </a:lnTo>
                    <a:lnTo>
                      <a:pt x="6233" y="9735"/>
                    </a:lnTo>
                    <a:lnTo>
                      <a:pt x="6475" y="9131"/>
                    </a:lnTo>
                    <a:lnTo>
                      <a:pt x="6807" y="9252"/>
                    </a:lnTo>
                    <a:lnTo>
                      <a:pt x="7592" y="9388"/>
                    </a:lnTo>
                    <a:lnTo>
                      <a:pt x="8497" y="9403"/>
                    </a:lnTo>
                    <a:lnTo>
                      <a:pt x="9554" y="9282"/>
                    </a:lnTo>
                    <a:lnTo>
                      <a:pt x="10157" y="9131"/>
                    </a:lnTo>
                    <a:lnTo>
                      <a:pt x="10293" y="9086"/>
                    </a:lnTo>
                    <a:lnTo>
                      <a:pt x="10399" y="8950"/>
                    </a:lnTo>
                    <a:lnTo>
                      <a:pt x="10444" y="8875"/>
                    </a:lnTo>
                    <a:lnTo>
                      <a:pt x="10459" y="8724"/>
                    </a:lnTo>
                    <a:lnTo>
                      <a:pt x="10444" y="8649"/>
                    </a:lnTo>
                    <a:lnTo>
                      <a:pt x="10293" y="8150"/>
                    </a:lnTo>
                    <a:lnTo>
                      <a:pt x="9976" y="7290"/>
                    </a:lnTo>
                    <a:lnTo>
                      <a:pt x="9644" y="6626"/>
                    </a:lnTo>
                    <a:lnTo>
                      <a:pt x="9282" y="6143"/>
                    </a:lnTo>
                    <a:lnTo>
                      <a:pt x="9101" y="5962"/>
                    </a:lnTo>
                    <a:lnTo>
                      <a:pt x="9297" y="5796"/>
                    </a:lnTo>
                    <a:lnTo>
                      <a:pt x="9659" y="5313"/>
                    </a:lnTo>
                    <a:lnTo>
                      <a:pt x="9991" y="4649"/>
                    </a:lnTo>
                    <a:lnTo>
                      <a:pt x="10293" y="3789"/>
                    </a:lnTo>
                    <a:lnTo>
                      <a:pt x="10444" y="3291"/>
                    </a:lnTo>
                    <a:lnTo>
                      <a:pt x="10459" y="3140"/>
                    </a:lnTo>
                    <a:lnTo>
                      <a:pt x="10399" y="2989"/>
                    </a:lnTo>
                    <a:lnTo>
                      <a:pt x="10308" y="2853"/>
                    </a:lnTo>
                    <a:lnTo>
                      <a:pt x="10157" y="2793"/>
                    </a:lnTo>
                    <a:lnTo>
                      <a:pt x="9554" y="2657"/>
                    </a:lnTo>
                    <a:lnTo>
                      <a:pt x="8497" y="2536"/>
                    </a:lnTo>
                    <a:lnTo>
                      <a:pt x="7577" y="2551"/>
                    </a:lnTo>
                    <a:lnTo>
                      <a:pt x="6807" y="2687"/>
                    </a:lnTo>
                    <a:lnTo>
                      <a:pt x="6475" y="2793"/>
                    </a:lnTo>
                    <a:lnTo>
                      <a:pt x="6233" y="2204"/>
                    </a:lnTo>
                    <a:lnTo>
                      <a:pt x="5811" y="951"/>
                    </a:lnTo>
                    <a:lnTo>
                      <a:pt x="5630" y="302"/>
                    </a:lnTo>
                    <a:lnTo>
                      <a:pt x="5569" y="182"/>
                    </a:lnTo>
                    <a:lnTo>
                      <a:pt x="5373" y="16"/>
                    </a:lnTo>
                    <a:lnTo>
                      <a:pt x="5237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Google Shape;2167;p85">
                <a:extLst>
                  <a:ext uri="{FF2B5EF4-FFF2-40B4-BE49-F238E27FC236}">
                    <a16:creationId xmlns:a16="http://schemas.microsoft.com/office/drawing/2014/main" xmlns="" id="{E6657C25-94C8-4572-8395-5FE91A2FA815}"/>
                  </a:ext>
                </a:extLst>
              </p:cNvPr>
              <p:cNvSpPr/>
              <p:nvPr/>
            </p:nvSpPr>
            <p:spPr>
              <a:xfrm>
                <a:off x="4606047" y="2201793"/>
                <a:ext cx="21000" cy="100544"/>
              </a:xfrm>
              <a:custGeom>
                <a:avLst/>
                <a:gdLst/>
                <a:ahLst/>
                <a:cxnLst/>
                <a:rect l="l" t="t" r="r" b="b"/>
                <a:pathLst>
                  <a:path w="801" h="3835" extrusionOk="0">
                    <a:moveTo>
                      <a:pt x="408" y="1"/>
                    </a:moveTo>
                    <a:lnTo>
                      <a:pt x="242" y="31"/>
                    </a:lnTo>
                    <a:lnTo>
                      <a:pt x="31" y="242"/>
                    </a:lnTo>
                    <a:lnTo>
                      <a:pt x="1" y="408"/>
                    </a:lnTo>
                    <a:lnTo>
                      <a:pt x="1" y="3442"/>
                    </a:lnTo>
                    <a:lnTo>
                      <a:pt x="31" y="3593"/>
                    </a:lnTo>
                    <a:lnTo>
                      <a:pt x="242" y="3819"/>
                    </a:lnTo>
                    <a:lnTo>
                      <a:pt x="408" y="3834"/>
                    </a:lnTo>
                    <a:lnTo>
                      <a:pt x="559" y="3819"/>
                    </a:lnTo>
                    <a:lnTo>
                      <a:pt x="786" y="3593"/>
                    </a:lnTo>
                    <a:lnTo>
                      <a:pt x="801" y="3442"/>
                    </a:lnTo>
                    <a:lnTo>
                      <a:pt x="801" y="408"/>
                    </a:lnTo>
                    <a:lnTo>
                      <a:pt x="770" y="257"/>
                    </a:lnTo>
                    <a:lnTo>
                      <a:pt x="559" y="31"/>
                    </a:lnTo>
                    <a:lnTo>
                      <a:pt x="408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xmlns="" id="{AD731E2F-CFBE-43C9-86AA-275CDAE4639B}"/>
                </a:ext>
              </a:extLst>
            </p:cNvPr>
            <p:cNvSpPr/>
            <p:nvPr/>
          </p:nvSpPr>
          <p:spPr>
            <a:xfrm>
              <a:off x="1861662" y="-249855"/>
              <a:ext cx="45719" cy="812800"/>
            </a:xfrm>
            <a:prstGeom prst="rect">
              <a:avLst/>
            </a:prstGeom>
            <a:solidFill>
              <a:srgbClr val="DA07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xmlns="" id="{ED9CFCD9-AE60-4C1A-8015-969DF48FD4C3}"/>
              </a:ext>
            </a:extLst>
          </p:cNvPr>
          <p:cNvGrpSpPr/>
          <p:nvPr/>
        </p:nvGrpSpPr>
        <p:grpSpPr>
          <a:xfrm>
            <a:off x="2376422" y="179626"/>
            <a:ext cx="534789" cy="1107563"/>
            <a:chOff x="914400" y="-249855"/>
            <a:chExt cx="1930759" cy="3998660"/>
          </a:xfrm>
        </p:grpSpPr>
        <p:grpSp>
          <p:nvGrpSpPr>
            <p:cNvPr id="77" name="Google Shape;2136;p85">
              <a:extLst>
                <a:ext uri="{FF2B5EF4-FFF2-40B4-BE49-F238E27FC236}">
                  <a16:creationId xmlns:a16="http://schemas.microsoft.com/office/drawing/2014/main" xmlns="" id="{5C9FDA45-9523-47D6-9B62-C68366888771}"/>
                </a:ext>
              </a:extLst>
            </p:cNvPr>
            <p:cNvGrpSpPr/>
            <p:nvPr/>
          </p:nvGrpSpPr>
          <p:grpSpPr>
            <a:xfrm>
              <a:off x="914400" y="466787"/>
              <a:ext cx="1930759" cy="3282018"/>
              <a:chOff x="4124475" y="1250559"/>
              <a:chExt cx="984913" cy="1674213"/>
            </a:xfrm>
          </p:grpSpPr>
          <p:sp>
            <p:nvSpPr>
              <p:cNvPr id="79" name="Google Shape;2137;p85">
                <a:extLst>
                  <a:ext uri="{FF2B5EF4-FFF2-40B4-BE49-F238E27FC236}">
                    <a16:creationId xmlns:a16="http://schemas.microsoft.com/office/drawing/2014/main" xmlns="" id="{0E31FCFD-48A5-4875-908A-CE6A888A675F}"/>
                  </a:ext>
                </a:extLst>
              </p:cNvPr>
              <p:cNvSpPr/>
              <p:nvPr/>
            </p:nvSpPr>
            <p:spPr>
              <a:xfrm>
                <a:off x="4405820" y="2586828"/>
                <a:ext cx="422233" cy="84683"/>
              </a:xfrm>
              <a:custGeom>
                <a:avLst/>
                <a:gdLst/>
                <a:ahLst/>
                <a:cxnLst/>
                <a:rect l="l" t="t" r="r" b="b"/>
                <a:pathLst>
                  <a:path w="16105" h="3230" extrusionOk="0">
                    <a:moveTo>
                      <a:pt x="1540" y="0"/>
                    </a:moveTo>
                    <a:lnTo>
                      <a:pt x="1238" y="15"/>
                    </a:lnTo>
                    <a:lnTo>
                      <a:pt x="680" y="257"/>
                    </a:lnTo>
                    <a:lnTo>
                      <a:pt x="257" y="679"/>
                    </a:lnTo>
                    <a:lnTo>
                      <a:pt x="16" y="1238"/>
                    </a:lnTo>
                    <a:lnTo>
                      <a:pt x="1" y="1555"/>
                    </a:lnTo>
                    <a:lnTo>
                      <a:pt x="1" y="3230"/>
                    </a:lnTo>
                    <a:lnTo>
                      <a:pt x="16105" y="3230"/>
                    </a:lnTo>
                    <a:lnTo>
                      <a:pt x="16105" y="1555"/>
                    </a:lnTo>
                    <a:lnTo>
                      <a:pt x="16090" y="1238"/>
                    </a:lnTo>
                    <a:lnTo>
                      <a:pt x="15848" y="679"/>
                    </a:lnTo>
                    <a:lnTo>
                      <a:pt x="15441" y="257"/>
                    </a:lnTo>
                    <a:lnTo>
                      <a:pt x="14882" y="15"/>
                    </a:lnTo>
                    <a:lnTo>
                      <a:pt x="1456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Google Shape;2138;p85">
                <a:extLst>
                  <a:ext uri="{FF2B5EF4-FFF2-40B4-BE49-F238E27FC236}">
                    <a16:creationId xmlns:a16="http://schemas.microsoft.com/office/drawing/2014/main" xmlns="" id="{11057908-3DD7-436A-AFCE-59CE066644D6}"/>
                  </a:ext>
                </a:extLst>
              </p:cNvPr>
              <p:cNvSpPr/>
              <p:nvPr/>
            </p:nvSpPr>
            <p:spPr>
              <a:xfrm>
                <a:off x="4447769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Google Shape;2139;p85">
                <a:extLst>
                  <a:ext uri="{FF2B5EF4-FFF2-40B4-BE49-F238E27FC236}">
                    <a16:creationId xmlns:a16="http://schemas.microsoft.com/office/drawing/2014/main" xmlns="" id="{D3C975EB-B6E4-4FC3-B2B0-41AD03D8766D}"/>
                  </a:ext>
                </a:extLst>
              </p:cNvPr>
              <p:cNvSpPr/>
              <p:nvPr/>
            </p:nvSpPr>
            <p:spPr>
              <a:xfrm>
                <a:off x="4764325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Google Shape;2140;p85">
                <a:extLst>
                  <a:ext uri="{FF2B5EF4-FFF2-40B4-BE49-F238E27FC236}">
                    <a16:creationId xmlns:a16="http://schemas.microsoft.com/office/drawing/2014/main" xmlns="" id="{8234954F-CB8C-4CC7-BAD3-2C5C136FDAE2}"/>
                  </a:ext>
                </a:extLst>
              </p:cNvPr>
              <p:cNvSpPr/>
              <p:nvPr/>
            </p:nvSpPr>
            <p:spPr>
              <a:xfrm>
                <a:off x="4637718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Google Shape;2141;p85">
                <a:extLst>
                  <a:ext uri="{FF2B5EF4-FFF2-40B4-BE49-F238E27FC236}">
                    <a16:creationId xmlns:a16="http://schemas.microsoft.com/office/drawing/2014/main" xmlns="" id="{D094005A-C72D-4622-AB93-AAC910E4B1DB}"/>
                  </a:ext>
                </a:extLst>
              </p:cNvPr>
              <p:cNvSpPr/>
              <p:nvPr/>
            </p:nvSpPr>
            <p:spPr>
              <a:xfrm>
                <a:off x="4701009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Google Shape;2142;p85">
                <a:extLst>
                  <a:ext uri="{FF2B5EF4-FFF2-40B4-BE49-F238E27FC236}">
                    <a16:creationId xmlns:a16="http://schemas.microsoft.com/office/drawing/2014/main" xmlns="" id="{621DC82F-457A-48EF-9BE2-F2CB54252B20}"/>
                  </a:ext>
                </a:extLst>
              </p:cNvPr>
              <p:cNvSpPr/>
              <p:nvPr/>
            </p:nvSpPr>
            <p:spPr>
              <a:xfrm>
                <a:off x="4574402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Google Shape;2143;p85">
                <a:extLst>
                  <a:ext uri="{FF2B5EF4-FFF2-40B4-BE49-F238E27FC236}">
                    <a16:creationId xmlns:a16="http://schemas.microsoft.com/office/drawing/2014/main" xmlns="" id="{B9FBEC56-7384-49E9-B5D3-671593881E42}"/>
                  </a:ext>
                </a:extLst>
              </p:cNvPr>
              <p:cNvSpPr/>
              <p:nvPr/>
            </p:nvSpPr>
            <p:spPr>
              <a:xfrm>
                <a:off x="4511085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Google Shape;2144;p85">
                <a:extLst>
                  <a:ext uri="{FF2B5EF4-FFF2-40B4-BE49-F238E27FC236}">
                    <a16:creationId xmlns:a16="http://schemas.microsoft.com/office/drawing/2014/main" xmlns="" id="{331665D9-7A41-4499-BA52-899DA8861211}"/>
                  </a:ext>
                </a:extLst>
              </p:cNvPr>
              <p:cNvSpPr/>
              <p:nvPr/>
            </p:nvSpPr>
            <p:spPr>
              <a:xfrm>
                <a:off x="4124475" y="1250559"/>
                <a:ext cx="984913" cy="984887"/>
              </a:xfrm>
              <a:custGeom>
                <a:avLst/>
                <a:gdLst/>
                <a:ahLst/>
                <a:cxnLst/>
                <a:rect l="l" t="t" r="r" b="b"/>
                <a:pathLst>
                  <a:path w="37567" h="37566" extrusionOk="0">
                    <a:moveTo>
                      <a:pt x="18550" y="0"/>
                    </a:moveTo>
                    <a:lnTo>
                      <a:pt x="18097" y="181"/>
                    </a:lnTo>
                    <a:lnTo>
                      <a:pt x="17901" y="347"/>
                    </a:lnTo>
                    <a:lnTo>
                      <a:pt x="363" y="17900"/>
                    </a:lnTo>
                    <a:lnTo>
                      <a:pt x="182" y="18096"/>
                    </a:lnTo>
                    <a:lnTo>
                      <a:pt x="1" y="18549"/>
                    </a:lnTo>
                    <a:lnTo>
                      <a:pt x="1" y="19017"/>
                    </a:lnTo>
                    <a:lnTo>
                      <a:pt x="182" y="19470"/>
                    </a:lnTo>
                    <a:lnTo>
                      <a:pt x="363" y="19666"/>
                    </a:lnTo>
                    <a:lnTo>
                      <a:pt x="17901" y="37219"/>
                    </a:lnTo>
                    <a:lnTo>
                      <a:pt x="18097" y="37385"/>
                    </a:lnTo>
                    <a:lnTo>
                      <a:pt x="18535" y="37566"/>
                    </a:lnTo>
                    <a:lnTo>
                      <a:pt x="19018" y="37566"/>
                    </a:lnTo>
                    <a:lnTo>
                      <a:pt x="19470" y="37385"/>
                    </a:lnTo>
                    <a:lnTo>
                      <a:pt x="19682" y="37219"/>
                    </a:lnTo>
                    <a:lnTo>
                      <a:pt x="37220" y="19666"/>
                    </a:lnTo>
                    <a:lnTo>
                      <a:pt x="37386" y="19470"/>
                    </a:lnTo>
                    <a:lnTo>
                      <a:pt x="37567" y="19017"/>
                    </a:lnTo>
                    <a:lnTo>
                      <a:pt x="37567" y="18549"/>
                    </a:lnTo>
                    <a:lnTo>
                      <a:pt x="37386" y="18096"/>
                    </a:lnTo>
                    <a:lnTo>
                      <a:pt x="37220" y="17900"/>
                    </a:lnTo>
                    <a:lnTo>
                      <a:pt x="19682" y="347"/>
                    </a:lnTo>
                    <a:lnTo>
                      <a:pt x="19486" y="181"/>
                    </a:lnTo>
                    <a:lnTo>
                      <a:pt x="19033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Google Shape;2145;p85">
                <a:extLst>
                  <a:ext uri="{FF2B5EF4-FFF2-40B4-BE49-F238E27FC236}">
                    <a16:creationId xmlns:a16="http://schemas.microsoft.com/office/drawing/2014/main" xmlns="" id="{23351CC2-4D25-44BD-B3E8-A44A049FE067}"/>
                  </a:ext>
                </a:extLst>
              </p:cNvPr>
              <p:cNvSpPr/>
              <p:nvPr/>
            </p:nvSpPr>
            <p:spPr>
              <a:xfrm>
                <a:off x="4229740" y="1355797"/>
                <a:ext cx="774386" cy="774413"/>
              </a:xfrm>
              <a:custGeom>
                <a:avLst/>
                <a:gdLst/>
                <a:ahLst/>
                <a:cxnLst/>
                <a:rect l="l" t="t" r="r" b="b"/>
                <a:pathLst>
                  <a:path w="29537" h="29538" extrusionOk="0">
                    <a:moveTo>
                      <a:pt x="14761" y="1"/>
                    </a:moveTo>
                    <a:lnTo>
                      <a:pt x="1" y="14777"/>
                    </a:lnTo>
                    <a:lnTo>
                      <a:pt x="14761" y="29537"/>
                    </a:lnTo>
                    <a:lnTo>
                      <a:pt x="29537" y="14777"/>
                    </a:lnTo>
                    <a:lnTo>
                      <a:pt x="14761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Google Shape;2146;p85">
                <a:extLst>
                  <a:ext uri="{FF2B5EF4-FFF2-40B4-BE49-F238E27FC236}">
                    <a16:creationId xmlns:a16="http://schemas.microsoft.com/office/drawing/2014/main" xmlns="" id="{F17A8EBF-0464-4D64-8E04-8F93A1491E9D}"/>
                  </a:ext>
                </a:extLst>
              </p:cNvPr>
              <p:cNvSpPr/>
              <p:nvPr/>
            </p:nvSpPr>
            <p:spPr>
              <a:xfrm>
                <a:off x="4855747" y="1702449"/>
                <a:ext cx="81536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3110" h="3094" extrusionOk="0">
                    <a:moveTo>
                      <a:pt x="1555" y="0"/>
                    </a:moveTo>
                    <a:lnTo>
                      <a:pt x="0" y="1555"/>
                    </a:lnTo>
                    <a:lnTo>
                      <a:pt x="1555" y="3094"/>
                    </a:lnTo>
                    <a:lnTo>
                      <a:pt x="3109" y="1555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Google Shape;2147;p85">
                <a:extLst>
                  <a:ext uri="{FF2B5EF4-FFF2-40B4-BE49-F238E27FC236}">
                    <a16:creationId xmlns:a16="http://schemas.microsoft.com/office/drawing/2014/main" xmlns="" id="{1059E621-2250-478E-A2A2-4BFDFFEBBF01}"/>
                  </a:ext>
                </a:extLst>
              </p:cNvPr>
              <p:cNvSpPr/>
              <p:nvPr/>
            </p:nvSpPr>
            <p:spPr>
              <a:xfrm>
                <a:off x="4576762" y="1422679"/>
                <a:ext cx="81143" cy="81143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5" extrusionOk="0">
                    <a:moveTo>
                      <a:pt x="1540" y="1"/>
                    </a:moveTo>
                    <a:lnTo>
                      <a:pt x="1" y="1555"/>
                    </a:lnTo>
                    <a:lnTo>
                      <a:pt x="1540" y="3095"/>
                    </a:lnTo>
                    <a:lnTo>
                      <a:pt x="3095" y="1555"/>
                    </a:lnTo>
                    <a:lnTo>
                      <a:pt x="1540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Google Shape;2148;p85">
                <a:extLst>
                  <a:ext uri="{FF2B5EF4-FFF2-40B4-BE49-F238E27FC236}">
                    <a16:creationId xmlns:a16="http://schemas.microsoft.com/office/drawing/2014/main" xmlns="" id="{42D4197C-F46A-4F5B-BFA3-88F6F8E99B59}"/>
                  </a:ext>
                </a:extLst>
              </p:cNvPr>
              <p:cNvSpPr/>
              <p:nvPr/>
            </p:nvSpPr>
            <p:spPr>
              <a:xfrm>
                <a:off x="4464784" y="1478864"/>
                <a:ext cx="304307" cy="164646"/>
              </a:xfrm>
              <a:custGeom>
                <a:avLst/>
                <a:gdLst/>
                <a:ahLst/>
                <a:cxnLst/>
                <a:rect l="l" t="t" r="r" b="b"/>
                <a:pathLst>
                  <a:path w="11607" h="6280" extrusionOk="0">
                    <a:moveTo>
                      <a:pt x="3653" y="1"/>
                    </a:moveTo>
                    <a:lnTo>
                      <a:pt x="1" y="3683"/>
                    </a:lnTo>
                    <a:lnTo>
                      <a:pt x="2597" y="6279"/>
                    </a:lnTo>
                    <a:lnTo>
                      <a:pt x="4211" y="4679"/>
                    </a:lnTo>
                    <a:lnTo>
                      <a:pt x="5796" y="6279"/>
                    </a:lnTo>
                    <a:lnTo>
                      <a:pt x="7396" y="4679"/>
                    </a:lnTo>
                    <a:lnTo>
                      <a:pt x="8996" y="6279"/>
                    </a:lnTo>
                    <a:lnTo>
                      <a:pt x="11607" y="3683"/>
                    </a:lnTo>
                    <a:lnTo>
                      <a:pt x="7939" y="1"/>
                    </a:lnTo>
                    <a:lnTo>
                      <a:pt x="5796" y="2129"/>
                    </a:lnTo>
                    <a:lnTo>
                      <a:pt x="3653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Google Shape;2149;p85">
                <a:extLst>
                  <a:ext uri="{FF2B5EF4-FFF2-40B4-BE49-F238E27FC236}">
                    <a16:creationId xmlns:a16="http://schemas.microsoft.com/office/drawing/2014/main" xmlns="" id="{29511583-E51A-424E-85A0-4B20ECD151BB}"/>
                  </a:ext>
                </a:extLst>
              </p:cNvPr>
              <p:cNvSpPr/>
              <p:nvPr/>
            </p:nvSpPr>
            <p:spPr>
              <a:xfrm>
                <a:off x="4716451" y="1590840"/>
                <a:ext cx="164646" cy="304726"/>
              </a:xfrm>
              <a:custGeom>
                <a:avLst/>
                <a:gdLst/>
                <a:ahLst/>
                <a:cxnLst/>
                <a:rect l="l" t="t" r="r" b="b"/>
                <a:pathLst>
                  <a:path w="6280" h="11623" extrusionOk="0">
                    <a:moveTo>
                      <a:pt x="2612" y="1"/>
                    </a:moveTo>
                    <a:lnTo>
                      <a:pt x="1" y="2597"/>
                    </a:lnTo>
                    <a:lnTo>
                      <a:pt x="1585" y="4197"/>
                    </a:lnTo>
                    <a:lnTo>
                      <a:pt x="1" y="5812"/>
                    </a:lnTo>
                    <a:lnTo>
                      <a:pt x="1585" y="7411"/>
                    </a:lnTo>
                    <a:lnTo>
                      <a:pt x="1" y="9011"/>
                    </a:lnTo>
                    <a:lnTo>
                      <a:pt x="2612" y="11622"/>
                    </a:lnTo>
                    <a:lnTo>
                      <a:pt x="6279" y="7940"/>
                    </a:lnTo>
                    <a:lnTo>
                      <a:pt x="4151" y="5812"/>
                    </a:lnTo>
                    <a:lnTo>
                      <a:pt x="6279" y="3668"/>
                    </a:lnTo>
                    <a:lnTo>
                      <a:pt x="26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Google Shape;2150;p85">
                <a:extLst>
                  <a:ext uri="{FF2B5EF4-FFF2-40B4-BE49-F238E27FC236}">
                    <a16:creationId xmlns:a16="http://schemas.microsoft.com/office/drawing/2014/main" xmlns="" id="{C977411E-5A90-4577-BA3E-98CBCF668348}"/>
                  </a:ext>
                </a:extLst>
              </p:cNvPr>
              <p:cNvSpPr/>
              <p:nvPr/>
            </p:nvSpPr>
            <p:spPr>
              <a:xfrm>
                <a:off x="4674109" y="1674343"/>
                <a:ext cx="53064" cy="53431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38" extrusionOk="0">
                    <a:moveTo>
                      <a:pt x="1012" y="0"/>
                    </a:moveTo>
                    <a:lnTo>
                      <a:pt x="1" y="1012"/>
                    </a:lnTo>
                    <a:lnTo>
                      <a:pt x="1012" y="2038"/>
                    </a:lnTo>
                    <a:lnTo>
                      <a:pt x="2023" y="1012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Google Shape;2151;p85">
                <a:extLst>
                  <a:ext uri="{FF2B5EF4-FFF2-40B4-BE49-F238E27FC236}">
                    <a16:creationId xmlns:a16="http://schemas.microsoft.com/office/drawing/2014/main" xmlns="" id="{BB017935-F869-4BBD-90A2-369931AA009C}"/>
                  </a:ext>
                </a:extLst>
              </p:cNvPr>
              <p:cNvSpPr/>
              <p:nvPr/>
            </p:nvSpPr>
            <p:spPr>
              <a:xfrm>
                <a:off x="4632160" y="1632002"/>
                <a:ext cx="53457" cy="53457"/>
              </a:xfrm>
              <a:custGeom>
                <a:avLst/>
                <a:gdLst/>
                <a:ahLst/>
                <a:cxnLst/>
                <a:rect l="l" t="t" r="r" b="b"/>
                <a:pathLst>
                  <a:path w="2039" h="2039" extrusionOk="0">
                    <a:moveTo>
                      <a:pt x="1012" y="1"/>
                    </a:moveTo>
                    <a:lnTo>
                      <a:pt x="1" y="1012"/>
                    </a:lnTo>
                    <a:lnTo>
                      <a:pt x="1012" y="2038"/>
                    </a:lnTo>
                    <a:lnTo>
                      <a:pt x="2038" y="1012"/>
                    </a:lnTo>
                    <a:lnTo>
                      <a:pt x="10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Google Shape;2152;p85">
                <a:extLst>
                  <a:ext uri="{FF2B5EF4-FFF2-40B4-BE49-F238E27FC236}">
                    <a16:creationId xmlns:a16="http://schemas.microsoft.com/office/drawing/2014/main" xmlns="" id="{F18F0847-46B3-45B3-BE03-4ABBA47EFEDC}"/>
                  </a:ext>
                </a:extLst>
              </p:cNvPr>
              <p:cNvSpPr/>
              <p:nvPr/>
            </p:nvSpPr>
            <p:spPr>
              <a:xfrm>
                <a:off x="4352414" y="1590840"/>
                <a:ext cx="164620" cy="304726"/>
              </a:xfrm>
              <a:custGeom>
                <a:avLst/>
                <a:gdLst/>
                <a:ahLst/>
                <a:cxnLst/>
                <a:rect l="l" t="t" r="r" b="b"/>
                <a:pathLst>
                  <a:path w="6279" h="11623" extrusionOk="0">
                    <a:moveTo>
                      <a:pt x="3683" y="1"/>
                    </a:moveTo>
                    <a:lnTo>
                      <a:pt x="0" y="3668"/>
                    </a:lnTo>
                    <a:lnTo>
                      <a:pt x="2128" y="5812"/>
                    </a:lnTo>
                    <a:lnTo>
                      <a:pt x="0" y="7940"/>
                    </a:lnTo>
                    <a:lnTo>
                      <a:pt x="3683" y="11622"/>
                    </a:lnTo>
                    <a:lnTo>
                      <a:pt x="6279" y="9011"/>
                    </a:lnTo>
                    <a:lnTo>
                      <a:pt x="4694" y="7411"/>
                    </a:lnTo>
                    <a:lnTo>
                      <a:pt x="6279" y="5812"/>
                    </a:lnTo>
                    <a:lnTo>
                      <a:pt x="4694" y="4197"/>
                    </a:lnTo>
                    <a:lnTo>
                      <a:pt x="6279" y="2597"/>
                    </a:lnTo>
                    <a:lnTo>
                      <a:pt x="3683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Google Shape;2153;p85">
                <a:extLst>
                  <a:ext uri="{FF2B5EF4-FFF2-40B4-BE49-F238E27FC236}">
                    <a16:creationId xmlns:a16="http://schemas.microsoft.com/office/drawing/2014/main" xmlns="" id="{7F2CD872-91C6-47D7-99C7-8C6D3409FA93}"/>
                  </a:ext>
                </a:extLst>
              </p:cNvPr>
              <p:cNvSpPr/>
              <p:nvPr/>
            </p:nvSpPr>
            <p:spPr>
              <a:xfrm>
                <a:off x="4296622" y="1702449"/>
                <a:ext cx="81143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4" extrusionOk="0">
                    <a:moveTo>
                      <a:pt x="1540" y="0"/>
                    </a:moveTo>
                    <a:lnTo>
                      <a:pt x="0" y="1539"/>
                    </a:lnTo>
                    <a:lnTo>
                      <a:pt x="1540" y="3094"/>
                    </a:lnTo>
                    <a:lnTo>
                      <a:pt x="3094" y="1539"/>
                    </a:lnTo>
                    <a:lnTo>
                      <a:pt x="1540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Google Shape;2154;p85">
                <a:extLst>
                  <a:ext uri="{FF2B5EF4-FFF2-40B4-BE49-F238E27FC236}">
                    <a16:creationId xmlns:a16="http://schemas.microsoft.com/office/drawing/2014/main" xmlns="" id="{655C1BCF-E63D-41D0-B9A5-A44EE0098AB2}"/>
                  </a:ext>
                </a:extLst>
              </p:cNvPr>
              <p:cNvSpPr/>
              <p:nvPr/>
            </p:nvSpPr>
            <p:spPr>
              <a:xfrm>
                <a:off x="4548289" y="1632395"/>
                <a:ext cx="53038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4" extrusionOk="0">
                    <a:moveTo>
                      <a:pt x="1011" y="1"/>
                    </a:moveTo>
                    <a:lnTo>
                      <a:pt x="0" y="1012"/>
                    </a:lnTo>
                    <a:lnTo>
                      <a:pt x="1011" y="2023"/>
                    </a:lnTo>
                    <a:lnTo>
                      <a:pt x="2023" y="1012"/>
                    </a:lnTo>
                    <a:lnTo>
                      <a:pt x="1011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Google Shape;2155;p85">
                <a:extLst>
                  <a:ext uri="{FF2B5EF4-FFF2-40B4-BE49-F238E27FC236}">
                    <a16:creationId xmlns:a16="http://schemas.microsoft.com/office/drawing/2014/main" xmlns="" id="{0FDF3F58-5592-4EC1-B832-C4E32A575F0A}"/>
                  </a:ext>
                </a:extLst>
              </p:cNvPr>
              <p:cNvSpPr/>
              <p:nvPr/>
            </p:nvSpPr>
            <p:spPr>
              <a:xfrm>
                <a:off x="4506340" y="1674343"/>
                <a:ext cx="53038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3" extrusionOk="0">
                    <a:moveTo>
                      <a:pt x="1012" y="0"/>
                    </a:moveTo>
                    <a:lnTo>
                      <a:pt x="0" y="1012"/>
                    </a:lnTo>
                    <a:lnTo>
                      <a:pt x="1012" y="2023"/>
                    </a:lnTo>
                    <a:lnTo>
                      <a:pt x="2023" y="1012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Google Shape;2156;p85">
                <a:extLst>
                  <a:ext uri="{FF2B5EF4-FFF2-40B4-BE49-F238E27FC236}">
                    <a16:creationId xmlns:a16="http://schemas.microsoft.com/office/drawing/2014/main" xmlns="" id="{0250651D-A026-4EF0-A316-A4C61F4AD9F3}"/>
                  </a:ext>
                </a:extLst>
              </p:cNvPr>
              <p:cNvSpPr/>
              <p:nvPr/>
            </p:nvSpPr>
            <p:spPr>
              <a:xfrm>
                <a:off x="4590238" y="1674343"/>
                <a:ext cx="53431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23" extrusionOk="0">
                    <a:moveTo>
                      <a:pt x="1011" y="0"/>
                    </a:moveTo>
                    <a:lnTo>
                      <a:pt x="0" y="1012"/>
                    </a:lnTo>
                    <a:lnTo>
                      <a:pt x="1011" y="2023"/>
                    </a:lnTo>
                    <a:lnTo>
                      <a:pt x="2038" y="1012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Google Shape;2157;p85">
                <a:extLst>
                  <a:ext uri="{FF2B5EF4-FFF2-40B4-BE49-F238E27FC236}">
                    <a16:creationId xmlns:a16="http://schemas.microsoft.com/office/drawing/2014/main" xmlns="" id="{33334141-E9F8-42E8-ABBC-0E4C74626517}"/>
                  </a:ext>
                </a:extLst>
              </p:cNvPr>
              <p:cNvSpPr/>
              <p:nvPr/>
            </p:nvSpPr>
            <p:spPr>
              <a:xfrm>
                <a:off x="4548289" y="1716292"/>
                <a:ext cx="53431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23" extrusionOk="0">
                    <a:moveTo>
                      <a:pt x="1011" y="0"/>
                    </a:moveTo>
                    <a:lnTo>
                      <a:pt x="0" y="1011"/>
                    </a:lnTo>
                    <a:lnTo>
                      <a:pt x="1011" y="2023"/>
                    </a:lnTo>
                    <a:lnTo>
                      <a:pt x="2038" y="1011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Google Shape;2158;p85">
                <a:extLst>
                  <a:ext uri="{FF2B5EF4-FFF2-40B4-BE49-F238E27FC236}">
                    <a16:creationId xmlns:a16="http://schemas.microsoft.com/office/drawing/2014/main" xmlns="" id="{F20308A3-83D9-4D8E-9A98-344ECD53B94A}"/>
                  </a:ext>
                </a:extLst>
              </p:cNvPr>
              <p:cNvSpPr/>
              <p:nvPr/>
            </p:nvSpPr>
            <p:spPr>
              <a:xfrm>
                <a:off x="4506340" y="1758240"/>
                <a:ext cx="53038" cy="53431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38" extrusionOk="0">
                    <a:moveTo>
                      <a:pt x="1012" y="0"/>
                    </a:moveTo>
                    <a:lnTo>
                      <a:pt x="0" y="1026"/>
                    </a:lnTo>
                    <a:lnTo>
                      <a:pt x="1012" y="2038"/>
                    </a:lnTo>
                    <a:lnTo>
                      <a:pt x="2023" y="1026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Google Shape;2159;p85">
                <a:extLst>
                  <a:ext uri="{FF2B5EF4-FFF2-40B4-BE49-F238E27FC236}">
                    <a16:creationId xmlns:a16="http://schemas.microsoft.com/office/drawing/2014/main" xmlns="" id="{86D43CF5-EA3B-40B2-A53B-B3301FEB06CF}"/>
                  </a:ext>
                </a:extLst>
              </p:cNvPr>
              <p:cNvSpPr/>
              <p:nvPr/>
            </p:nvSpPr>
            <p:spPr>
              <a:xfrm>
                <a:off x="4632553" y="1716292"/>
                <a:ext cx="53064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3" extrusionOk="0">
                    <a:moveTo>
                      <a:pt x="1012" y="0"/>
                    </a:moveTo>
                    <a:lnTo>
                      <a:pt x="1" y="1011"/>
                    </a:lnTo>
                    <a:lnTo>
                      <a:pt x="1012" y="2023"/>
                    </a:lnTo>
                    <a:lnTo>
                      <a:pt x="2023" y="1011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Google Shape;2160;p85">
                <a:extLst>
                  <a:ext uri="{FF2B5EF4-FFF2-40B4-BE49-F238E27FC236}">
                    <a16:creationId xmlns:a16="http://schemas.microsoft.com/office/drawing/2014/main" xmlns="" id="{2A2F61F4-CBE9-47A2-A27E-052CC77FBE60}"/>
                  </a:ext>
                </a:extLst>
              </p:cNvPr>
              <p:cNvSpPr/>
              <p:nvPr/>
            </p:nvSpPr>
            <p:spPr>
              <a:xfrm>
                <a:off x="4590631" y="1758240"/>
                <a:ext cx="53038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3" extrusionOk="0">
                    <a:moveTo>
                      <a:pt x="1011" y="0"/>
                    </a:moveTo>
                    <a:lnTo>
                      <a:pt x="0" y="1011"/>
                    </a:lnTo>
                    <a:lnTo>
                      <a:pt x="1011" y="2022"/>
                    </a:lnTo>
                    <a:lnTo>
                      <a:pt x="2023" y="1011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Google Shape;2161;p85">
                <a:extLst>
                  <a:ext uri="{FF2B5EF4-FFF2-40B4-BE49-F238E27FC236}">
                    <a16:creationId xmlns:a16="http://schemas.microsoft.com/office/drawing/2014/main" xmlns="" id="{479AD3A9-BA6E-4B50-845E-61975DD243FD}"/>
                  </a:ext>
                </a:extLst>
              </p:cNvPr>
              <p:cNvSpPr/>
              <p:nvPr/>
            </p:nvSpPr>
            <p:spPr>
              <a:xfrm>
                <a:off x="4548289" y="1800163"/>
                <a:ext cx="53431" cy="53457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39" extrusionOk="0">
                    <a:moveTo>
                      <a:pt x="1026" y="1"/>
                    </a:moveTo>
                    <a:lnTo>
                      <a:pt x="0" y="1027"/>
                    </a:lnTo>
                    <a:lnTo>
                      <a:pt x="1026" y="2038"/>
                    </a:lnTo>
                    <a:lnTo>
                      <a:pt x="2038" y="1027"/>
                    </a:lnTo>
                    <a:lnTo>
                      <a:pt x="1026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Google Shape;2162;p85">
                <a:extLst>
                  <a:ext uri="{FF2B5EF4-FFF2-40B4-BE49-F238E27FC236}">
                    <a16:creationId xmlns:a16="http://schemas.microsoft.com/office/drawing/2014/main" xmlns="" id="{C3F305DD-8636-485C-8EA2-6CB827EEA629}"/>
                  </a:ext>
                </a:extLst>
              </p:cNvPr>
              <p:cNvSpPr/>
              <p:nvPr/>
            </p:nvSpPr>
            <p:spPr>
              <a:xfrm>
                <a:off x="4464784" y="1842504"/>
                <a:ext cx="304307" cy="164646"/>
              </a:xfrm>
              <a:custGeom>
                <a:avLst/>
                <a:gdLst/>
                <a:ahLst/>
                <a:cxnLst/>
                <a:rect l="l" t="t" r="r" b="b"/>
                <a:pathLst>
                  <a:path w="11607" h="6280" extrusionOk="0">
                    <a:moveTo>
                      <a:pt x="2597" y="1"/>
                    </a:moveTo>
                    <a:lnTo>
                      <a:pt x="1" y="2597"/>
                    </a:lnTo>
                    <a:lnTo>
                      <a:pt x="3653" y="6279"/>
                    </a:lnTo>
                    <a:lnTo>
                      <a:pt x="5796" y="4151"/>
                    </a:lnTo>
                    <a:lnTo>
                      <a:pt x="7939" y="6279"/>
                    </a:lnTo>
                    <a:lnTo>
                      <a:pt x="11607" y="2597"/>
                    </a:lnTo>
                    <a:lnTo>
                      <a:pt x="8996" y="1"/>
                    </a:lnTo>
                    <a:lnTo>
                      <a:pt x="7396" y="1601"/>
                    </a:lnTo>
                    <a:lnTo>
                      <a:pt x="5796" y="1"/>
                    </a:lnTo>
                    <a:lnTo>
                      <a:pt x="4211" y="1601"/>
                    </a:lnTo>
                    <a:lnTo>
                      <a:pt x="2597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Google Shape;2163;p85">
                <a:extLst>
                  <a:ext uri="{FF2B5EF4-FFF2-40B4-BE49-F238E27FC236}">
                    <a16:creationId xmlns:a16="http://schemas.microsoft.com/office/drawing/2014/main" xmlns="" id="{37A73AB9-DBAF-4C48-AFE5-A3FF14EC9F8D}"/>
                  </a:ext>
                </a:extLst>
              </p:cNvPr>
              <p:cNvSpPr/>
              <p:nvPr/>
            </p:nvSpPr>
            <p:spPr>
              <a:xfrm>
                <a:off x="4674109" y="1758634"/>
                <a:ext cx="53064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3" extrusionOk="0">
                    <a:moveTo>
                      <a:pt x="1012" y="0"/>
                    </a:moveTo>
                    <a:lnTo>
                      <a:pt x="1" y="1011"/>
                    </a:lnTo>
                    <a:lnTo>
                      <a:pt x="1012" y="2023"/>
                    </a:lnTo>
                    <a:lnTo>
                      <a:pt x="2023" y="1011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Google Shape;2164;p85">
                <a:extLst>
                  <a:ext uri="{FF2B5EF4-FFF2-40B4-BE49-F238E27FC236}">
                    <a16:creationId xmlns:a16="http://schemas.microsoft.com/office/drawing/2014/main" xmlns="" id="{248E289C-00AA-4531-901C-2D4BB13EAECC}"/>
                  </a:ext>
                </a:extLst>
              </p:cNvPr>
              <p:cNvSpPr/>
              <p:nvPr/>
            </p:nvSpPr>
            <p:spPr>
              <a:xfrm>
                <a:off x="4632553" y="1800163"/>
                <a:ext cx="53064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4" extrusionOk="0">
                    <a:moveTo>
                      <a:pt x="1012" y="1"/>
                    </a:moveTo>
                    <a:lnTo>
                      <a:pt x="1" y="1012"/>
                    </a:lnTo>
                    <a:lnTo>
                      <a:pt x="1012" y="2023"/>
                    </a:lnTo>
                    <a:lnTo>
                      <a:pt x="2023" y="1012"/>
                    </a:lnTo>
                    <a:lnTo>
                      <a:pt x="10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Google Shape;2165;p85">
                <a:extLst>
                  <a:ext uri="{FF2B5EF4-FFF2-40B4-BE49-F238E27FC236}">
                    <a16:creationId xmlns:a16="http://schemas.microsoft.com/office/drawing/2014/main" xmlns="" id="{79914444-246B-4F95-AB2F-535CCB35F553}"/>
                  </a:ext>
                </a:extLst>
              </p:cNvPr>
              <p:cNvSpPr/>
              <p:nvPr/>
            </p:nvSpPr>
            <p:spPr>
              <a:xfrm>
                <a:off x="4576368" y="1982193"/>
                <a:ext cx="81143" cy="81143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5" extrusionOk="0">
                    <a:moveTo>
                      <a:pt x="1555" y="0"/>
                    </a:moveTo>
                    <a:lnTo>
                      <a:pt x="1" y="1540"/>
                    </a:lnTo>
                    <a:lnTo>
                      <a:pt x="1555" y="3094"/>
                    </a:lnTo>
                    <a:lnTo>
                      <a:pt x="3095" y="1540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Google Shape;2166;p85">
                <a:extLst>
                  <a:ext uri="{FF2B5EF4-FFF2-40B4-BE49-F238E27FC236}">
                    <a16:creationId xmlns:a16="http://schemas.microsoft.com/office/drawing/2014/main" xmlns="" id="{A7D8035A-E957-4D44-B2F4-831922BB7E38}"/>
                  </a:ext>
                </a:extLst>
              </p:cNvPr>
              <p:cNvSpPr/>
              <p:nvPr/>
            </p:nvSpPr>
            <p:spPr>
              <a:xfrm>
                <a:off x="4479440" y="2280945"/>
                <a:ext cx="274235" cy="313011"/>
              </a:xfrm>
              <a:custGeom>
                <a:avLst/>
                <a:gdLst/>
                <a:ahLst/>
                <a:cxnLst/>
                <a:rect l="l" t="t" r="r" b="b"/>
                <a:pathLst>
                  <a:path w="10460" h="11939" extrusionOk="0">
                    <a:moveTo>
                      <a:pt x="5237" y="1781"/>
                    </a:moveTo>
                    <a:lnTo>
                      <a:pt x="5449" y="2445"/>
                    </a:lnTo>
                    <a:lnTo>
                      <a:pt x="5735" y="3155"/>
                    </a:lnTo>
                    <a:lnTo>
                      <a:pt x="5464" y="3336"/>
                    </a:lnTo>
                    <a:lnTo>
                      <a:pt x="5237" y="3532"/>
                    </a:lnTo>
                    <a:lnTo>
                      <a:pt x="5011" y="3336"/>
                    </a:lnTo>
                    <a:lnTo>
                      <a:pt x="4724" y="3155"/>
                    </a:lnTo>
                    <a:lnTo>
                      <a:pt x="5011" y="2430"/>
                    </a:lnTo>
                    <a:lnTo>
                      <a:pt x="5237" y="1781"/>
                    </a:lnTo>
                    <a:close/>
                    <a:moveTo>
                      <a:pt x="2068" y="3336"/>
                    </a:moveTo>
                    <a:lnTo>
                      <a:pt x="2747" y="3351"/>
                    </a:lnTo>
                    <a:lnTo>
                      <a:pt x="3381" y="3442"/>
                    </a:lnTo>
                    <a:lnTo>
                      <a:pt x="3668" y="3517"/>
                    </a:lnTo>
                    <a:lnTo>
                      <a:pt x="3471" y="3925"/>
                    </a:lnTo>
                    <a:lnTo>
                      <a:pt x="3064" y="4634"/>
                    </a:lnTo>
                    <a:lnTo>
                      <a:pt x="2671" y="5147"/>
                    </a:lnTo>
                    <a:lnTo>
                      <a:pt x="2309" y="5419"/>
                    </a:lnTo>
                    <a:lnTo>
                      <a:pt x="2128" y="5449"/>
                    </a:lnTo>
                    <a:lnTo>
                      <a:pt x="2068" y="5434"/>
                    </a:lnTo>
                    <a:lnTo>
                      <a:pt x="1841" y="5313"/>
                    </a:lnTo>
                    <a:lnTo>
                      <a:pt x="1524" y="4921"/>
                    </a:lnTo>
                    <a:lnTo>
                      <a:pt x="1132" y="4106"/>
                    </a:lnTo>
                    <a:lnTo>
                      <a:pt x="936" y="3487"/>
                    </a:lnTo>
                    <a:lnTo>
                      <a:pt x="1313" y="3411"/>
                    </a:lnTo>
                    <a:lnTo>
                      <a:pt x="2068" y="3336"/>
                    </a:lnTo>
                    <a:close/>
                    <a:moveTo>
                      <a:pt x="8422" y="3336"/>
                    </a:moveTo>
                    <a:lnTo>
                      <a:pt x="9161" y="3426"/>
                    </a:lnTo>
                    <a:lnTo>
                      <a:pt x="9554" y="3502"/>
                    </a:lnTo>
                    <a:lnTo>
                      <a:pt x="9342" y="4121"/>
                    </a:lnTo>
                    <a:lnTo>
                      <a:pt x="8950" y="4936"/>
                    </a:lnTo>
                    <a:lnTo>
                      <a:pt x="8633" y="5328"/>
                    </a:lnTo>
                    <a:lnTo>
                      <a:pt x="8407" y="5449"/>
                    </a:lnTo>
                    <a:lnTo>
                      <a:pt x="8346" y="5464"/>
                    </a:lnTo>
                    <a:lnTo>
                      <a:pt x="8180" y="5434"/>
                    </a:lnTo>
                    <a:lnTo>
                      <a:pt x="7803" y="5162"/>
                    </a:lnTo>
                    <a:lnTo>
                      <a:pt x="7411" y="4649"/>
                    </a:lnTo>
                    <a:lnTo>
                      <a:pt x="7018" y="3955"/>
                    </a:lnTo>
                    <a:lnTo>
                      <a:pt x="6822" y="3532"/>
                    </a:lnTo>
                    <a:lnTo>
                      <a:pt x="7109" y="3457"/>
                    </a:lnTo>
                    <a:lnTo>
                      <a:pt x="7728" y="3351"/>
                    </a:lnTo>
                    <a:lnTo>
                      <a:pt x="8422" y="3336"/>
                    </a:lnTo>
                    <a:close/>
                    <a:moveTo>
                      <a:pt x="5237" y="4800"/>
                    </a:moveTo>
                    <a:lnTo>
                      <a:pt x="5373" y="5087"/>
                    </a:lnTo>
                    <a:lnTo>
                      <a:pt x="5524" y="5675"/>
                    </a:lnTo>
                    <a:lnTo>
                      <a:pt x="5524" y="6279"/>
                    </a:lnTo>
                    <a:lnTo>
                      <a:pt x="5373" y="6868"/>
                    </a:lnTo>
                    <a:lnTo>
                      <a:pt x="5237" y="7139"/>
                    </a:lnTo>
                    <a:lnTo>
                      <a:pt x="5086" y="6868"/>
                    </a:lnTo>
                    <a:lnTo>
                      <a:pt x="4950" y="6279"/>
                    </a:lnTo>
                    <a:lnTo>
                      <a:pt x="4950" y="5675"/>
                    </a:lnTo>
                    <a:lnTo>
                      <a:pt x="5086" y="5087"/>
                    </a:lnTo>
                    <a:lnTo>
                      <a:pt x="5237" y="4800"/>
                    </a:lnTo>
                    <a:close/>
                    <a:moveTo>
                      <a:pt x="4392" y="3879"/>
                    </a:moveTo>
                    <a:lnTo>
                      <a:pt x="4573" y="3985"/>
                    </a:lnTo>
                    <a:lnTo>
                      <a:pt x="4724" y="4121"/>
                    </a:lnTo>
                    <a:lnTo>
                      <a:pt x="4588" y="4332"/>
                    </a:lnTo>
                    <a:lnTo>
                      <a:pt x="4377" y="4770"/>
                    </a:lnTo>
                    <a:lnTo>
                      <a:pt x="4226" y="5238"/>
                    </a:lnTo>
                    <a:lnTo>
                      <a:pt x="4166" y="5705"/>
                    </a:lnTo>
                    <a:lnTo>
                      <a:pt x="4166" y="6188"/>
                    </a:lnTo>
                    <a:lnTo>
                      <a:pt x="4226" y="6671"/>
                    </a:lnTo>
                    <a:lnTo>
                      <a:pt x="4377" y="7139"/>
                    </a:lnTo>
                    <a:lnTo>
                      <a:pt x="4588" y="7592"/>
                    </a:lnTo>
                    <a:lnTo>
                      <a:pt x="4724" y="7803"/>
                    </a:lnTo>
                    <a:lnTo>
                      <a:pt x="4558" y="7939"/>
                    </a:lnTo>
                    <a:lnTo>
                      <a:pt x="4392" y="8045"/>
                    </a:lnTo>
                    <a:lnTo>
                      <a:pt x="4060" y="7411"/>
                    </a:lnTo>
                    <a:lnTo>
                      <a:pt x="3517" y="6581"/>
                    </a:lnTo>
                    <a:lnTo>
                      <a:pt x="3124" y="6143"/>
                    </a:lnTo>
                    <a:lnTo>
                      <a:pt x="2913" y="5962"/>
                    </a:lnTo>
                    <a:lnTo>
                      <a:pt x="3124" y="5796"/>
                    </a:lnTo>
                    <a:lnTo>
                      <a:pt x="3517" y="5358"/>
                    </a:lnTo>
                    <a:lnTo>
                      <a:pt x="4075" y="4528"/>
                    </a:lnTo>
                    <a:lnTo>
                      <a:pt x="4392" y="3879"/>
                    </a:lnTo>
                    <a:close/>
                    <a:moveTo>
                      <a:pt x="6098" y="3909"/>
                    </a:moveTo>
                    <a:lnTo>
                      <a:pt x="6430" y="4558"/>
                    </a:lnTo>
                    <a:lnTo>
                      <a:pt x="6988" y="5388"/>
                    </a:lnTo>
                    <a:lnTo>
                      <a:pt x="7380" y="5826"/>
                    </a:lnTo>
                    <a:lnTo>
                      <a:pt x="7592" y="5992"/>
                    </a:lnTo>
                    <a:lnTo>
                      <a:pt x="7380" y="6143"/>
                    </a:lnTo>
                    <a:lnTo>
                      <a:pt x="6973" y="6581"/>
                    </a:lnTo>
                    <a:lnTo>
                      <a:pt x="6414" y="7426"/>
                    </a:lnTo>
                    <a:lnTo>
                      <a:pt x="6098" y="8060"/>
                    </a:lnTo>
                    <a:lnTo>
                      <a:pt x="5931" y="7954"/>
                    </a:lnTo>
                    <a:lnTo>
                      <a:pt x="5781" y="7818"/>
                    </a:lnTo>
                    <a:lnTo>
                      <a:pt x="5916" y="7607"/>
                    </a:lnTo>
                    <a:lnTo>
                      <a:pt x="6128" y="7154"/>
                    </a:lnTo>
                    <a:lnTo>
                      <a:pt x="6264" y="6686"/>
                    </a:lnTo>
                    <a:lnTo>
                      <a:pt x="6339" y="6219"/>
                    </a:lnTo>
                    <a:lnTo>
                      <a:pt x="6339" y="5736"/>
                    </a:lnTo>
                    <a:lnTo>
                      <a:pt x="6264" y="5253"/>
                    </a:lnTo>
                    <a:lnTo>
                      <a:pt x="6128" y="4800"/>
                    </a:lnTo>
                    <a:lnTo>
                      <a:pt x="5916" y="4362"/>
                    </a:lnTo>
                    <a:lnTo>
                      <a:pt x="5781" y="4151"/>
                    </a:lnTo>
                    <a:lnTo>
                      <a:pt x="5931" y="4030"/>
                    </a:lnTo>
                    <a:lnTo>
                      <a:pt x="6098" y="3909"/>
                    </a:lnTo>
                    <a:close/>
                    <a:moveTo>
                      <a:pt x="2128" y="6475"/>
                    </a:moveTo>
                    <a:lnTo>
                      <a:pt x="2309" y="6505"/>
                    </a:lnTo>
                    <a:lnTo>
                      <a:pt x="2671" y="6777"/>
                    </a:lnTo>
                    <a:lnTo>
                      <a:pt x="3064" y="7290"/>
                    </a:lnTo>
                    <a:lnTo>
                      <a:pt x="3471" y="7984"/>
                    </a:lnTo>
                    <a:lnTo>
                      <a:pt x="3668" y="8407"/>
                    </a:lnTo>
                    <a:lnTo>
                      <a:pt x="3381" y="8482"/>
                    </a:lnTo>
                    <a:lnTo>
                      <a:pt x="2747" y="8588"/>
                    </a:lnTo>
                    <a:lnTo>
                      <a:pt x="2068" y="8603"/>
                    </a:lnTo>
                    <a:lnTo>
                      <a:pt x="1313" y="8543"/>
                    </a:lnTo>
                    <a:lnTo>
                      <a:pt x="936" y="8467"/>
                    </a:lnTo>
                    <a:lnTo>
                      <a:pt x="1132" y="7834"/>
                    </a:lnTo>
                    <a:lnTo>
                      <a:pt x="1524" y="7019"/>
                    </a:lnTo>
                    <a:lnTo>
                      <a:pt x="1841" y="6626"/>
                    </a:lnTo>
                    <a:lnTo>
                      <a:pt x="2068" y="6490"/>
                    </a:lnTo>
                    <a:lnTo>
                      <a:pt x="2128" y="6475"/>
                    </a:lnTo>
                    <a:close/>
                    <a:moveTo>
                      <a:pt x="8407" y="6505"/>
                    </a:moveTo>
                    <a:lnTo>
                      <a:pt x="8633" y="6626"/>
                    </a:lnTo>
                    <a:lnTo>
                      <a:pt x="8950" y="7034"/>
                    </a:lnTo>
                    <a:lnTo>
                      <a:pt x="9342" y="7834"/>
                    </a:lnTo>
                    <a:lnTo>
                      <a:pt x="9554" y="8467"/>
                    </a:lnTo>
                    <a:lnTo>
                      <a:pt x="9161" y="8528"/>
                    </a:lnTo>
                    <a:lnTo>
                      <a:pt x="8422" y="8603"/>
                    </a:lnTo>
                    <a:lnTo>
                      <a:pt x="7728" y="8588"/>
                    </a:lnTo>
                    <a:lnTo>
                      <a:pt x="7109" y="8482"/>
                    </a:lnTo>
                    <a:lnTo>
                      <a:pt x="6822" y="8407"/>
                    </a:lnTo>
                    <a:lnTo>
                      <a:pt x="7018" y="8000"/>
                    </a:lnTo>
                    <a:lnTo>
                      <a:pt x="7411" y="7305"/>
                    </a:lnTo>
                    <a:lnTo>
                      <a:pt x="7803" y="6792"/>
                    </a:lnTo>
                    <a:lnTo>
                      <a:pt x="8180" y="6520"/>
                    </a:lnTo>
                    <a:lnTo>
                      <a:pt x="8346" y="6505"/>
                    </a:lnTo>
                    <a:close/>
                    <a:moveTo>
                      <a:pt x="5237" y="8422"/>
                    </a:moveTo>
                    <a:lnTo>
                      <a:pt x="5449" y="8618"/>
                    </a:lnTo>
                    <a:lnTo>
                      <a:pt x="5735" y="8799"/>
                    </a:lnTo>
                    <a:lnTo>
                      <a:pt x="5464" y="9524"/>
                    </a:lnTo>
                    <a:lnTo>
                      <a:pt x="5237" y="10173"/>
                    </a:lnTo>
                    <a:lnTo>
                      <a:pt x="5011" y="9509"/>
                    </a:lnTo>
                    <a:lnTo>
                      <a:pt x="4724" y="8799"/>
                    </a:lnTo>
                    <a:lnTo>
                      <a:pt x="5011" y="8603"/>
                    </a:lnTo>
                    <a:lnTo>
                      <a:pt x="5237" y="8422"/>
                    </a:lnTo>
                    <a:close/>
                    <a:moveTo>
                      <a:pt x="5237" y="0"/>
                    </a:moveTo>
                    <a:lnTo>
                      <a:pt x="5086" y="31"/>
                    </a:lnTo>
                    <a:lnTo>
                      <a:pt x="4890" y="182"/>
                    </a:lnTo>
                    <a:lnTo>
                      <a:pt x="4830" y="302"/>
                    </a:lnTo>
                    <a:lnTo>
                      <a:pt x="4649" y="951"/>
                    </a:lnTo>
                    <a:lnTo>
                      <a:pt x="4226" y="2204"/>
                    </a:lnTo>
                    <a:lnTo>
                      <a:pt x="3985" y="2793"/>
                    </a:lnTo>
                    <a:lnTo>
                      <a:pt x="3652" y="2687"/>
                    </a:lnTo>
                    <a:lnTo>
                      <a:pt x="2868" y="2551"/>
                    </a:lnTo>
                    <a:lnTo>
                      <a:pt x="1962" y="2536"/>
                    </a:lnTo>
                    <a:lnTo>
                      <a:pt x="906" y="2657"/>
                    </a:lnTo>
                    <a:lnTo>
                      <a:pt x="302" y="2793"/>
                    </a:lnTo>
                    <a:lnTo>
                      <a:pt x="166" y="2853"/>
                    </a:lnTo>
                    <a:lnTo>
                      <a:pt x="60" y="2989"/>
                    </a:lnTo>
                    <a:lnTo>
                      <a:pt x="30" y="3064"/>
                    </a:lnTo>
                    <a:lnTo>
                      <a:pt x="0" y="3215"/>
                    </a:lnTo>
                    <a:lnTo>
                      <a:pt x="30" y="3291"/>
                    </a:lnTo>
                    <a:lnTo>
                      <a:pt x="166" y="3789"/>
                    </a:lnTo>
                    <a:lnTo>
                      <a:pt x="483" y="4649"/>
                    </a:lnTo>
                    <a:lnTo>
                      <a:pt x="815" y="5313"/>
                    </a:lnTo>
                    <a:lnTo>
                      <a:pt x="1177" y="5796"/>
                    </a:lnTo>
                    <a:lnTo>
                      <a:pt x="1358" y="5962"/>
                    </a:lnTo>
                    <a:lnTo>
                      <a:pt x="1162" y="6143"/>
                    </a:lnTo>
                    <a:lnTo>
                      <a:pt x="800" y="6626"/>
                    </a:lnTo>
                    <a:lnTo>
                      <a:pt x="468" y="7290"/>
                    </a:lnTo>
                    <a:lnTo>
                      <a:pt x="166" y="8150"/>
                    </a:lnTo>
                    <a:lnTo>
                      <a:pt x="30" y="8649"/>
                    </a:lnTo>
                    <a:lnTo>
                      <a:pt x="0" y="8799"/>
                    </a:lnTo>
                    <a:lnTo>
                      <a:pt x="60" y="8950"/>
                    </a:lnTo>
                    <a:lnTo>
                      <a:pt x="151" y="9086"/>
                    </a:lnTo>
                    <a:lnTo>
                      <a:pt x="302" y="9131"/>
                    </a:lnTo>
                    <a:lnTo>
                      <a:pt x="906" y="9282"/>
                    </a:lnTo>
                    <a:lnTo>
                      <a:pt x="1962" y="9403"/>
                    </a:lnTo>
                    <a:lnTo>
                      <a:pt x="2883" y="9388"/>
                    </a:lnTo>
                    <a:lnTo>
                      <a:pt x="3652" y="9252"/>
                    </a:lnTo>
                    <a:lnTo>
                      <a:pt x="3985" y="9131"/>
                    </a:lnTo>
                    <a:lnTo>
                      <a:pt x="4226" y="9735"/>
                    </a:lnTo>
                    <a:lnTo>
                      <a:pt x="4649" y="10988"/>
                    </a:lnTo>
                    <a:lnTo>
                      <a:pt x="4830" y="11622"/>
                    </a:lnTo>
                    <a:lnTo>
                      <a:pt x="4890" y="11758"/>
                    </a:lnTo>
                    <a:lnTo>
                      <a:pt x="5086" y="11924"/>
                    </a:lnTo>
                    <a:lnTo>
                      <a:pt x="5237" y="11939"/>
                    </a:lnTo>
                    <a:lnTo>
                      <a:pt x="5373" y="11924"/>
                    </a:lnTo>
                    <a:lnTo>
                      <a:pt x="5569" y="11758"/>
                    </a:lnTo>
                    <a:lnTo>
                      <a:pt x="5630" y="11622"/>
                    </a:lnTo>
                    <a:lnTo>
                      <a:pt x="5811" y="10988"/>
                    </a:lnTo>
                    <a:lnTo>
                      <a:pt x="6233" y="9735"/>
                    </a:lnTo>
                    <a:lnTo>
                      <a:pt x="6475" y="9131"/>
                    </a:lnTo>
                    <a:lnTo>
                      <a:pt x="6807" y="9252"/>
                    </a:lnTo>
                    <a:lnTo>
                      <a:pt x="7592" y="9388"/>
                    </a:lnTo>
                    <a:lnTo>
                      <a:pt x="8497" y="9403"/>
                    </a:lnTo>
                    <a:lnTo>
                      <a:pt x="9554" y="9282"/>
                    </a:lnTo>
                    <a:lnTo>
                      <a:pt x="10157" y="9131"/>
                    </a:lnTo>
                    <a:lnTo>
                      <a:pt x="10293" y="9086"/>
                    </a:lnTo>
                    <a:lnTo>
                      <a:pt x="10399" y="8950"/>
                    </a:lnTo>
                    <a:lnTo>
                      <a:pt x="10444" y="8875"/>
                    </a:lnTo>
                    <a:lnTo>
                      <a:pt x="10459" y="8724"/>
                    </a:lnTo>
                    <a:lnTo>
                      <a:pt x="10444" y="8649"/>
                    </a:lnTo>
                    <a:lnTo>
                      <a:pt x="10293" y="8150"/>
                    </a:lnTo>
                    <a:lnTo>
                      <a:pt x="9976" y="7290"/>
                    </a:lnTo>
                    <a:lnTo>
                      <a:pt x="9644" y="6626"/>
                    </a:lnTo>
                    <a:lnTo>
                      <a:pt x="9282" y="6143"/>
                    </a:lnTo>
                    <a:lnTo>
                      <a:pt x="9101" y="5962"/>
                    </a:lnTo>
                    <a:lnTo>
                      <a:pt x="9297" y="5796"/>
                    </a:lnTo>
                    <a:lnTo>
                      <a:pt x="9659" y="5313"/>
                    </a:lnTo>
                    <a:lnTo>
                      <a:pt x="9991" y="4649"/>
                    </a:lnTo>
                    <a:lnTo>
                      <a:pt x="10293" y="3789"/>
                    </a:lnTo>
                    <a:lnTo>
                      <a:pt x="10444" y="3291"/>
                    </a:lnTo>
                    <a:lnTo>
                      <a:pt x="10459" y="3140"/>
                    </a:lnTo>
                    <a:lnTo>
                      <a:pt x="10399" y="2989"/>
                    </a:lnTo>
                    <a:lnTo>
                      <a:pt x="10308" y="2853"/>
                    </a:lnTo>
                    <a:lnTo>
                      <a:pt x="10157" y="2793"/>
                    </a:lnTo>
                    <a:lnTo>
                      <a:pt x="9554" y="2657"/>
                    </a:lnTo>
                    <a:lnTo>
                      <a:pt x="8497" y="2536"/>
                    </a:lnTo>
                    <a:lnTo>
                      <a:pt x="7577" y="2551"/>
                    </a:lnTo>
                    <a:lnTo>
                      <a:pt x="6807" y="2687"/>
                    </a:lnTo>
                    <a:lnTo>
                      <a:pt x="6475" y="2793"/>
                    </a:lnTo>
                    <a:lnTo>
                      <a:pt x="6233" y="2204"/>
                    </a:lnTo>
                    <a:lnTo>
                      <a:pt x="5811" y="951"/>
                    </a:lnTo>
                    <a:lnTo>
                      <a:pt x="5630" y="302"/>
                    </a:lnTo>
                    <a:lnTo>
                      <a:pt x="5569" y="182"/>
                    </a:lnTo>
                    <a:lnTo>
                      <a:pt x="5373" y="16"/>
                    </a:lnTo>
                    <a:lnTo>
                      <a:pt x="5237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Google Shape;2167;p85">
                <a:extLst>
                  <a:ext uri="{FF2B5EF4-FFF2-40B4-BE49-F238E27FC236}">
                    <a16:creationId xmlns:a16="http://schemas.microsoft.com/office/drawing/2014/main" xmlns="" id="{78B5F352-3EDA-4150-BBA7-4AC682EB6141}"/>
                  </a:ext>
                </a:extLst>
              </p:cNvPr>
              <p:cNvSpPr/>
              <p:nvPr/>
            </p:nvSpPr>
            <p:spPr>
              <a:xfrm>
                <a:off x="4606047" y="2201793"/>
                <a:ext cx="21000" cy="100544"/>
              </a:xfrm>
              <a:custGeom>
                <a:avLst/>
                <a:gdLst/>
                <a:ahLst/>
                <a:cxnLst/>
                <a:rect l="l" t="t" r="r" b="b"/>
                <a:pathLst>
                  <a:path w="801" h="3835" extrusionOk="0">
                    <a:moveTo>
                      <a:pt x="408" y="1"/>
                    </a:moveTo>
                    <a:lnTo>
                      <a:pt x="242" y="31"/>
                    </a:lnTo>
                    <a:lnTo>
                      <a:pt x="31" y="242"/>
                    </a:lnTo>
                    <a:lnTo>
                      <a:pt x="1" y="408"/>
                    </a:lnTo>
                    <a:lnTo>
                      <a:pt x="1" y="3442"/>
                    </a:lnTo>
                    <a:lnTo>
                      <a:pt x="31" y="3593"/>
                    </a:lnTo>
                    <a:lnTo>
                      <a:pt x="242" y="3819"/>
                    </a:lnTo>
                    <a:lnTo>
                      <a:pt x="408" y="3834"/>
                    </a:lnTo>
                    <a:lnTo>
                      <a:pt x="559" y="3819"/>
                    </a:lnTo>
                    <a:lnTo>
                      <a:pt x="786" y="3593"/>
                    </a:lnTo>
                    <a:lnTo>
                      <a:pt x="801" y="3442"/>
                    </a:lnTo>
                    <a:lnTo>
                      <a:pt x="801" y="408"/>
                    </a:lnTo>
                    <a:lnTo>
                      <a:pt x="770" y="257"/>
                    </a:lnTo>
                    <a:lnTo>
                      <a:pt x="559" y="31"/>
                    </a:lnTo>
                    <a:lnTo>
                      <a:pt x="408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xmlns="" id="{839DE133-51BC-45D3-9811-F3AF095798EA}"/>
                </a:ext>
              </a:extLst>
            </p:cNvPr>
            <p:cNvSpPr/>
            <p:nvPr/>
          </p:nvSpPr>
          <p:spPr>
            <a:xfrm>
              <a:off x="1861662" y="-249855"/>
              <a:ext cx="45719" cy="812800"/>
            </a:xfrm>
            <a:prstGeom prst="rect">
              <a:avLst/>
            </a:prstGeom>
            <a:solidFill>
              <a:srgbClr val="DA07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1" descr="A picture containing flower&#10;&#10;Description automatically generated">
            <a:extLst>
              <a:ext uri="{FF2B5EF4-FFF2-40B4-BE49-F238E27FC236}">
                <a16:creationId xmlns:a16="http://schemas.microsoft.com/office/drawing/2014/main" xmlns="" id="{8CDBB1EC-5C17-4247-B5C5-0CBF26C9CD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65923" y="-1172834"/>
            <a:ext cx="5773120" cy="3437612"/>
          </a:xfrm>
          <a:prstGeom prst="rect">
            <a:avLst/>
          </a:prstGeom>
        </p:spPr>
      </p:pic>
      <p:sp>
        <p:nvSpPr>
          <p:cNvPr id="144" name="Google Shape;1218;p66">
            <a:extLst>
              <a:ext uri="{FF2B5EF4-FFF2-40B4-BE49-F238E27FC236}">
                <a16:creationId xmlns:a16="http://schemas.microsoft.com/office/drawing/2014/main" xmlns="" id="{98DB05EE-C582-4E77-8B1C-399BE5F37CDC}"/>
              </a:ext>
            </a:extLst>
          </p:cNvPr>
          <p:cNvSpPr/>
          <p:nvPr/>
        </p:nvSpPr>
        <p:spPr>
          <a:xfrm rot="5400000">
            <a:off x="3156088" y="-2206424"/>
            <a:ext cx="6042927" cy="11123434"/>
          </a:xfrm>
          <a:custGeom>
            <a:avLst/>
            <a:gdLst/>
            <a:ahLst/>
            <a:cxnLst/>
            <a:rect l="l" t="t" r="r" b="b"/>
            <a:pathLst>
              <a:path w="39816" h="49203" extrusionOk="0">
                <a:moveTo>
                  <a:pt x="1585" y="484"/>
                </a:moveTo>
                <a:lnTo>
                  <a:pt x="1585" y="1585"/>
                </a:lnTo>
                <a:lnTo>
                  <a:pt x="499" y="1585"/>
                </a:lnTo>
                <a:lnTo>
                  <a:pt x="499" y="484"/>
                </a:lnTo>
                <a:close/>
                <a:moveTo>
                  <a:pt x="3170" y="484"/>
                </a:moveTo>
                <a:lnTo>
                  <a:pt x="3170" y="1585"/>
                </a:lnTo>
                <a:lnTo>
                  <a:pt x="2068" y="1585"/>
                </a:lnTo>
                <a:lnTo>
                  <a:pt x="2068" y="484"/>
                </a:lnTo>
                <a:close/>
                <a:moveTo>
                  <a:pt x="4755" y="484"/>
                </a:moveTo>
                <a:lnTo>
                  <a:pt x="4755" y="1585"/>
                </a:lnTo>
                <a:lnTo>
                  <a:pt x="3668" y="1585"/>
                </a:lnTo>
                <a:lnTo>
                  <a:pt x="3668" y="484"/>
                </a:lnTo>
                <a:close/>
                <a:moveTo>
                  <a:pt x="36148" y="484"/>
                </a:moveTo>
                <a:lnTo>
                  <a:pt x="36148" y="1585"/>
                </a:lnTo>
                <a:lnTo>
                  <a:pt x="35061" y="1585"/>
                </a:lnTo>
                <a:lnTo>
                  <a:pt x="35061" y="484"/>
                </a:lnTo>
                <a:close/>
                <a:moveTo>
                  <a:pt x="37732" y="484"/>
                </a:moveTo>
                <a:lnTo>
                  <a:pt x="37732" y="1585"/>
                </a:lnTo>
                <a:lnTo>
                  <a:pt x="36646" y="1585"/>
                </a:lnTo>
                <a:lnTo>
                  <a:pt x="36646" y="484"/>
                </a:lnTo>
                <a:close/>
                <a:moveTo>
                  <a:pt x="39317" y="484"/>
                </a:moveTo>
                <a:lnTo>
                  <a:pt x="39317" y="1585"/>
                </a:lnTo>
                <a:lnTo>
                  <a:pt x="38231" y="1585"/>
                </a:lnTo>
                <a:lnTo>
                  <a:pt x="38231" y="484"/>
                </a:lnTo>
                <a:close/>
                <a:moveTo>
                  <a:pt x="3170" y="2068"/>
                </a:moveTo>
                <a:lnTo>
                  <a:pt x="3170" y="3170"/>
                </a:lnTo>
                <a:lnTo>
                  <a:pt x="2068" y="3170"/>
                </a:lnTo>
                <a:lnTo>
                  <a:pt x="2068" y="2068"/>
                </a:lnTo>
                <a:close/>
                <a:moveTo>
                  <a:pt x="37732" y="2068"/>
                </a:moveTo>
                <a:lnTo>
                  <a:pt x="37732" y="3170"/>
                </a:lnTo>
                <a:lnTo>
                  <a:pt x="36646" y="3170"/>
                </a:lnTo>
                <a:lnTo>
                  <a:pt x="36646" y="2068"/>
                </a:lnTo>
                <a:close/>
                <a:moveTo>
                  <a:pt x="1585" y="3638"/>
                </a:moveTo>
                <a:lnTo>
                  <a:pt x="1585" y="4725"/>
                </a:lnTo>
                <a:lnTo>
                  <a:pt x="499" y="4725"/>
                </a:lnTo>
                <a:lnTo>
                  <a:pt x="499" y="3638"/>
                </a:lnTo>
                <a:close/>
                <a:moveTo>
                  <a:pt x="4755" y="3638"/>
                </a:moveTo>
                <a:lnTo>
                  <a:pt x="4755" y="4725"/>
                </a:lnTo>
                <a:lnTo>
                  <a:pt x="3668" y="4725"/>
                </a:lnTo>
                <a:lnTo>
                  <a:pt x="3668" y="3638"/>
                </a:lnTo>
                <a:close/>
                <a:moveTo>
                  <a:pt x="36148" y="3638"/>
                </a:moveTo>
                <a:lnTo>
                  <a:pt x="36148" y="4725"/>
                </a:lnTo>
                <a:lnTo>
                  <a:pt x="35061" y="4725"/>
                </a:lnTo>
                <a:lnTo>
                  <a:pt x="35061" y="3638"/>
                </a:lnTo>
                <a:close/>
                <a:moveTo>
                  <a:pt x="39302" y="3638"/>
                </a:moveTo>
                <a:lnTo>
                  <a:pt x="39302" y="4725"/>
                </a:lnTo>
                <a:lnTo>
                  <a:pt x="38231" y="4725"/>
                </a:lnTo>
                <a:lnTo>
                  <a:pt x="38231" y="3638"/>
                </a:lnTo>
                <a:close/>
                <a:moveTo>
                  <a:pt x="1585" y="44433"/>
                </a:moveTo>
                <a:lnTo>
                  <a:pt x="1585" y="45520"/>
                </a:lnTo>
                <a:lnTo>
                  <a:pt x="499" y="45520"/>
                </a:lnTo>
                <a:lnTo>
                  <a:pt x="499" y="44433"/>
                </a:lnTo>
                <a:close/>
                <a:moveTo>
                  <a:pt x="4755" y="44433"/>
                </a:moveTo>
                <a:lnTo>
                  <a:pt x="4755" y="45520"/>
                </a:lnTo>
                <a:lnTo>
                  <a:pt x="3668" y="45520"/>
                </a:lnTo>
                <a:lnTo>
                  <a:pt x="3668" y="44433"/>
                </a:lnTo>
                <a:close/>
                <a:moveTo>
                  <a:pt x="36148" y="44433"/>
                </a:moveTo>
                <a:lnTo>
                  <a:pt x="36148" y="45520"/>
                </a:lnTo>
                <a:lnTo>
                  <a:pt x="35061" y="45520"/>
                </a:lnTo>
                <a:lnTo>
                  <a:pt x="35061" y="44433"/>
                </a:lnTo>
                <a:close/>
                <a:moveTo>
                  <a:pt x="39317" y="44433"/>
                </a:moveTo>
                <a:lnTo>
                  <a:pt x="39317" y="45520"/>
                </a:lnTo>
                <a:lnTo>
                  <a:pt x="38231" y="45520"/>
                </a:lnTo>
                <a:lnTo>
                  <a:pt x="38231" y="44433"/>
                </a:lnTo>
                <a:close/>
                <a:moveTo>
                  <a:pt x="3170" y="46018"/>
                </a:moveTo>
                <a:lnTo>
                  <a:pt x="3170" y="47105"/>
                </a:lnTo>
                <a:lnTo>
                  <a:pt x="2068" y="47105"/>
                </a:lnTo>
                <a:lnTo>
                  <a:pt x="2068" y="46018"/>
                </a:lnTo>
                <a:close/>
                <a:moveTo>
                  <a:pt x="37732" y="46018"/>
                </a:moveTo>
                <a:lnTo>
                  <a:pt x="37732" y="47105"/>
                </a:lnTo>
                <a:lnTo>
                  <a:pt x="36646" y="47105"/>
                </a:lnTo>
                <a:lnTo>
                  <a:pt x="36646" y="46018"/>
                </a:lnTo>
                <a:close/>
                <a:moveTo>
                  <a:pt x="1585" y="47603"/>
                </a:moveTo>
                <a:lnTo>
                  <a:pt x="1585" y="48689"/>
                </a:lnTo>
                <a:lnTo>
                  <a:pt x="499" y="48689"/>
                </a:lnTo>
                <a:lnTo>
                  <a:pt x="499" y="47603"/>
                </a:lnTo>
                <a:close/>
                <a:moveTo>
                  <a:pt x="4755" y="47603"/>
                </a:moveTo>
                <a:lnTo>
                  <a:pt x="4755" y="48689"/>
                </a:lnTo>
                <a:lnTo>
                  <a:pt x="3668" y="48689"/>
                </a:lnTo>
                <a:lnTo>
                  <a:pt x="3668" y="47603"/>
                </a:lnTo>
                <a:close/>
                <a:moveTo>
                  <a:pt x="34578" y="469"/>
                </a:moveTo>
                <a:lnTo>
                  <a:pt x="34578" y="2053"/>
                </a:lnTo>
                <a:lnTo>
                  <a:pt x="36163" y="2053"/>
                </a:lnTo>
                <a:lnTo>
                  <a:pt x="36163" y="3155"/>
                </a:lnTo>
                <a:lnTo>
                  <a:pt x="34578" y="3155"/>
                </a:lnTo>
                <a:lnTo>
                  <a:pt x="34578" y="5223"/>
                </a:lnTo>
                <a:lnTo>
                  <a:pt x="36661" y="5223"/>
                </a:lnTo>
                <a:lnTo>
                  <a:pt x="36661" y="3638"/>
                </a:lnTo>
                <a:lnTo>
                  <a:pt x="37748" y="3638"/>
                </a:lnTo>
                <a:lnTo>
                  <a:pt x="37748" y="5223"/>
                </a:lnTo>
                <a:lnTo>
                  <a:pt x="39332" y="5223"/>
                </a:lnTo>
                <a:lnTo>
                  <a:pt x="39332" y="43935"/>
                </a:lnTo>
                <a:lnTo>
                  <a:pt x="37732" y="43935"/>
                </a:lnTo>
                <a:lnTo>
                  <a:pt x="37732" y="45520"/>
                </a:lnTo>
                <a:lnTo>
                  <a:pt x="36646" y="45520"/>
                </a:lnTo>
                <a:lnTo>
                  <a:pt x="36646" y="43935"/>
                </a:lnTo>
                <a:lnTo>
                  <a:pt x="34563" y="43935"/>
                </a:lnTo>
                <a:lnTo>
                  <a:pt x="34563" y="46018"/>
                </a:lnTo>
                <a:lnTo>
                  <a:pt x="36148" y="46018"/>
                </a:lnTo>
                <a:lnTo>
                  <a:pt x="36148" y="47105"/>
                </a:lnTo>
                <a:lnTo>
                  <a:pt x="34563" y="47105"/>
                </a:lnTo>
                <a:lnTo>
                  <a:pt x="34563" y="48689"/>
                </a:lnTo>
                <a:lnTo>
                  <a:pt x="5253" y="48689"/>
                </a:lnTo>
                <a:lnTo>
                  <a:pt x="5253" y="47105"/>
                </a:lnTo>
                <a:lnTo>
                  <a:pt x="3668" y="47105"/>
                </a:lnTo>
                <a:lnTo>
                  <a:pt x="3668" y="46018"/>
                </a:lnTo>
                <a:lnTo>
                  <a:pt x="5253" y="46018"/>
                </a:lnTo>
                <a:lnTo>
                  <a:pt x="5253" y="43935"/>
                </a:lnTo>
                <a:lnTo>
                  <a:pt x="3170" y="43935"/>
                </a:lnTo>
                <a:lnTo>
                  <a:pt x="3170" y="45520"/>
                </a:lnTo>
                <a:lnTo>
                  <a:pt x="2068" y="45520"/>
                </a:lnTo>
                <a:lnTo>
                  <a:pt x="2068" y="43935"/>
                </a:lnTo>
                <a:lnTo>
                  <a:pt x="499" y="43935"/>
                </a:lnTo>
                <a:lnTo>
                  <a:pt x="499" y="5223"/>
                </a:lnTo>
                <a:lnTo>
                  <a:pt x="2068" y="5223"/>
                </a:lnTo>
                <a:lnTo>
                  <a:pt x="2068" y="3638"/>
                </a:lnTo>
                <a:lnTo>
                  <a:pt x="3170" y="3638"/>
                </a:lnTo>
                <a:lnTo>
                  <a:pt x="3170" y="5223"/>
                </a:lnTo>
                <a:lnTo>
                  <a:pt x="5253" y="5223"/>
                </a:lnTo>
                <a:lnTo>
                  <a:pt x="5253" y="3155"/>
                </a:lnTo>
                <a:lnTo>
                  <a:pt x="3668" y="3155"/>
                </a:lnTo>
                <a:lnTo>
                  <a:pt x="3668" y="2053"/>
                </a:lnTo>
                <a:lnTo>
                  <a:pt x="5253" y="2053"/>
                </a:lnTo>
                <a:lnTo>
                  <a:pt x="5253" y="469"/>
                </a:lnTo>
                <a:close/>
                <a:moveTo>
                  <a:pt x="36148" y="47603"/>
                </a:moveTo>
                <a:lnTo>
                  <a:pt x="36148" y="48689"/>
                </a:lnTo>
                <a:lnTo>
                  <a:pt x="35061" y="48689"/>
                </a:lnTo>
                <a:lnTo>
                  <a:pt x="35061" y="47603"/>
                </a:lnTo>
                <a:close/>
                <a:moveTo>
                  <a:pt x="39302" y="47603"/>
                </a:moveTo>
                <a:lnTo>
                  <a:pt x="39302" y="48689"/>
                </a:lnTo>
                <a:lnTo>
                  <a:pt x="38231" y="48689"/>
                </a:lnTo>
                <a:lnTo>
                  <a:pt x="38231" y="47603"/>
                </a:lnTo>
                <a:close/>
                <a:moveTo>
                  <a:pt x="1" y="1"/>
                </a:moveTo>
                <a:lnTo>
                  <a:pt x="1" y="2068"/>
                </a:lnTo>
                <a:lnTo>
                  <a:pt x="1585" y="2068"/>
                </a:lnTo>
                <a:lnTo>
                  <a:pt x="1585" y="3170"/>
                </a:lnTo>
                <a:lnTo>
                  <a:pt x="1" y="3170"/>
                </a:lnTo>
                <a:lnTo>
                  <a:pt x="1" y="5238"/>
                </a:lnTo>
                <a:lnTo>
                  <a:pt x="1" y="46033"/>
                </a:lnTo>
                <a:lnTo>
                  <a:pt x="1585" y="46033"/>
                </a:lnTo>
                <a:lnTo>
                  <a:pt x="1585" y="47120"/>
                </a:lnTo>
                <a:lnTo>
                  <a:pt x="1" y="47120"/>
                </a:lnTo>
                <a:lnTo>
                  <a:pt x="1" y="49203"/>
                </a:lnTo>
                <a:lnTo>
                  <a:pt x="2068" y="49203"/>
                </a:lnTo>
                <a:lnTo>
                  <a:pt x="2068" y="47618"/>
                </a:lnTo>
                <a:lnTo>
                  <a:pt x="3170" y="47618"/>
                </a:lnTo>
                <a:lnTo>
                  <a:pt x="3170" y="49203"/>
                </a:lnTo>
                <a:lnTo>
                  <a:pt x="36646" y="49203"/>
                </a:lnTo>
                <a:lnTo>
                  <a:pt x="36646" y="47618"/>
                </a:lnTo>
                <a:lnTo>
                  <a:pt x="37732" y="47618"/>
                </a:lnTo>
                <a:lnTo>
                  <a:pt x="37732" y="49203"/>
                </a:lnTo>
                <a:lnTo>
                  <a:pt x="39815" y="49203"/>
                </a:lnTo>
                <a:lnTo>
                  <a:pt x="39815" y="47120"/>
                </a:lnTo>
                <a:lnTo>
                  <a:pt x="38231" y="47120"/>
                </a:lnTo>
                <a:lnTo>
                  <a:pt x="38231" y="46033"/>
                </a:lnTo>
                <a:lnTo>
                  <a:pt x="39815" y="46033"/>
                </a:lnTo>
                <a:lnTo>
                  <a:pt x="39815" y="5223"/>
                </a:lnTo>
                <a:lnTo>
                  <a:pt x="39815" y="3155"/>
                </a:lnTo>
                <a:lnTo>
                  <a:pt x="38231" y="3155"/>
                </a:lnTo>
                <a:lnTo>
                  <a:pt x="38231" y="2053"/>
                </a:lnTo>
                <a:lnTo>
                  <a:pt x="39785" y="2053"/>
                </a:lnTo>
                <a:lnTo>
                  <a:pt x="39785" y="1"/>
                </a:lnTo>
                <a:close/>
              </a:path>
            </a:pathLst>
          </a:custGeom>
          <a:solidFill>
            <a:srgbClr val="DA07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0" name="Google Shape;1249;p67">
            <a:extLst>
              <a:ext uri="{FF2B5EF4-FFF2-40B4-BE49-F238E27FC236}">
                <a16:creationId xmlns:a16="http://schemas.microsoft.com/office/drawing/2014/main" xmlns="" id="{4C36DD44-68B1-471A-A1B8-EAB373946CD5}"/>
              </a:ext>
            </a:extLst>
          </p:cNvPr>
          <p:cNvGrpSpPr/>
          <p:nvPr/>
        </p:nvGrpSpPr>
        <p:grpSpPr>
          <a:xfrm>
            <a:off x="11005912" y="5359575"/>
            <a:ext cx="319990" cy="324828"/>
            <a:chOff x="6606590" y="3427057"/>
            <a:chExt cx="729402" cy="740429"/>
          </a:xfrm>
        </p:grpSpPr>
        <p:sp>
          <p:nvSpPr>
            <p:cNvPr id="151" name="Google Shape;1250;p67">
              <a:extLst>
                <a:ext uri="{FF2B5EF4-FFF2-40B4-BE49-F238E27FC236}">
                  <a16:creationId xmlns:a16="http://schemas.microsoft.com/office/drawing/2014/main" xmlns="" id="{AC3CC70F-CA4A-46AB-960E-F6A4164EFA0F}"/>
                </a:ext>
              </a:extLst>
            </p:cNvPr>
            <p:cNvSpPr/>
            <p:nvPr/>
          </p:nvSpPr>
          <p:spPr>
            <a:xfrm rot="4346907">
              <a:off x="6674295" y="3508693"/>
              <a:ext cx="593991" cy="577158"/>
            </a:xfrm>
            <a:custGeom>
              <a:avLst/>
              <a:gdLst/>
              <a:ahLst/>
              <a:cxnLst/>
              <a:rect l="l" t="t" r="r" b="b"/>
              <a:pathLst>
                <a:path w="7978" h="7752" extrusionOk="0">
                  <a:moveTo>
                    <a:pt x="4310" y="0"/>
                  </a:moveTo>
                  <a:lnTo>
                    <a:pt x="3929" y="262"/>
                  </a:lnTo>
                  <a:lnTo>
                    <a:pt x="3405" y="798"/>
                  </a:lnTo>
                  <a:lnTo>
                    <a:pt x="3227" y="1072"/>
                  </a:lnTo>
                  <a:lnTo>
                    <a:pt x="3072" y="1357"/>
                  </a:lnTo>
                  <a:lnTo>
                    <a:pt x="2881" y="1917"/>
                  </a:lnTo>
                  <a:lnTo>
                    <a:pt x="2858" y="2203"/>
                  </a:lnTo>
                  <a:lnTo>
                    <a:pt x="2858" y="2310"/>
                  </a:lnTo>
                  <a:lnTo>
                    <a:pt x="2834" y="2417"/>
                  </a:lnTo>
                  <a:lnTo>
                    <a:pt x="2762" y="2369"/>
                  </a:lnTo>
                  <a:lnTo>
                    <a:pt x="2691" y="2322"/>
                  </a:lnTo>
                  <a:lnTo>
                    <a:pt x="2417" y="2191"/>
                  </a:lnTo>
                  <a:lnTo>
                    <a:pt x="1810" y="2024"/>
                  </a:lnTo>
                  <a:lnTo>
                    <a:pt x="1488" y="2012"/>
                  </a:lnTo>
                  <a:lnTo>
                    <a:pt x="1143" y="2024"/>
                  </a:lnTo>
                  <a:lnTo>
                    <a:pt x="583" y="2155"/>
                  </a:lnTo>
                  <a:lnTo>
                    <a:pt x="191" y="2346"/>
                  </a:lnTo>
                  <a:lnTo>
                    <a:pt x="0" y="2477"/>
                  </a:lnTo>
                  <a:lnTo>
                    <a:pt x="143" y="2905"/>
                  </a:lnTo>
                  <a:lnTo>
                    <a:pt x="464" y="3548"/>
                  </a:lnTo>
                  <a:lnTo>
                    <a:pt x="631" y="3798"/>
                  </a:lnTo>
                  <a:lnTo>
                    <a:pt x="822" y="4036"/>
                  </a:lnTo>
                  <a:lnTo>
                    <a:pt x="1238" y="4394"/>
                  </a:lnTo>
                  <a:lnTo>
                    <a:pt x="1465" y="4525"/>
                  </a:lnTo>
                  <a:lnTo>
                    <a:pt x="1679" y="4632"/>
                  </a:lnTo>
                  <a:lnTo>
                    <a:pt x="1881" y="4703"/>
                  </a:lnTo>
                  <a:lnTo>
                    <a:pt x="1762" y="4810"/>
                  </a:lnTo>
                  <a:lnTo>
                    <a:pt x="1631" y="4929"/>
                  </a:lnTo>
                  <a:lnTo>
                    <a:pt x="1429" y="5144"/>
                  </a:lnTo>
                  <a:lnTo>
                    <a:pt x="1119" y="5668"/>
                  </a:lnTo>
                  <a:lnTo>
                    <a:pt x="1024" y="5977"/>
                  </a:lnTo>
                  <a:lnTo>
                    <a:pt x="941" y="6287"/>
                  </a:lnTo>
                  <a:lnTo>
                    <a:pt x="917" y="6835"/>
                  </a:lnTo>
                  <a:lnTo>
                    <a:pt x="976" y="7251"/>
                  </a:lnTo>
                  <a:lnTo>
                    <a:pt x="1036" y="7477"/>
                  </a:lnTo>
                  <a:lnTo>
                    <a:pt x="1488" y="7489"/>
                  </a:lnTo>
                  <a:lnTo>
                    <a:pt x="2203" y="7382"/>
                  </a:lnTo>
                  <a:lnTo>
                    <a:pt x="2500" y="7275"/>
                  </a:lnTo>
                  <a:lnTo>
                    <a:pt x="2774" y="7168"/>
                  </a:lnTo>
                  <a:lnTo>
                    <a:pt x="3227" y="6870"/>
                  </a:lnTo>
                  <a:lnTo>
                    <a:pt x="3417" y="6680"/>
                  </a:lnTo>
                  <a:lnTo>
                    <a:pt x="3560" y="6525"/>
                  </a:lnTo>
                  <a:lnTo>
                    <a:pt x="3810" y="6180"/>
                  </a:lnTo>
                  <a:lnTo>
                    <a:pt x="3905" y="5965"/>
                  </a:lnTo>
                  <a:lnTo>
                    <a:pt x="4001" y="6215"/>
                  </a:lnTo>
                  <a:lnTo>
                    <a:pt x="4251" y="6656"/>
                  </a:lnTo>
                  <a:lnTo>
                    <a:pt x="4405" y="6835"/>
                  </a:lnTo>
                  <a:lnTo>
                    <a:pt x="4584" y="7025"/>
                  </a:lnTo>
                  <a:lnTo>
                    <a:pt x="5001" y="7323"/>
                  </a:lnTo>
                  <a:lnTo>
                    <a:pt x="5263" y="7442"/>
                  </a:lnTo>
                  <a:lnTo>
                    <a:pt x="5537" y="7549"/>
                  </a:lnTo>
                  <a:lnTo>
                    <a:pt x="6215" y="7716"/>
                  </a:lnTo>
                  <a:lnTo>
                    <a:pt x="6668" y="7751"/>
                  </a:lnTo>
                  <a:lnTo>
                    <a:pt x="6751" y="7537"/>
                  </a:lnTo>
                  <a:lnTo>
                    <a:pt x="6846" y="7144"/>
                  </a:lnTo>
                  <a:lnTo>
                    <a:pt x="6882" y="6584"/>
                  </a:lnTo>
                  <a:lnTo>
                    <a:pt x="6823" y="6239"/>
                  </a:lnTo>
                  <a:lnTo>
                    <a:pt x="6739" y="5930"/>
                  </a:lnTo>
                  <a:lnTo>
                    <a:pt x="6453" y="5382"/>
                  </a:lnTo>
                  <a:lnTo>
                    <a:pt x="6275" y="5156"/>
                  </a:lnTo>
                  <a:lnTo>
                    <a:pt x="6180" y="5037"/>
                  </a:lnTo>
                  <a:lnTo>
                    <a:pt x="6072" y="4941"/>
                  </a:lnTo>
                  <a:lnTo>
                    <a:pt x="6215" y="4894"/>
                  </a:lnTo>
                  <a:lnTo>
                    <a:pt x="6370" y="4834"/>
                  </a:lnTo>
                  <a:lnTo>
                    <a:pt x="6608" y="4727"/>
                  </a:lnTo>
                  <a:lnTo>
                    <a:pt x="7025" y="4417"/>
                  </a:lnTo>
                  <a:lnTo>
                    <a:pt x="7215" y="4215"/>
                  </a:lnTo>
                  <a:lnTo>
                    <a:pt x="7394" y="3989"/>
                  </a:lnTo>
                  <a:lnTo>
                    <a:pt x="7763" y="3405"/>
                  </a:lnTo>
                  <a:lnTo>
                    <a:pt x="7978" y="3012"/>
                  </a:lnTo>
                  <a:lnTo>
                    <a:pt x="7823" y="2846"/>
                  </a:lnTo>
                  <a:lnTo>
                    <a:pt x="7489" y="2608"/>
                  </a:lnTo>
                  <a:lnTo>
                    <a:pt x="7132" y="2453"/>
                  </a:lnTo>
                  <a:lnTo>
                    <a:pt x="6775" y="2369"/>
                  </a:lnTo>
                  <a:lnTo>
                    <a:pt x="6608" y="2358"/>
                  </a:lnTo>
                  <a:lnTo>
                    <a:pt x="6275" y="2334"/>
                  </a:lnTo>
                  <a:lnTo>
                    <a:pt x="5656" y="2441"/>
                  </a:lnTo>
                  <a:lnTo>
                    <a:pt x="5382" y="2548"/>
                  </a:lnTo>
                  <a:lnTo>
                    <a:pt x="5358" y="2560"/>
                  </a:lnTo>
                  <a:lnTo>
                    <a:pt x="5322" y="2584"/>
                  </a:lnTo>
                  <a:lnTo>
                    <a:pt x="5334" y="2500"/>
                  </a:lnTo>
                  <a:lnTo>
                    <a:pt x="5358" y="2417"/>
                  </a:lnTo>
                  <a:lnTo>
                    <a:pt x="5370" y="2119"/>
                  </a:lnTo>
                  <a:lnTo>
                    <a:pt x="5287" y="1536"/>
                  </a:lnTo>
                  <a:lnTo>
                    <a:pt x="5191" y="1238"/>
                  </a:lnTo>
                  <a:lnTo>
                    <a:pt x="5060" y="941"/>
                  </a:lnTo>
                  <a:lnTo>
                    <a:pt x="4644" y="322"/>
                  </a:lnTo>
                  <a:lnTo>
                    <a:pt x="4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Google Shape;1251;p67">
              <a:extLst>
                <a:ext uri="{FF2B5EF4-FFF2-40B4-BE49-F238E27FC236}">
                  <a16:creationId xmlns:a16="http://schemas.microsoft.com/office/drawing/2014/main" xmlns="" id="{9DBD7440-7566-4307-B545-214150176420}"/>
                </a:ext>
              </a:extLst>
            </p:cNvPr>
            <p:cNvSpPr/>
            <p:nvPr/>
          </p:nvSpPr>
          <p:spPr>
            <a:xfrm rot="4346907">
              <a:off x="6872549" y="3698737"/>
              <a:ext cx="177348" cy="177346"/>
            </a:xfrm>
            <a:custGeom>
              <a:avLst/>
              <a:gdLst/>
              <a:ahLst/>
              <a:cxnLst/>
              <a:rect l="l" t="t" r="r" b="b"/>
              <a:pathLst>
                <a:path w="2382" h="2382" extrusionOk="0">
                  <a:moveTo>
                    <a:pt x="1191" y="0"/>
                  </a:moveTo>
                  <a:lnTo>
                    <a:pt x="941" y="12"/>
                  </a:lnTo>
                  <a:lnTo>
                    <a:pt x="512" y="191"/>
                  </a:lnTo>
                  <a:lnTo>
                    <a:pt x="191" y="512"/>
                  </a:lnTo>
                  <a:lnTo>
                    <a:pt x="12" y="941"/>
                  </a:lnTo>
                  <a:lnTo>
                    <a:pt x="0" y="1191"/>
                  </a:lnTo>
                  <a:lnTo>
                    <a:pt x="12" y="1429"/>
                  </a:lnTo>
                  <a:lnTo>
                    <a:pt x="191" y="1858"/>
                  </a:lnTo>
                  <a:lnTo>
                    <a:pt x="512" y="2179"/>
                  </a:lnTo>
                  <a:lnTo>
                    <a:pt x="941" y="2358"/>
                  </a:lnTo>
                  <a:lnTo>
                    <a:pt x="1191" y="2382"/>
                  </a:lnTo>
                  <a:lnTo>
                    <a:pt x="1429" y="2358"/>
                  </a:lnTo>
                  <a:lnTo>
                    <a:pt x="1858" y="2179"/>
                  </a:lnTo>
                  <a:lnTo>
                    <a:pt x="2179" y="1858"/>
                  </a:lnTo>
                  <a:lnTo>
                    <a:pt x="2358" y="1429"/>
                  </a:lnTo>
                  <a:lnTo>
                    <a:pt x="2382" y="1191"/>
                  </a:lnTo>
                  <a:lnTo>
                    <a:pt x="2358" y="941"/>
                  </a:lnTo>
                  <a:lnTo>
                    <a:pt x="2179" y="512"/>
                  </a:lnTo>
                  <a:lnTo>
                    <a:pt x="1858" y="191"/>
                  </a:lnTo>
                  <a:lnTo>
                    <a:pt x="1429" y="12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3" name="Google Shape;1249;p67">
            <a:extLst>
              <a:ext uri="{FF2B5EF4-FFF2-40B4-BE49-F238E27FC236}">
                <a16:creationId xmlns:a16="http://schemas.microsoft.com/office/drawing/2014/main" xmlns="" id="{74DF8F8A-BBCF-4B40-B0F0-FFE5444AD733}"/>
              </a:ext>
            </a:extLst>
          </p:cNvPr>
          <p:cNvGrpSpPr/>
          <p:nvPr/>
        </p:nvGrpSpPr>
        <p:grpSpPr>
          <a:xfrm>
            <a:off x="11005915" y="1129101"/>
            <a:ext cx="319990" cy="324828"/>
            <a:chOff x="6606590" y="3427057"/>
            <a:chExt cx="729402" cy="740429"/>
          </a:xfrm>
        </p:grpSpPr>
        <p:sp>
          <p:nvSpPr>
            <p:cNvPr id="154" name="Google Shape;1250;p67">
              <a:extLst>
                <a:ext uri="{FF2B5EF4-FFF2-40B4-BE49-F238E27FC236}">
                  <a16:creationId xmlns:a16="http://schemas.microsoft.com/office/drawing/2014/main" xmlns="" id="{C2086BFF-98B7-4066-9F7D-08ABD1A49A15}"/>
                </a:ext>
              </a:extLst>
            </p:cNvPr>
            <p:cNvSpPr/>
            <p:nvPr/>
          </p:nvSpPr>
          <p:spPr>
            <a:xfrm rot="4346907">
              <a:off x="6674295" y="3508693"/>
              <a:ext cx="593991" cy="577158"/>
            </a:xfrm>
            <a:custGeom>
              <a:avLst/>
              <a:gdLst/>
              <a:ahLst/>
              <a:cxnLst/>
              <a:rect l="l" t="t" r="r" b="b"/>
              <a:pathLst>
                <a:path w="7978" h="7752" extrusionOk="0">
                  <a:moveTo>
                    <a:pt x="4310" y="0"/>
                  </a:moveTo>
                  <a:lnTo>
                    <a:pt x="3929" y="262"/>
                  </a:lnTo>
                  <a:lnTo>
                    <a:pt x="3405" y="798"/>
                  </a:lnTo>
                  <a:lnTo>
                    <a:pt x="3227" y="1072"/>
                  </a:lnTo>
                  <a:lnTo>
                    <a:pt x="3072" y="1357"/>
                  </a:lnTo>
                  <a:lnTo>
                    <a:pt x="2881" y="1917"/>
                  </a:lnTo>
                  <a:lnTo>
                    <a:pt x="2858" y="2203"/>
                  </a:lnTo>
                  <a:lnTo>
                    <a:pt x="2858" y="2310"/>
                  </a:lnTo>
                  <a:lnTo>
                    <a:pt x="2834" y="2417"/>
                  </a:lnTo>
                  <a:lnTo>
                    <a:pt x="2762" y="2369"/>
                  </a:lnTo>
                  <a:lnTo>
                    <a:pt x="2691" y="2322"/>
                  </a:lnTo>
                  <a:lnTo>
                    <a:pt x="2417" y="2191"/>
                  </a:lnTo>
                  <a:lnTo>
                    <a:pt x="1810" y="2024"/>
                  </a:lnTo>
                  <a:lnTo>
                    <a:pt x="1488" y="2012"/>
                  </a:lnTo>
                  <a:lnTo>
                    <a:pt x="1143" y="2024"/>
                  </a:lnTo>
                  <a:lnTo>
                    <a:pt x="583" y="2155"/>
                  </a:lnTo>
                  <a:lnTo>
                    <a:pt x="191" y="2346"/>
                  </a:lnTo>
                  <a:lnTo>
                    <a:pt x="0" y="2477"/>
                  </a:lnTo>
                  <a:lnTo>
                    <a:pt x="143" y="2905"/>
                  </a:lnTo>
                  <a:lnTo>
                    <a:pt x="464" y="3548"/>
                  </a:lnTo>
                  <a:lnTo>
                    <a:pt x="631" y="3798"/>
                  </a:lnTo>
                  <a:lnTo>
                    <a:pt x="822" y="4036"/>
                  </a:lnTo>
                  <a:lnTo>
                    <a:pt x="1238" y="4394"/>
                  </a:lnTo>
                  <a:lnTo>
                    <a:pt x="1465" y="4525"/>
                  </a:lnTo>
                  <a:lnTo>
                    <a:pt x="1679" y="4632"/>
                  </a:lnTo>
                  <a:lnTo>
                    <a:pt x="1881" y="4703"/>
                  </a:lnTo>
                  <a:lnTo>
                    <a:pt x="1762" y="4810"/>
                  </a:lnTo>
                  <a:lnTo>
                    <a:pt x="1631" y="4929"/>
                  </a:lnTo>
                  <a:lnTo>
                    <a:pt x="1429" y="5144"/>
                  </a:lnTo>
                  <a:lnTo>
                    <a:pt x="1119" y="5668"/>
                  </a:lnTo>
                  <a:lnTo>
                    <a:pt x="1024" y="5977"/>
                  </a:lnTo>
                  <a:lnTo>
                    <a:pt x="941" y="6287"/>
                  </a:lnTo>
                  <a:lnTo>
                    <a:pt x="917" y="6835"/>
                  </a:lnTo>
                  <a:lnTo>
                    <a:pt x="976" y="7251"/>
                  </a:lnTo>
                  <a:lnTo>
                    <a:pt x="1036" y="7477"/>
                  </a:lnTo>
                  <a:lnTo>
                    <a:pt x="1488" y="7489"/>
                  </a:lnTo>
                  <a:lnTo>
                    <a:pt x="2203" y="7382"/>
                  </a:lnTo>
                  <a:lnTo>
                    <a:pt x="2500" y="7275"/>
                  </a:lnTo>
                  <a:lnTo>
                    <a:pt x="2774" y="7168"/>
                  </a:lnTo>
                  <a:lnTo>
                    <a:pt x="3227" y="6870"/>
                  </a:lnTo>
                  <a:lnTo>
                    <a:pt x="3417" y="6680"/>
                  </a:lnTo>
                  <a:lnTo>
                    <a:pt x="3560" y="6525"/>
                  </a:lnTo>
                  <a:lnTo>
                    <a:pt x="3810" y="6180"/>
                  </a:lnTo>
                  <a:lnTo>
                    <a:pt x="3905" y="5965"/>
                  </a:lnTo>
                  <a:lnTo>
                    <a:pt x="4001" y="6215"/>
                  </a:lnTo>
                  <a:lnTo>
                    <a:pt x="4251" y="6656"/>
                  </a:lnTo>
                  <a:lnTo>
                    <a:pt x="4405" y="6835"/>
                  </a:lnTo>
                  <a:lnTo>
                    <a:pt x="4584" y="7025"/>
                  </a:lnTo>
                  <a:lnTo>
                    <a:pt x="5001" y="7323"/>
                  </a:lnTo>
                  <a:lnTo>
                    <a:pt x="5263" y="7442"/>
                  </a:lnTo>
                  <a:lnTo>
                    <a:pt x="5537" y="7549"/>
                  </a:lnTo>
                  <a:lnTo>
                    <a:pt x="6215" y="7716"/>
                  </a:lnTo>
                  <a:lnTo>
                    <a:pt x="6668" y="7751"/>
                  </a:lnTo>
                  <a:lnTo>
                    <a:pt x="6751" y="7537"/>
                  </a:lnTo>
                  <a:lnTo>
                    <a:pt x="6846" y="7144"/>
                  </a:lnTo>
                  <a:lnTo>
                    <a:pt x="6882" y="6584"/>
                  </a:lnTo>
                  <a:lnTo>
                    <a:pt x="6823" y="6239"/>
                  </a:lnTo>
                  <a:lnTo>
                    <a:pt x="6739" y="5930"/>
                  </a:lnTo>
                  <a:lnTo>
                    <a:pt x="6453" y="5382"/>
                  </a:lnTo>
                  <a:lnTo>
                    <a:pt x="6275" y="5156"/>
                  </a:lnTo>
                  <a:lnTo>
                    <a:pt x="6180" y="5037"/>
                  </a:lnTo>
                  <a:lnTo>
                    <a:pt x="6072" y="4941"/>
                  </a:lnTo>
                  <a:lnTo>
                    <a:pt x="6215" y="4894"/>
                  </a:lnTo>
                  <a:lnTo>
                    <a:pt x="6370" y="4834"/>
                  </a:lnTo>
                  <a:lnTo>
                    <a:pt x="6608" y="4727"/>
                  </a:lnTo>
                  <a:lnTo>
                    <a:pt x="7025" y="4417"/>
                  </a:lnTo>
                  <a:lnTo>
                    <a:pt x="7215" y="4215"/>
                  </a:lnTo>
                  <a:lnTo>
                    <a:pt x="7394" y="3989"/>
                  </a:lnTo>
                  <a:lnTo>
                    <a:pt x="7763" y="3405"/>
                  </a:lnTo>
                  <a:lnTo>
                    <a:pt x="7978" y="3012"/>
                  </a:lnTo>
                  <a:lnTo>
                    <a:pt x="7823" y="2846"/>
                  </a:lnTo>
                  <a:lnTo>
                    <a:pt x="7489" y="2608"/>
                  </a:lnTo>
                  <a:lnTo>
                    <a:pt x="7132" y="2453"/>
                  </a:lnTo>
                  <a:lnTo>
                    <a:pt x="6775" y="2369"/>
                  </a:lnTo>
                  <a:lnTo>
                    <a:pt x="6608" y="2358"/>
                  </a:lnTo>
                  <a:lnTo>
                    <a:pt x="6275" y="2334"/>
                  </a:lnTo>
                  <a:lnTo>
                    <a:pt x="5656" y="2441"/>
                  </a:lnTo>
                  <a:lnTo>
                    <a:pt x="5382" y="2548"/>
                  </a:lnTo>
                  <a:lnTo>
                    <a:pt x="5358" y="2560"/>
                  </a:lnTo>
                  <a:lnTo>
                    <a:pt x="5322" y="2584"/>
                  </a:lnTo>
                  <a:lnTo>
                    <a:pt x="5334" y="2500"/>
                  </a:lnTo>
                  <a:lnTo>
                    <a:pt x="5358" y="2417"/>
                  </a:lnTo>
                  <a:lnTo>
                    <a:pt x="5370" y="2119"/>
                  </a:lnTo>
                  <a:lnTo>
                    <a:pt x="5287" y="1536"/>
                  </a:lnTo>
                  <a:lnTo>
                    <a:pt x="5191" y="1238"/>
                  </a:lnTo>
                  <a:lnTo>
                    <a:pt x="5060" y="941"/>
                  </a:lnTo>
                  <a:lnTo>
                    <a:pt x="4644" y="322"/>
                  </a:lnTo>
                  <a:lnTo>
                    <a:pt x="4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Google Shape;1251;p67">
              <a:extLst>
                <a:ext uri="{FF2B5EF4-FFF2-40B4-BE49-F238E27FC236}">
                  <a16:creationId xmlns:a16="http://schemas.microsoft.com/office/drawing/2014/main" xmlns="" id="{4CDBCB7C-766C-44A1-96A8-5E4A6BA7120E}"/>
                </a:ext>
              </a:extLst>
            </p:cNvPr>
            <p:cNvSpPr/>
            <p:nvPr/>
          </p:nvSpPr>
          <p:spPr>
            <a:xfrm rot="4346907">
              <a:off x="6872549" y="3698737"/>
              <a:ext cx="177348" cy="177346"/>
            </a:xfrm>
            <a:custGeom>
              <a:avLst/>
              <a:gdLst/>
              <a:ahLst/>
              <a:cxnLst/>
              <a:rect l="l" t="t" r="r" b="b"/>
              <a:pathLst>
                <a:path w="2382" h="2382" extrusionOk="0">
                  <a:moveTo>
                    <a:pt x="1191" y="0"/>
                  </a:moveTo>
                  <a:lnTo>
                    <a:pt x="941" y="12"/>
                  </a:lnTo>
                  <a:lnTo>
                    <a:pt x="512" y="191"/>
                  </a:lnTo>
                  <a:lnTo>
                    <a:pt x="191" y="512"/>
                  </a:lnTo>
                  <a:lnTo>
                    <a:pt x="12" y="941"/>
                  </a:lnTo>
                  <a:lnTo>
                    <a:pt x="0" y="1191"/>
                  </a:lnTo>
                  <a:lnTo>
                    <a:pt x="12" y="1429"/>
                  </a:lnTo>
                  <a:lnTo>
                    <a:pt x="191" y="1858"/>
                  </a:lnTo>
                  <a:lnTo>
                    <a:pt x="512" y="2179"/>
                  </a:lnTo>
                  <a:lnTo>
                    <a:pt x="941" y="2358"/>
                  </a:lnTo>
                  <a:lnTo>
                    <a:pt x="1191" y="2382"/>
                  </a:lnTo>
                  <a:lnTo>
                    <a:pt x="1429" y="2358"/>
                  </a:lnTo>
                  <a:lnTo>
                    <a:pt x="1858" y="2179"/>
                  </a:lnTo>
                  <a:lnTo>
                    <a:pt x="2179" y="1858"/>
                  </a:lnTo>
                  <a:lnTo>
                    <a:pt x="2358" y="1429"/>
                  </a:lnTo>
                  <a:lnTo>
                    <a:pt x="2382" y="1191"/>
                  </a:lnTo>
                  <a:lnTo>
                    <a:pt x="2358" y="941"/>
                  </a:lnTo>
                  <a:lnTo>
                    <a:pt x="2179" y="512"/>
                  </a:lnTo>
                  <a:lnTo>
                    <a:pt x="1858" y="191"/>
                  </a:lnTo>
                  <a:lnTo>
                    <a:pt x="1429" y="12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6" name="Rectangle 155">
            <a:extLst>
              <a:ext uri="{FF2B5EF4-FFF2-40B4-BE49-F238E27FC236}">
                <a16:creationId xmlns:a16="http://schemas.microsoft.com/office/drawing/2014/main" xmlns="" id="{DF03FE88-4C59-4503-A8B7-74E4778452D2}"/>
              </a:ext>
            </a:extLst>
          </p:cNvPr>
          <p:cNvSpPr/>
          <p:nvPr/>
        </p:nvSpPr>
        <p:spPr>
          <a:xfrm>
            <a:off x="0" y="6574971"/>
            <a:ext cx="12192000" cy="283029"/>
          </a:xfrm>
          <a:prstGeom prst="rect">
            <a:avLst/>
          </a:prstGeom>
          <a:solidFill>
            <a:srgbClr val="DA0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8" name="Group 157">
            <a:extLst>
              <a:ext uri="{FF2B5EF4-FFF2-40B4-BE49-F238E27FC236}">
                <a16:creationId xmlns:a16="http://schemas.microsoft.com/office/drawing/2014/main" xmlns="" id="{FDFC3F14-625E-4EA5-A694-5BC7D5EE007C}"/>
              </a:ext>
            </a:extLst>
          </p:cNvPr>
          <p:cNvGrpSpPr/>
          <p:nvPr/>
        </p:nvGrpSpPr>
        <p:grpSpPr>
          <a:xfrm flipH="1">
            <a:off x="4456393" y="459749"/>
            <a:ext cx="3967720" cy="719393"/>
            <a:chOff x="3657419" y="358759"/>
            <a:chExt cx="4877163" cy="945689"/>
          </a:xfrm>
        </p:grpSpPr>
        <p:sp>
          <p:nvSpPr>
            <p:cNvPr id="159" name="五角星 20">
              <a:extLst>
                <a:ext uri="{FF2B5EF4-FFF2-40B4-BE49-F238E27FC236}">
                  <a16:creationId xmlns:a16="http://schemas.microsoft.com/office/drawing/2014/main" xmlns="" id="{F8051828-A874-4B0B-AF41-CF731B3F5B83}"/>
                </a:ext>
              </a:extLst>
            </p:cNvPr>
            <p:cNvSpPr/>
            <p:nvPr/>
          </p:nvSpPr>
          <p:spPr>
            <a:xfrm>
              <a:off x="4299174" y="362960"/>
              <a:ext cx="704858" cy="704857"/>
            </a:xfrm>
            <a:custGeom>
              <a:avLst/>
              <a:gdLst>
                <a:gd name="connsiteX0" fmla="*/ 1 w 1147078"/>
                <a:gd name="connsiteY0" fmla="*/ 438144 h 1147078"/>
                <a:gd name="connsiteX1" fmla="*/ 438147 w 1147078"/>
                <a:gd name="connsiteY1" fmla="*/ 438147 h 1147078"/>
                <a:gd name="connsiteX2" fmla="*/ 573539 w 1147078"/>
                <a:gd name="connsiteY2" fmla="*/ 0 h 1147078"/>
                <a:gd name="connsiteX3" fmla="*/ 708931 w 1147078"/>
                <a:gd name="connsiteY3" fmla="*/ 438147 h 1147078"/>
                <a:gd name="connsiteX4" fmla="*/ 1147077 w 1147078"/>
                <a:gd name="connsiteY4" fmla="*/ 438144 h 1147078"/>
                <a:gd name="connsiteX5" fmla="*/ 792607 w 1147078"/>
                <a:gd name="connsiteY5" fmla="*/ 708930 h 1147078"/>
                <a:gd name="connsiteX6" fmla="*/ 928005 w 1147078"/>
                <a:gd name="connsiteY6" fmla="*/ 1147075 h 1147078"/>
                <a:gd name="connsiteX7" fmla="*/ 573539 w 1147078"/>
                <a:gd name="connsiteY7" fmla="*/ 876284 h 1147078"/>
                <a:gd name="connsiteX8" fmla="*/ 219073 w 1147078"/>
                <a:gd name="connsiteY8" fmla="*/ 1147075 h 1147078"/>
                <a:gd name="connsiteX9" fmla="*/ 354471 w 1147078"/>
                <a:gd name="connsiteY9" fmla="*/ 708930 h 1147078"/>
                <a:gd name="connsiteX10" fmla="*/ 1 w 1147078"/>
                <a:gd name="connsiteY10" fmla="*/ 438144 h 1147078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7076" h="1147075">
                  <a:moveTo>
                    <a:pt x="0" y="438144"/>
                  </a:moveTo>
                  <a:lnTo>
                    <a:pt x="438146" y="438147"/>
                  </a:lnTo>
                  <a:cubicBezTo>
                    <a:pt x="411839" y="249235"/>
                    <a:pt x="528407" y="146049"/>
                    <a:pt x="573538" y="0"/>
                  </a:cubicBezTo>
                  <a:cubicBezTo>
                    <a:pt x="618669" y="146049"/>
                    <a:pt x="692374" y="220661"/>
                    <a:pt x="708930" y="438147"/>
                  </a:cubicBezTo>
                  <a:lnTo>
                    <a:pt x="1147076" y="438144"/>
                  </a:lnTo>
                  <a:cubicBezTo>
                    <a:pt x="1028919" y="528406"/>
                    <a:pt x="1025063" y="761543"/>
                    <a:pt x="792606" y="708930"/>
                  </a:cubicBezTo>
                  <a:cubicBezTo>
                    <a:pt x="909176" y="912128"/>
                    <a:pt x="882871" y="1001027"/>
                    <a:pt x="928004" y="1147075"/>
                  </a:cubicBezTo>
                  <a:lnTo>
                    <a:pt x="587826" y="947722"/>
                  </a:lnTo>
                  <a:lnTo>
                    <a:pt x="219072" y="1147075"/>
                  </a:lnTo>
                  <a:cubicBezTo>
                    <a:pt x="264205" y="1001027"/>
                    <a:pt x="180749" y="840691"/>
                    <a:pt x="354470" y="708930"/>
                  </a:cubicBezTo>
                  <a:cubicBezTo>
                    <a:pt x="236313" y="618668"/>
                    <a:pt x="146732" y="671281"/>
                    <a:pt x="0" y="438144"/>
                  </a:cubicBezTo>
                  <a:close/>
                </a:path>
              </a:pathLst>
            </a:custGeom>
            <a:solidFill>
              <a:srgbClr val="FDDF3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60" name="五角星 20">
              <a:extLst>
                <a:ext uri="{FF2B5EF4-FFF2-40B4-BE49-F238E27FC236}">
                  <a16:creationId xmlns:a16="http://schemas.microsoft.com/office/drawing/2014/main" xmlns="" id="{BFC4C648-ADC4-4233-8F23-FB9A4A8B0A8C}"/>
                </a:ext>
              </a:extLst>
            </p:cNvPr>
            <p:cNvSpPr/>
            <p:nvPr/>
          </p:nvSpPr>
          <p:spPr>
            <a:xfrm>
              <a:off x="5998714" y="362960"/>
              <a:ext cx="704858" cy="704857"/>
            </a:xfrm>
            <a:custGeom>
              <a:avLst/>
              <a:gdLst>
                <a:gd name="connsiteX0" fmla="*/ 1 w 1147078"/>
                <a:gd name="connsiteY0" fmla="*/ 438144 h 1147078"/>
                <a:gd name="connsiteX1" fmla="*/ 438147 w 1147078"/>
                <a:gd name="connsiteY1" fmla="*/ 438147 h 1147078"/>
                <a:gd name="connsiteX2" fmla="*/ 573539 w 1147078"/>
                <a:gd name="connsiteY2" fmla="*/ 0 h 1147078"/>
                <a:gd name="connsiteX3" fmla="*/ 708931 w 1147078"/>
                <a:gd name="connsiteY3" fmla="*/ 438147 h 1147078"/>
                <a:gd name="connsiteX4" fmla="*/ 1147077 w 1147078"/>
                <a:gd name="connsiteY4" fmla="*/ 438144 h 1147078"/>
                <a:gd name="connsiteX5" fmla="*/ 792607 w 1147078"/>
                <a:gd name="connsiteY5" fmla="*/ 708930 h 1147078"/>
                <a:gd name="connsiteX6" fmla="*/ 928005 w 1147078"/>
                <a:gd name="connsiteY6" fmla="*/ 1147075 h 1147078"/>
                <a:gd name="connsiteX7" fmla="*/ 573539 w 1147078"/>
                <a:gd name="connsiteY7" fmla="*/ 876284 h 1147078"/>
                <a:gd name="connsiteX8" fmla="*/ 219073 w 1147078"/>
                <a:gd name="connsiteY8" fmla="*/ 1147075 h 1147078"/>
                <a:gd name="connsiteX9" fmla="*/ 354471 w 1147078"/>
                <a:gd name="connsiteY9" fmla="*/ 708930 h 1147078"/>
                <a:gd name="connsiteX10" fmla="*/ 1 w 1147078"/>
                <a:gd name="connsiteY10" fmla="*/ 438144 h 1147078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7076" h="1147075">
                  <a:moveTo>
                    <a:pt x="0" y="438144"/>
                  </a:moveTo>
                  <a:lnTo>
                    <a:pt x="438146" y="438147"/>
                  </a:lnTo>
                  <a:cubicBezTo>
                    <a:pt x="411839" y="249235"/>
                    <a:pt x="528407" y="146049"/>
                    <a:pt x="573538" y="0"/>
                  </a:cubicBezTo>
                  <a:cubicBezTo>
                    <a:pt x="618669" y="146049"/>
                    <a:pt x="692374" y="220661"/>
                    <a:pt x="708930" y="438147"/>
                  </a:cubicBezTo>
                  <a:lnTo>
                    <a:pt x="1147076" y="438144"/>
                  </a:lnTo>
                  <a:cubicBezTo>
                    <a:pt x="1028919" y="528406"/>
                    <a:pt x="1025063" y="761543"/>
                    <a:pt x="792606" y="708930"/>
                  </a:cubicBezTo>
                  <a:cubicBezTo>
                    <a:pt x="909176" y="912128"/>
                    <a:pt x="882871" y="1001027"/>
                    <a:pt x="928004" y="1147075"/>
                  </a:cubicBezTo>
                  <a:lnTo>
                    <a:pt x="587826" y="947722"/>
                  </a:lnTo>
                  <a:lnTo>
                    <a:pt x="219072" y="1147075"/>
                  </a:lnTo>
                  <a:cubicBezTo>
                    <a:pt x="264205" y="1001027"/>
                    <a:pt x="180749" y="840691"/>
                    <a:pt x="354470" y="708930"/>
                  </a:cubicBezTo>
                  <a:cubicBezTo>
                    <a:pt x="236313" y="618668"/>
                    <a:pt x="146732" y="671281"/>
                    <a:pt x="0" y="438144"/>
                  </a:cubicBezTo>
                  <a:close/>
                </a:path>
              </a:pathLst>
            </a:custGeom>
            <a:solidFill>
              <a:srgbClr val="FDDF3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61" name="五角星 20">
              <a:extLst>
                <a:ext uri="{FF2B5EF4-FFF2-40B4-BE49-F238E27FC236}">
                  <a16:creationId xmlns:a16="http://schemas.microsoft.com/office/drawing/2014/main" xmlns="" id="{19D06EC5-C954-4D2B-8D6A-1F1D0E7329A4}"/>
                </a:ext>
              </a:extLst>
            </p:cNvPr>
            <p:cNvSpPr/>
            <p:nvPr/>
          </p:nvSpPr>
          <p:spPr>
            <a:xfrm>
              <a:off x="7698254" y="362960"/>
              <a:ext cx="704858" cy="704857"/>
            </a:xfrm>
            <a:custGeom>
              <a:avLst/>
              <a:gdLst>
                <a:gd name="connsiteX0" fmla="*/ 1 w 1147078"/>
                <a:gd name="connsiteY0" fmla="*/ 438144 h 1147078"/>
                <a:gd name="connsiteX1" fmla="*/ 438147 w 1147078"/>
                <a:gd name="connsiteY1" fmla="*/ 438147 h 1147078"/>
                <a:gd name="connsiteX2" fmla="*/ 573539 w 1147078"/>
                <a:gd name="connsiteY2" fmla="*/ 0 h 1147078"/>
                <a:gd name="connsiteX3" fmla="*/ 708931 w 1147078"/>
                <a:gd name="connsiteY3" fmla="*/ 438147 h 1147078"/>
                <a:gd name="connsiteX4" fmla="*/ 1147077 w 1147078"/>
                <a:gd name="connsiteY4" fmla="*/ 438144 h 1147078"/>
                <a:gd name="connsiteX5" fmla="*/ 792607 w 1147078"/>
                <a:gd name="connsiteY5" fmla="*/ 708930 h 1147078"/>
                <a:gd name="connsiteX6" fmla="*/ 928005 w 1147078"/>
                <a:gd name="connsiteY6" fmla="*/ 1147075 h 1147078"/>
                <a:gd name="connsiteX7" fmla="*/ 573539 w 1147078"/>
                <a:gd name="connsiteY7" fmla="*/ 876284 h 1147078"/>
                <a:gd name="connsiteX8" fmla="*/ 219073 w 1147078"/>
                <a:gd name="connsiteY8" fmla="*/ 1147075 h 1147078"/>
                <a:gd name="connsiteX9" fmla="*/ 354471 w 1147078"/>
                <a:gd name="connsiteY9" fmla="*/ 708930 h 1147078"/>
                <a:gd name="connsiteX10" fmla="*/ 1 w 1147078"/>
                <a:gd name="connsiteY10" fmla="*/ 438144 h 1147078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7076" h="1147075">
                  <a:moveTo>
                    <a:pt x="0" y="438144"/>
                  </a:moveTo>
                  <a:lnTo>
                    <a:pt x="438146" y="438147"/>
                  </a:lnTo>
                  <a:cubicBezTo>
                    <a:pt x="411839" y="249235"/>
                    <a:pt x="528407" y="146049"/>
                    <a:pt x="573538" y="0"/>
                  </a:cubicBezTo>
                  <a:cubicBezTo>
                    <a:pt x="618669" y="146049"/>
                    <a:pt x="692374" y="220661"/>
                    <a:pt x="708930" y="438147"/>
                  </a:cubicBezTo>
                  <a:lnTo>
                    <a:pt x="1147076" y="438144"/>
                  </a:lnTo>
                  <a:cubicBezTo>
                    <a:pt x="1028919" y="528406"/>
                    <a:pt x="1025063" y="761543"/>
                    <a:pt x="792606" y="708930"/>
                  </a:cubicBezTo>
                  <a:cubicBezTo>
                    <a:pt x="909176" y="912128"/>
                    <a:pt x="882871" y="1001027"/>
                    <a:pt x="928004" y="1147075"/>
                  </a:cubicBezTo>
                  <a:lnTo>
                    <a:pt x="587826" y="947722"/>
                  </a:lnTo>
                  <a:lnTo>
                    <a:pt x="219072" y="1147075"/>
                  </a:lnTo>
                  <a:cubicBezTo>
                    <a:pt x="264205" y="1001027"/>
                    <a:pt x="180749" y="840691"/>
                    <a:pt x="354470" y="708930"/>
                  </a:cubicBezTo>
                  <a:cubicBezTo>
                    <a:pt x="236313" y="618668"/>
                    <a:pt x="146732" y="671281"/>
                    <a:pt x="0" y="438144"/>
                  </a:cubicBezTo>
                  <a:close/>
                </a:path>
              </a:pathLst>
            </a:custGeom>
            <a:solidFill>
              <a:srgbClr val="FDDF3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xmlns="" id="{5CCC30AC-F189-4BB3-890C-A6E3EBE97235}"/>
                </a:ext>
              </a:extLst>
            </p:cNvPr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164" name="组合 46">
                <a:extLst>
                  <a:ext uri="{FF2B5EF4-FFF2-40B4-BE49-F238E27FC236}">
                    <a16:creationId xmlns:a16="http://schemas.microsoft.com/office/drawing/2014/main" xmlns="" id="{4938910D-7C0D-482C-B7EC-45CC85576AB5}"/>
                  </a:ext>
                </a:extLst>
              </p:cNvPr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166" name="梯形 50">
                  <a:extLst>
                    <a:ext uri="{FF2B5EF4-FFF2-40B4-BE49-F238E27FC236}">
                      <a16:creationId xmlns:a16="http://schemas.microsoft.com/office/drawing/2014/main" xmlns="" id="{516E3B3D-5D3E-4AFB-A98C-D2C338240495}"/>
                    </a:ext>
                  </a:extLst>
                </p:cNvPr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5B9BD5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167" name="矩形 49">
                  <a:extLst>
                    <a:ext uri="{FF2B5EF4-FFF2-40B4-BE49-F238E27FC236}">
                      <a16:creationId xmlns:a16="http://schemas.microsoft.com/office/drawing/2014/main" xmlns="" id="{452591CA-D141-4069-805F-F0151AF511E5}"/>
                    </a:ext>
                  </a:extLst>
                </p:cNvPr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5B9BD5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</p:grpSp>
          <p:sp>
            <p:nvSpPr>
              <p:cNvPr id="165" name="Google Shape;697;p24">
                <a:extLst>
                  <a:ext uri="{FF2B5EF4-FFF2-40B4-BE49-F238E27FC236}">
                    <a16:creationId xmlns:a16="http://schemas.microsoft.com/office/drawing/2014/main" xmlns="" id="{0F74D1F2-4E4D-4BAD-BEAA-77C2CCCB7C1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tabLst/>
                  <a:defRPr/>
                </a:pP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Cùng</a:t>
                </a: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tìm</a:t>
                </a: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hiểu</a:t>
                </a:r>
                <a:endPara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endParaRPr>
              </a:p>
            </p:txBody>
          </p:sp>
        </p:grpSp>
        <p:pic>
          <p:nvPicPr>
            <p:cNvPr id="163" name="Picture 162">
              <a:extLst>
                <a:ext uri="{FF2B5EF4-FFF2-40B4-BE49-F238E27FC236}">
                  <a16:creationId xmlns:a16="http://schemas.microsoft.com/office/drawing/2014/main" xmlns="" id="{315C793D-3415-43F8-835A-C9A381BDB0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7828652" y="526290"/>
              <a:ext cx="509568" cy="663136"/>
            </a:xfrm>
            <a:prstGeom prst="rect">
              <a:avLst/>
            </a:prstGeom>
          </p:spPr>
        </p:pic>
      </p:grpSp>
      <p:cxnSp>
        <p:nvCxnSpPr>
          <p:cNvPr id="168" name="Straight Arrow Connector 167">
            <a:extLst>
              <a:ext uri="{FF2B5EF4-FFF2-40B4-BE49-F238E27FC236}">
                <a16:creationId xmlns:a16="http://schemas.microsoft.com/office/drawing/2014/main" xmlns="" id="{A5B42450-D1BD-4079-8A5E-3860D03A400E}"/>
              </a:ext>
            </a:extLst>
          </p:cNvPr>
          <p:cNvCxnSpPr>
            <a:cxnSpLocks/>
          </p:cNvCxnSpPr>
          <p:nvPr/>
        </p:nvCxnSpPr>
        <p:spPr>
          <a:xfrm>
            <a:off x="8104409" y="2715989"/>
            <a:ext cx="7093" cy="3135275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69" name="Rectangle 168">
            <a:extLst>
              <a:ext uri="{FF2B5EF4-FFF2-40B4-BE49-F238E27FC236}">
                <a16:creationId xmlns:a16="http://schemas.microsoft.com/office/drawing/2014/main" xmlns="" id="{99CF0465-8613-4784-A0DA-6C21359B041F}"/>
              </a:ext>
            </a:extLst>
          </p:cNvPr>
          <p:cNvSpPr/>
          <p:nvPr/>
        </p:nvSpPr>
        <p:spPr>
          <a:xfrm>
            <a:off x="8111502" y="4002286"/>
            <a:ext cx="104708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2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ô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ly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rưỡi</a:t>
            </a:r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xmlns="" id="{754CD08F-1F3B-429F-A0BE-34AEA8AA8C2B}"/>
              </a:ext>
            </a:extLst>
          </p:cNvPr>
          <p:cNvSpPr/>
          <p:nvPr/>
        </p:nvSpPr>
        <p:spPr>
          <a:xfrm>
            <a:off x="5166061" y="5825477"/>
            <a:ext cx="19271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hơn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 1 ô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ly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71" name="Straight Arrow Connector 170">
            <a:extLst>
              <a:ext uri="{FF2B5EF4-FFF2-40B4-BE49-F238E27FC236}">
                <a16:creationId xmlns:a16="http://schemas.microsoft.com/office/drawing/2014/main" xmlns="" id="{068C8AB3-7639-43A9-BF9C-976D8A6021DD}"/>
              </a:ext>
            </a:extLst>
          </p:cNvPr>
          <p:cNvCxnSpPr>
            <a:cxnSpLocks/>
          </p:cNvCxnSpPr>
          <p:nvPr/>
        </p:nvCxnSpPr>
        <p:spPr>
          <a:xfrm flipH="1">
            <a:off x="5013444" y="5862010"/>
            <a:ext cx="2012878" cy="0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72" name="Rectangle 171">
            <a:extLst>
              <a:ext uri="{FF2B5EF4-FFF2-40B4-BE49-F238E27FC236}">
                <a16:creationId xmlns:a16="http://schemas.microsoft.com/office/drawing/2014/main" xmlns="" id="{DA04AAFE-CE03-4C99-834E-62DA6ADC53B9}"/>
              </a:ext>
            </a:extLst>
          </p:cNvPr>
          <p:cNvSpPr/>
          <p:nvPr/>
        </p:nvSpPr>
        <p:spPr>
          <a:xfrm>
            <a:off x="823891" y="1239035"/>
            <a:ext cx="105442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Chữ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Calibri" panose="020F0502020204030204" pitchFamily="34" charset="0"/>
                <a:sym typeface="Arial"/>
              </a:rPr>
              <a:t>I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bởi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sau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177" name="Group 176">
            <a:extLst>
              <a:ext uri="{FF2B5EF4-FFF2-40B4-BE49-F238E27FC236}">
                <a16:creationId xmlns:a16="http://schemas.microsoft.com/office/drawing/2014/main" xmlns="" id="{5FD97C23-A6B2-4F7B-A712-BC65C4AA3994}"/>
              </a:ext>
            </a:extLst>
          </p:cNvPr>
          <p:cNvGrpSpPr/>
          <p:nvPr/>
        </p:nvGrpSpPr>
        <p:grpSpPr>
          <a:xfrm>
            <a:off x="664302" y="2321494"/>
            <a:ext cx="4489405" cy="2533585"/>
            <a:chOff x="392144" y="3839777"/>
            <a:chExt cx="4489405" cy="2533585"/>
          </a:xfrm>
        </p:grpSpPr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xmlns="" id="{EA54BEEB-0516-417A-8F04-E4CE6E36E863}"/>
                </a:ext>
              </a:extLst>
            </p:cNvPr>
            <p:cNvSpPr/>
            <p:nvPr/>
          </p:nvSpPr>
          <p:spPr>
            <a:xfrm>
              <a:off x="392144" y="3839777"/>
              <a:ext cx="2691461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200" b="0" i="0" dirty="0">
                  <a:solidFill>
                    <a:srgbClr val="222222"/>
                  </a:solidFill>
                  <a:effectLst/>
                  <a:latin typeface="Nunito black" pitchFamily="2" charset="0"/>
                </a:rPr>
                <a:t>kết hợp của 2 nét cơ bản cong trái và lượn ngang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cs typeface="Calibri" panose="020F0502020204030204" pitchFamily="34" charset="0"/>
                <a:sym typeface="Arial"/>
              </a:endParaRPr>
            </a:p>
          </p:txBody>
        </p:sp>
        <p:cxnSp>
          <p:nvCxnSpPr>
            <p:cNvPr id="179" name="Straight Arrow Connector 178">
              <a:extLst>
                <a:ext uri="{FF2B5EF4-FFF2-40B4-BE49-F238E27FC236}">
                  <a16:creationId xmlns:a16="http://schemas.microsoft.com/office/drawing/2014/main" xmlns="" id="{EFCE131E-315A-43A3-A073-CDB099C46931}"/>
                </a:ext>
              </a:extLst>
            </p:cNvPr>
            <p:cNvCxnSpPr>
              <a:cxnSpLocks/>
            </p:cNvCxnSpPr>
            <p:nvPr/>
          </p:nvCxnSpPr>
          <p:spPr>
            <a:xfrm>
              <a:off x="2868671" y="4311259"/>
              <a:ext cx="2012878" cy="2062103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lgDash"/>
              <a:tailEnd type="triangle"/>
            </a:ln>
            <a:effectLst/>
          </p:spPr>
        </p:cxn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xmlns="" id="{1170CEA7-CB21-4A45-ACBD-8D26068219C4}"/>
              </a:ext>
            </a:extLst>
          </p:cNvPr>
          <p:cNvGrpSpPr/>
          <p:nvPr/>
        </p:nvGrpSpPr>
        <p:grpSpPr>
          <a:xfrm>
            <a:off x="5479398" y="2052373"/>
            <a:ext cx="5804382" cy="1666287"/>
            <a:chOff x="-2449154" y="3909954"/>
            <a:chExt cx="5804382" cy="1666287"/>
          </a:xfrm>
        </p:grpSpPr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xmlns="" id="{FA7ADC1D-3D4C-4AE2-A831-5B8054B7ADE6}"/>
                </a:ext>
              </a:extLst>
            </p:cNvPr>
            <p:cNvSpPr/>
            <p:nvPr/>
          </p:nvSpPr>
          <p:spPr>
            <a:xfrm>
              <a:off x="1089893" y="3909954"/>
              <a:ext cx="2265335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200" b="0" i="0" dirty="0">
                  <a:solidFill>
                    <a:srgbClr val="222222"/>
                  </a:solidFill>
                  <a:effectLst/>
                  <a:latin typeface="Nunito black" pitchFamily="2" charset="0"/>
                </a:rPr>
                <a:t>nét móc ngược trái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cs typeface="Calibri" panose="020F0502020204030204" pitchFamily="34" charset="0"/>
                <a:sym typeface="Arial"/>
              </a:endParaRPr>
            </a:p>
          </p:txBody>
        </p:sp>
        <p:cxnSp>
          <p:nvCxnSpPr>
            <p:cNvPr id="182" name="Straight Arrow Connector 181">
              <a:extLst>
                <a:ext uri="{FF2B5EF4-FFF2-40B4-BE49-F238E27FC236}">
                  <a16:creationId xmlns:a16="http://schemas.microsoft.com/office/drawing/2014/main" xmlns="" id="{38AF5E7D-0D75-440A-AA61-0062FDADDB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2449154" y="4508569"/>
              <a:ext cx="3676233" cy="1067672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lgDash"/>
              <a:tailEnd type="triangle"/>
            </a:ln>
            <a:effectLst/>
          </p:spPr>
        </p:cxn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xmlns="" id="{5E48D93E-800D-4900-AA82-D0952F5885D2}"/>
              </a:ext>
            </a:extLst>
          </p:cNvPr>
          <p:cNvGrpSpPr/>
          <p:nvPr/>
        </p:nvGrpSpPr>
        <p:grpSpPr>
          <a:xfrm>
            <a:off x="9492241" y="4782585"/>
            <a:ext cx="2700500" cy="1728858"/>
            <a:chOff x="6865144" y="3555389"/>
            <a:chExt cx="2166889" cy="1588111"/>
          </a:xfrm>
        </p:grpSpPr>
        <p:pic>
          <p:nvPicPr>
            <p:cNvPr id="174" name="Picture 173">
              <a:extLst>
                <a:ext uri="{FF2B5EF4-FFF2-40B4-BE49-F238E27FC236}">
                  <a16:creationId xmlns:a16="http://schemas.microsoft.com/office/drawing/2014/main" xmlns="" id="{29D25909-E6FA-496A-A567-BF532B7D2B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5144" y="3555389"/>
              <a:ext cx="2166889" cy="1588111"/>
            </a:xfrm>
            <a:prstGeom prst="rect">
              <a:avLst/>
            </a:prstGeom>
          </p:spPr>
        </p:pic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xmlns="" id="{168B4D27-990C-4623-B55F-6D670AC5B063}"/>
                </a:ext>
              </a:extLst>
            </p:cNvPr>
            <p:cNvSpPr/>
            <p:nvPr/>
          </p:nvSpPr>
          <p:spPr>
            <a:xfrm>
              <a:off x="7086748" y="3740766"/>
              <a:ext cx="1818893" cy="12156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Viết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vào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bảng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con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84064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" grpId="0"/>
      <p:bldP spid="17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36DEB32-004B-4C43-94FB-72E8CE74CA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11" y="2052989"/>
            <a:ext cx="2762245" cy="274208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31582A7F-667C-4C46-9794-32C5C3F907D7}"/>
              </a:ext>
            </a:extLst>
          </p:cNvPr>
          <p:cNvGrpSpPr/>
          <p:nvPr/>
        </p:nvGrpSpPr>
        <p:grpSpPr>
          <a:xfrm>
            <a:off x="-621591" y="1208426"/>
            <a:ext cx="1190171" cy="2335276"/>
            <a:chOff x="914400" y="-249855"/>
            <a:chExt cx="2037913" cy="399866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866FFFA0-86BB-43A0-BBBF-BE3599462233}"/>
                </a:ext>
              </a:extLst>
            </p:cNvPr>
            <p:cNvGrpSpPr/>
            <p:nvPr/>
          </p:nvGrpSpPr>
          <p:grpSpPr>
            <a:xfrm>
              <a:off x="914400" y="-249855"/>
              <a:ext cx="1930759" cy="3998660"/>
              <a:chOff x="914400" y="-249855"/>
              <a:chExt cx="1930759" cy="3998660"/>
            </a:xfrm>
          </p:grpSpPr>
          <p:grpSp>
            <p:nvGrpSpPr>
              <p:cNvPr id="41" name="Google Shape;2136;p85">
                <a:extLst>
                  <a:ext uri="{FF2B5EF4-FFF2-40B4-BE49-F238E27FC236}">
                    <a16:creationId xmlns:a16="http://schemas.microsoft.com/office/drawing/2014/main" xmlns="" id="{55EF534E-E4C3-4EC5-8319-81E992E5FA5B}"/>
                  </a:ext>
                </a:extLst>
              </p:cNvPr>
              <p:cNvGrpSpPr/>
              <p:nvPr/>
            </p:nvGrpSpPr>
            <p:grpSpPr>
              <a:xfrm>
                <a:off x="914400" y="466787"/>
                <a:ext cx="1930759" cy="3282018"/>
                <a:chOff x="4124475" y="1250559"/>
                <a:chExt cx="984913" cy="1674213"/>
              </a:xfrm>
            </p:grpSpPr>
            <p:sp>
              <p:nvSpPr>
                <p:cNvPr id="43" name="Google Shape;2137;p85">
                  <a:extLst>
                    <a:ext uri="{FF2B5EF4-FFF2-40B4-BE49-F238E27FC236}">
                      <a16:creationId xmlns:a16="http://schemas.microsoft.com/office/drawing/2014/main" xmlns="" id="{A14390FC-2A11-444D-A35C-E141CF11D3FC}"/>
                    </a:ext>
                  </a:extLst>
                </p:cNvPr>
                <p:cNvSpPr/>
                <p:nvPr/>
              </p:nvSpPr>
              <p:spPr>
                <a:xfrm>
                  <a:off x="4405820" y="2586828"/>
                  <a:ext cx="422233" cy="84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05" h="3230" extrusionOk="0">
                      <a:moveTo>
                        <a:pt x="1540" y="0"/>
                      </a:moveTo>
                      <a:lnTo>
                        <a:pt x="1238" y="15"/>
                      </a:lnTo>
                      <a:lnTo>
                        <a:pt x="680" y="257"/>
                      </a:lnTo>
                      <a:lnTo>
                        <a:pt x="257" y="679"/>
                      </a:lnTo>
                      <a:lnTo>
                        <a:pt x="16" y="1238"/>
                      </a:lnTo>
                      <a:lnTo>
                        <a:pt x="1" y="1555"/>
                      </a:lnTo>
                      <a:lnTo>
                        <a:pt x="1" y="3230"/>
                      </a:lnTo>
                      <a:lnTo>
                        <a:pt x="16105" y="3230"/>
                      </a:lnTo>
                      <a:lnTo>
                        <a:pt x="16105" y="1555"/>
                      </a:lnTo>
                      <a:lnTo>
                        <a:pt x="16090" y="1238"/>
                      </a:lnTo>
                      <a:lnTo>
                        <a:pt x="15848" y="679"/>
                      </a:lnTo>
                      <a:lnTo>
                        <a:pt x="15441" y="257"/>
                      </a:lnTo>
                      <a:lnTo>
                        <a:pt x="14882" y="15"/>
                      </a:lnTo>
                      <a:lnTo>
                        <a:pt x="1456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Google Shape;2138;p85">
                  <a:extLst>
                    <a:ext uri="{FF2B5EF4-FFF2-40B4-BE49-F238E27FC236}">
                      <a16:creationId xmlns:a16="http://schemas.microsoft.com/office/drawing/2014/main" xmlns="" id="{EF919DAF-EB9E-4ED6-82F2-8AA7EEA4C6A9}"/>
                    </a:ext>
                  </a:extLst>
                </p:cNvPr>
                <p:cNvSpPr/>
                <p:nvPr/>
              </p:nvSpPr>
              <p:spPr>
                <a:xfrm>
                  <a:off x="444776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Google Shape;2139;p85">
                  <a:extLst>
                    <a:ext uri="{FF2B5EF4-FFF2-40B4-BE49-F238E27FC236}">
                      <a16:creationId xmlns:a16="http://schemas.microsoft.com/office/drawing/2014/main" xmlns="" id="{FE54D27F-171F-4A71-B452-30B30F6B0A27}"/>
                    </a:ext>
                  </a:extLst>
                </p:cNvPr>
                <p:cNvSpPr/>
                <p:nvPr/>
              </p:nvSpPr>
              <p:spPr>
                <a:xfrm>
                  <a:off x="476432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Google Shape;2140;p85">
                  <a:extLst>
                    <a:ext uri="{FF2B5EF4-FFF2-40B4-BE49-F238E27FC236}">
                      <a16:creationId xmlns:a16="http://schemas.microsoft.com/office/drawing/2014/main" xmlns="" id="{C6098CDE-8DB9-4295-832B-6137DB9C5221}"/>
                    </a:ext>
                  </a:extLst>
                </p:cNvPr>
                <p:cNvSpPr/>
                <p:nvPr/>
              </p:nvSpPr>
              <p:spPr>
                <a:xfrm>
                  <a:off x="4637718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Google Shape;2141;p85">
                  <a:extLst>
                    <a:ext uri="{FF2B5EF4-FFF2-40B4-BE49-F238E27FC236}">
                      <a16:creationId xmlns:a16="http://schemas.microsoft.com/office/drawing/2014/main" xmlns="" id="{9CA8217F-0604-4971-98FA-9302FC67C50D}"/>
                    </a:ext>
                  </a:extLst>
                </p:cNvPr>
                <p:cNvSpPr/>
                <p:nvPr/>
              </p:nvSpPr>
              <p:spPr>
                <a:xfrm>
                  <a:off x="470100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Google Shape;2142;p85">
                  <a:extLst>
                    <a:ext uri="{FF2B5EF4-FFF2-40B4-BE49-F238E27FC236}">
                      <a16:creationId xmlns:a16="http://schemas.microsoft.com/office/drawing/2014/main" xmlns="" id="{00AF66F8-4EC6-4F4C-8E31-66FF3269101D}"/>
                    </a:ext>
                  </a:extLst>
                </p:cNvPr>
                <p:cNvSpPr/>
                <p:nvPr/>
              </p:nvSpPr>
              <p:spPr>
                <a:xfrm>
                  <a:off x="4574402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Google Shape;2143;p85">
                  <a:extLst>
                    <a:ext uri="{FF2B5EF4-FFF2-40B4-BE49-F238E27FC236}">
                      <a16:creationId xmlns:a16="http://schemas.microsoft.com/office/drawing/2014/main" xmlns="" id="{B7C30B0E-BF09-417B-AD2D-4A803859C3CD}"/>
                    </a:ext>
                  </a:extLst>
                </p:cNvPr>
                <p:cNvSpPr/>
                <p:nvPr/>
              </p:nvSpPr>
              <p:spPr>
                <a:xfrm>
                  <a:off x="451108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Google Shape;2144;p85">
                  <a:extLst>
                    <a:ext uri="{FF2B5EF4-FFF2-40B4-BE49-F238E27FC236}">
                      <a16:creationId xmlns:a16="http://schemas.microsoft.com/office/drawing/2014/main" xmlns="" id="{E9D87B5E-7ACE-4224-9FB5-6DCE1311E9B8}"/>
                    </a:ext>
                  </a:extLst>
                </p:cNvPr>
                <p:cNvSpPr/>
                <p:nvPr/>
              </p:nvSpPr>
              <p:spPr>
                <a:xfrm>
                  <a:off x="4124475" y="1250559"/>
                  <a:ext cx="984913" cy="984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67" h="37566" extrusionOk="0">
                      <a:moveTo>
                        <a:pt x="18550" y="0"/>
                      </a:moveTo>
                      <a:lnTo>
                        <a:pt x="18097" y="181"/>
                      </a:lnTo>
                      <a:lnTo>
                        <a:pt x="17901" y="347"/>
                      </a:lnTo>
                      <a:lnTo>
                        <a:pt x="363" y="17900"/>
                      </a:lnTo>
                      <a:lnTo>
                        <a:pt x="182" y="18096"/>
                      </a:lnTo>
                      <a:lnTo>
                        <a:pt x="1" y="18549"/>
                      </a:lnTo>
                      <a:lnTo>
                        <a:pt x="1" y="19017"/>
                      </a:lnTo>
                      <a:lnTo>
                        <a:pt x="182" y="19470"/>
                      </a:lnTo>
                      <a:lnTo>
                        <a:pt x="363" y="19666"/>
                      </a:lnTo>
                      <a:lnTo>
                        <a:pt x="17901" y="37219"/>
                      </a:lnTo>
                      <a:lnTo>
                        <a:pt x="18097" y="37385"/>
                      </a:lnTo>
                      <a:lnTo>
                        <a:pt x="18535" y="37566"/>
                      </a:lnTo>
                      <a:lnTo>
                        <a:pt x="19018" y="37566"/>
                      </a:lnTo>
                      <a:lnTo>
                        <a:pt x="19470" y="37385"/>
                      </a:lnTo>
                      <a:lnTo>
                        <a:pt x="19682" y="37219"/>
                      </a:lnTo>
                      <a:lnTo>
                        <a:pt x="37220" y="19666"/>
                      </a:lnTo>
                      <a:lnTo>
                        <a:pt x="37386" y="19470"/>
                      </a:lnTo>
                      <a:lnTo>
                        <a:pt x="37567" y="19017"/>
                      </a:lnTo>
                      <a:lnTo>
                        <a:pt x="37567" y="18549"/>
                      </a:lnTo>
                      <a:lnTo>
                        <a:pt x="37386" y="18096"/>
                      </a:lnTo>
                      <a:lnTo>
                        <a:pt x="37220" y="17900"/>
                      </a:lnTo>
                      <a:lnTo>
                        <a:pt x="19682" y="347"/>
                      </a:lnTo>
                      <a:lnTo>
                        <a:pt x="19486" y="181"/>
                      </a:lnTo>
                      <a:lnTo>
                        <a:pt x="19033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Google Shape;2145;p85">
                  <a:extLst>
                    <a:ext uri="{FF2B5EF4-FFF2-40B4-BE49-F238E27FC236}">
                      <a16:creationId xmlns:a16="http://schemas.microsoft.com/office/drawing/2014/main" xmlns="" id="{AA140A85-4F97-47DF-8083-46D850FFEC49}"/>
                    </a:ext>
                  </a:extLst>
                </p:cNvPr>
                <p:cNvSpPr/>
                <p:nvPr/>
              </p:nvSpPr>
              <p:spPr>
                <a:xfrm>
                  <a:off x="4229740" y="1355797"/>
                  <a:ext cx="774386" cy="774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37" h="29538" extrusionOk="0">
                      <a:moveTo>
                        <a:pt x="14761" y="1"/>
                      </a:moveTo>
                      <a:lnTo>
                        <a:pt x="1" y="14777"/>
                      </a:lnTo>
                      <a:lnTo>
                        <a:pt x="14761" y="29537"/>
                      </a:lnTo>
                      <a:lnTo>
                        <a:pt x="29537" y="14777"/>
                      </a:lnTo>
                      <a:lnTo>
                        <a:pt x="14761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Google Shape;2146;p85">
                  <a:extLst>
                    <a:ext uri="{FF2B5EF4-FFF2-40B4-BE49-F238E27FC236}">
                      <a16:creationId xmlns:a16="http://schemas.microsoft.com/office/drawing/2014/main" xmlns="" id="{032C94C1-978F-408A-AA44-4C6F21F7EC40}"/>
                    </a:ext>
                  </a:extLst>
                </p:cNvPr>
                <p:cNvSpPr/>
                <p:nvPr/>
              </p:nvSpPr>
              <p:spPr>
                <a:xfrm>
                  <a:off x="4855747" y="1702449"/>
                  <a:ext cx="81536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0" h="3094" extrusionOk="0">
                      <a:moveTo>
                        <a:pt x="1555" y="0"/>
                      </a:moveTo>
                      <a:lnTo>
                        <a:pt x="0" y="1555"/>
                      </a:lnTo>
                      <a:lnTo>
                        <a:pt x="1555" y="3094"/>
                      </a:lnTo>
                      <a:lnTo>
                        <a:pt x="3109" y="1555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Google Shape;2147;p85">
                  <a:extLst>
                    <a:ext uri="{FF2B5EF4-FFF2-40B4-BE49-F238E27FC236}">
                      <a16:creationId xmlns:a16="http://schemas.microsoft.com/office/drawing/2014/main" xmlns="" id="{FFA5E984-DAAF-4018-B57B-48D89908AD26}"/>
                    </a:ext>
                  </a:extLst>
                </p:cNvPr>
                <p:cNvSpPr/>
                <p:nvPr/>
              </p:nvSpPr>
              <p:spPr>
                <a:xfrm>
                  <a:off x="4576762" y="1422679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40" y="1"/>
                      </a:moveTo>
                      <a:lnTo>
                        <a:pt x="1" y="1555"/>
                      </a:lnTo>
                      <a:lnTo>
                        <a:pt x="1540" y="3095"/>
                      </a:lnTo>
                      <a:lnTo>
                        <a:pt x="3095" y="1555"/>
                      </a:lnTo>
                      <a:lnTo>
                        <a:pt x="1540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Google Shape;2148;p85">
                  <a:extLst>
                    <a:ext uri="{FF2B5EF4-FFF2-40B4-BE49-F238E27FC236}">
                      <a16:creationId xmlns:a16="http://schemas.microsoft.com/office/drawing/2014/main" xmlns="" id="{0816D32E-B94A-41D1-A9AF-B5FB37194725}"/>
                    </a:ext>
                  </a:extLst>
                </p:cNvPr>
                <p:cNvSpPr/>
                <p:nvPr/>
              </p:nvSpPr>
              <p:spPr>
                <a:xfrm>
                  <a:off x="4464784" y="147886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3653" y="1"/>
                      </a:moveTo>
                      <a:lnTo>
                        <a:pt x="1" y="3683"/>
                      </a:lnTo>
                      <a:lnTo>
                        <a:pt x="2597" y="6279"/>
                      </a:lnTo>
                      <a:lnTo>
                        <a:pt x="4211" y="4679"/>
                      </a:lnTo>
                      <a:lnTo>
                        <a:pt x="5796" y="6279"/>
                      </a:lnTo>
                      <a:lnTo>
                        <a:pt x="7396" y="4679"/>
                      </a:lnTo>
                      <a:lnTo>
                        <a:pt x="8996" y="6279"/>
                      </a:lnTo>
                      <a:lnTo>
                        <a:pt x="11607" y="3683"/>
                      </a:lnTo>
                      <a:lnTo>
                        <a:pt x="7939" y="1"/>
                      </a:lnTo>
                      <a:lnTo>
                        <a:pt x="5796" y="2129"/>
                      </a:lnTo>
                      <a:lnTo>
                        <a:pt x="365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Google Shape;2149;p85">
                  <a:extLst>
                    <a:ext uri="{FF2B5EF4-FFF2-40B4-BE49-F238E27FC236}">
                      <a16:creationId xmlns:a16="http://schemas.microsoft.com/office/drawing/2014/main" xmlns="" id="{1E6D91F7-BDDA-4B10-99B1-03E16C565F61}"/>
                    </a:ext>
                  </a:extLst>
                </p:cNvPr>
                <p:cNvSpPr/>
                <p:nvPr/>
              </p:nvSpPr>
              <p:spPr>
                <a:xfrm>
                  <a:off x="4716451" y="1590840"/>
                  <a:ext cx="164646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0" h="11623" extrusionOk="0">
                      <a:moveTo>
                        <a:pt x="2612" y="1"/>
                      </a:moveTo>
                      <a:lnTo>
                        <a:pt x="1" y="2597"/>
                      </a:lnTo>
                      <a:lnTo>
                        <a:pt x="1585" y="4197"/>
                      </a:lnTo>
                      <a:lnTo>
                        <a:pt x="1" y="5812"/>
                      </a:lnTo>
                      <a:lnTo>
                        <a:pt x="1585" y="7411"/>
                      </a:lnTo>
                      <a:lnTo>
                        <a:pt x="1" y="9011"/>
                      </a:lnTo>
                      <a:lnTo>
                        <a:pt x="2612" y="11622"/>
                      </a:lnTo>
                      <a:lnTo>
                        <a:pt x="6279" y="7940"/>
                      </a:lnTo>
                      <a:lnTo>
                        <a:pt x="4151" y="5812"/>
                      </a:lnTo>
                      <a:lnTo>
                        <a:pt x="6279" y="3668"/>
                      </a:lnTo>
                      <a:lnTo>
                        <a:pt x="26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Google Shape;2150;p85">
                  <a:extLst>
                    <a:ext uri="{FF2B5EF4-FFF2-40B4-BE49-F238E27FC236}">
                      <a16:creationId xmlns:a16="http://schemas.microsoft.com/office/drawing/2014/main" xmlns="" id="{EBEA2966-1E45-4AB1-AC0F-20B4C16EC7E3}"/>
                    </a:ext>
                  </a:extLst>
                </p:cNvPr>
                <p:cNvSpPr/>
                <p:nvPr/>
              </p:nvSpPr>
              <p:spPr>
                <a:xfrm>
                  <a:off x="4674109" y="1674343"/>
                  <a:ext cx="53064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38" extrusionOk="0">
                      <a:moveTo>
                        <a:pt x="1012" y="0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Google Shape;2151;p85">
                  <a:extLst>
                    <a:ext uri="{FF2B5EF4-FFF2-40B4-BE49-F238E27FC236}">
                      <a16:creationId xmlns:a16="http://schemas.microsoft.com/office/drawing/2014/main" xmlns="" id="{9F395260-36B3-4459-ABCC-6AD4B516B890}"/>
                    </a:ext>
                  </a:extLst>
                </p:cNvPr>
                <p:cNvSpPr/>
                <p:nvPr/>
              </p:nvSpPr>
              <p:spPr>
                <a:xfrm>
                  <a:off x="4632160" y="1632002"/>
                  <a:ext cx="53457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9" h="2039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38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Google Shape;2152;p85">
                  <a:extLst>
                    <a:ext uri="{FF2B5EF4-FFF2-40B4-BE49-F238E27FC236}">
                      <a16:creationId xmlns:a16="http://schemas.microsoft.com/office/drawing/2014/main" xmlns="" id="{A629AE2B-5B1B-4F8D-A175-7735AF7C8144}"/>
                    </a:ext>
                  </a:extLst>
                </p:cNvPr>
                <p:cNvSpPr/>
                <p:nvPr/>
              </p:nvSpPr>
              <p:spPr>
                <a:xfrm>
                  <a:off x="4352414" y="1590840"/>
                  <a:ext cx="164620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9" h="11623" extrusionOk="0">
                      <a:moveTo>
                        <a:pt x="3683" y="1"/>
                      </a:moveTo>
                      <a:lnTo>
                        <a:pt x="0" y="3668"/>
                      </a:lnTo>
                      <a:lnTo>
                        <a:pt x="2128" y="5812"/>
                      </a:lnTo>
                      <a:lnTo>
                        <a:pt x="0" y="7940"/>
                      </a:lnTo>
                      <a:lnTo>
                        <a:pt x="3683" y="11622"/>
                      </a:lnTo>
                      <a:lnTo>
                        <a:pt x="6279" y="9011"/>
                      </a:lnTo>
                      <a:lnTo>
                        <a:pt x="4694" y="7411"/>
                      </a:lnTo>
                      <a:lnTo>
                        <a:pt x="6279" y="5812"/>
                      </a:lnTo>
                      <a:lnTo>
                        <a:pt x="4694" y="4197"/>
                      </a:lnTo>
                      <a:lnTo>
                        <a:pt x="6279" y="2597"/>
                      </a:lnTo>
                      <a:lnTo>
                        <a:pt x="368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Google Shape;2153;p85">
                  <a:extLst>
                    <a:ext uri="{FF2B5EF4-FFF2-40B4-BE49-F238E27FC236}">
                      <a16:creationId xmlns:a16="http://schemas.microsoft.com/office/drawing/2014/main" xmlns="" id="{83C85E32-EDAF-42AD-8AEC-241A82F5DC54}"/>
                    </a:ext>
                  </a:extLst>
                </p:cNvPr>
                <p:cNvSpPr/>
                <p:nvPr/>
              </p:nvSpPr>
              <p:spPr>
                <a:xfrm>
                  <a:off x="4296622" y="1702449"/>
                  <a:ext cx="81143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4" extrusionOk="0">
                      <a:moveTo>
                        <a:pt x="1540" y="0"/>
                      </a:moveTo>
                      <a:lnTo>
                        <a:pt x="0" y="1539"/>
                      </a:lnTo>
                      <a:lnTo>
                        <a:pt x="1540" y="3094"/>
                      </a:lnTo>
                      <a:lnTo>
                        <a:pt x="3094" y="1539"/>
                      </a:lnTo>
                      <a:lnTo>
                        <a:pt x="1540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Google Shape;2154;p85">
                  <a:extLst>
                    <a:ext uri="{FF2B5EF4-FFF2-40B4-BE49-F238E27FC236}">
                      <a16:creationId xmlns:a16="http://schemas.microsoft.com/office/drawing/2014/main" xmlns="" id="{5E23752A-6533-4380-9DF7-6E385743AC9B}"/>
                    </a:ext>
                  </a:extLst>
                </p:cNvPr>
                <p:cNvSpPr/>
                <p:nvPr/>
              </p:nvSpPr>
              <p:spPr>
                <a:xfrm>
                  <a:off x="4548289" y="1632395"/>
                  <a:ext cx="53038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4" extrusionOk="0">
                      <a:moveTo>
                        <a:pt x="1011" y="1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23" y="1012"/>
                      </a:lnTo>
                      <a:lnTo>
                        <a:pt x="1011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Google Shape;2155;p85">
                  <a:extLst>
                    <a:ext uri="{FF2B5EF4-FFF2-40B4-BE49-F238E27FC236}">
                      <a16:creationId xmlns:a16="http://schemas.microsoft.com/office/drawing/2014/main" xmlns="" id="{D3A51FCC-B396-4C59-A4B6-A2C8941167B7}"/>
                    </a:ext>
                  </a:extLst>
                </p:cNvPr>
                <p:cNvSpPr/>
                <p:nvPr/>
              </p:nvSpPr>
              <p:spPr>
                <a:xfrm>
                  <a:off x="4506340" y="1674343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2" y="0"/>
                      </a:moveTo>
                      <a:lnTo>
                        <a:pt x="0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Google Shape;2156;p85">
                  <a:extLst>
                    <a:ext uri="{FF2B5EF4-FFF2-40B4-BE49-F238E27FC236}">
                      <a16:creationId xmlns:a16="http://schemas.microsoft.com/office/drawing/2014/main" xmlns="" id="{0D7FFA9A-D375-4F6A-AF73-9430AF8384F1}"/>
                    </a:ext>
                  </a:extLst>
                </p:cNvPr>
                <p:cNvSpPr/>
                <p:nvPr/>
              </p:nvSpPr>
              <p:spPr>
                <a:xfrm>
                  <a:off x="4590238" y="1674343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38" y="1012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Google Shape;2157;p85">
                  <a:extLst>
                    <a:ext uri="{FF2B5EF4-FFF2-40B4-BE49-F238E27FC236}">
                      <a16:creationId xmlns:a16="http://schemas.microsoft.com/office/drawing/2014/main" xmlns="" id="{D6684EBF-AD71-47FE-8187-B54EB4BDEEEF}"/>
                    </a:ext>
                  </a:extLst>
                </p:cNvPr>
                <p:cNvSpPr/>
                <p:nvPr/>
              </p:nvSpPr>
              <p:spPr>
                <a:xfrm>
                  <a:off x="4548289" y="1716292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3"/>
                      </a:lnTo>
                      <a:lnTo>
                        <a:pt x="2038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Google Shape;2158;p85">
                  <a:extLst>
                    <a:ext uri="{FF2B5EF4-FFF2-40B4-BE49-F238E27FC236}">
                      <a16:creationId xmlns:a16="http://schemas.microsoft.com/office/drawing/2014/main" xmlns="" id="{CC0B7188-25E7-4F94-B7AA-787828239953}"/>
                    </a:ext>
                  </a:extLst>
                </p:cNvPr>
                <p:cNvSpPr/>
                <p:nvPr/>
              </p:nvSpPr>
              <p:spPr>
                <a:xfrm>
                  <a:off x="4506340" y="1758240"/>
                  <a:ext cx="53038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38" extrusionOk="0">
                      <a:moveTo>
                        <a:pt x="1012" y="0"/>
                      </a:moveTo>
                      <a:lnTo>
                        <a:pt x="0" y="1026"/>
                      </a:lnTo>
                      <a:lnTo>
                        <a:pt x="1012" y="2038"/>
                      </a:lnTo>
                      <a:lnTo>
                        <a:pt x="2023" y="1026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Google Shape;2159;p85">
                  <a:extLst>
                    <a:ext uri="{FF2B5EF4-FFF2-40B4-BE49-F238E27FC236}">
                      <a16:creationId xmlns:a16="http://schemas.microsoft.com/office/drawing/2014/main" xmlns="" id="{BEBD1646-B9BD-4C22-B952-508415616B8E}"/>
                    </a:ext>
                  </a:extLst>
                </p:cNvPr>
                <p:cNvSpPr/>
                <p:nvPr/>
              </p:nvSpPr>
              <p:spPr>
                <a:xfrm>
                  <a:off x="4632553" y="1716292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Google Shape;2160;p85">
                  <a:extLst>
                    <a:ext uri="{FF2B5EF4-FFF2-40B4-BE49-F238E27FC236}">
                      <a16:creationId xmlns:a16="http://schemas.microsoft.com/office/drawing/2014/main" xmlns="" id="{394F23C0-6246-4483-A515-41E2FFDF807A}"/>
                    </a:ext>
                  </a:extLst>
                </p:cNvPr>
                <p:cNvSpPr/>
                <p:nvPr/>
              </p:nvSpPr>
              <p:spPr>
                <a:xfrm>
                  <a:off x="4590631" y="1758240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2"/>
                      </a:lnTo>
                      <a:lnTo>
                        <a:pt x="2023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Google Shape;2161;p85">
                  <a:extLst>
                    <a:ext uri="{FF2B5EF4-FFF2-40B4-BE49-F238E27FC236}">
                      <a16:creationId xmlns:a16="http://schemas.microsoft.com/office/drawing/2014/main" xmlns="" id="{BDEB2224-8845-458C-A9BF-7C4EBEADF7FA}"/>
                    </a:ext>
                  </a:extLst>
                </p:cNvPr>
                <p:cNvSpPr/>
                <p:nvPr/>
              </p:nvSpPr>
              <p:spPr>
                <a:xfrm>
                  <a:off x="4548289" y="1800163"/>
                  <a:ext cx="53431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39" extrusionOk="0">
                      <a:moveTo>
                        <a:pt x="1026" y="1"/>
                      </a:moveTo>
                      <a:lnTo>
                        <a:pt x="0" y="1027"/>
                      </a:lnTo>
                      <a:lnTo>
                        <a:pt x="1026" y="2038"/>
                      </a:lnTo>
                      <a:lnTo>
                        <a:pt x="2038" y="1027"/>
                      </a:lnTo>
                      <a:lnTo>
                        <a:pt x="1026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Google Shape;2162;p85">
                  <a:extLst>
                    <a:ext uri="{FF2B5EF4-FFF2-40B4-BE49-F238E27FC236}">
                      <a16:creationId xmlns:a16="http://schemas.microsoft.com/office/drawing/2014/main" xmlns="" id="{2719EBC2-B163-4ED2-8DDF-3C7DAA200B22}"/>
                    </a:ext>
                  </a:extLst>
                </p:cNvPr>
                <p:cNvSpPr/>
                <p:nvPr/>
              </p:nvSpPr>
              <p:spPr>
                <a:xfrm>
                  <a:off x="4464784" y="184250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2597" y="1"/>
                      </a:moveTo>
                      <a:lnTo>
                        <a:pt x="1" y="2597"/>
                      </a:lnTo>
                      <a:lnTo>
                        <a:pt x="3653" y="6279"/>
                      </a:lnTo>
                      <a:lnTo>
                        <a:pt x="5796" y="4151"/>
                      </a:lnTo>
                      <a:lnTo>
                        <a:pt x="7939" y="6279"/>
                      </a:lnTo>
                      <a:lnTo>
                        <a:pt x="11607" y="2597"/>
                      </a:lnTo>
                      <a:lnTo>
                        <a:pt x="8996" y="1"/>
                      </a:lnTo>
                      <a:lnTo>
                        <a:pt x="7396" y="1601"/>
                      </a:lnTo>
                      <a:lnTo>
                        <a:pt x="5796" y="1"/>
                      </a:lnTo>
                      <a:lnTo>
                        <a:pt x="4211" y="1601"/>
                      </a:lnTo>
                      <a:lnTo>
                        <a:pt x="2597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Google Shape;2163;p85">
                  <a:extLst>
                    <a:ext uri="{FF2B5EF4-FFF2-40B4-BE49-F238E27FC236}">
                      <a16:creationId xmlns:a16="http://schemas.microsoft.com/office/drawing/2014/main" xmlns="" id="{4BACEBB5-D2C1-4F90-A495-4969F240A7ED}"/>
                    </a:ext>
                  </a:extLst>
                </p:cNvPr>
                <p:cNvSpPr/>
                <p:nvPr/>
              </p:nvSpPr>
              <p:spPr>
                <a:xfrm>
                  <a:off x="4674109" y="1758634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Google Shape;2164;p85">
                  <a:extLst>
                    <a:ext uri="{FF2B5EF4-FFF2-40B4-BE49-F238E27FC236}">
                      <a16:creationId xmlns:a16="http://schemas.microsoft.com/office/drawing/2014/main" xmlns="" id="{CDE4EAAC-6F3B-4952-8E97-6B619CADA947}"/>
                    </a:ext>
                  </a:extLst>
                </p:cNvPr>
                <p:cNvSpPr/>
                <p:nvPr/>
              </p:nvSpPr>
              <p:spPr>
                <a:xfrm>
                  <a:off x="4632553" y="1800163"/>
                  <a:ext cx="53064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4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Google Shape;2165;p85">
                  <a:extLst>
                    <a:ext uri="{FF2B5EF4-FFF2-40B4-BE49-F238E27FC236}">
                      <a16:creationId xmlns:a16="http://schemas.microsoft.com/office/drawing/2014/main" xmlns="" id="{605D95B3-B259-46EC-AF20-1DD678D23C91}"/>
                    </a:ext>
                  </a:extLst>
                </p:cNvPr>
                <p:cNvSpPr/>
                <p:nvPr/>
              </p:nvSpPr>
              <p:spPr>
                <a:xfrm>
                  <a:off x="4576368" y="1982193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55" y="0"/>
                      </a:moveTo>
                      <a:lnTo>
                        <a:pt x="1" y="1540"/>
                      </a:lnTo>
                      <a:lnTo>
                        <a:pt x="1555" y="3094"/>
                      </a:lnTo>
                      <a:lnTo>
                        <a:pt x="3095" y="1540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Google Shape;2166;p85">
                  <a:extLst>
                    <a:ext uri="{FF2B5EF4-FFF2-40B4-BE49-F238E27FC236}">
                      <a16:creationId xmlns:a16="http://schemas.microsoft.com/office/drawing/2014/main" xmlns="" id="{588E30AE-3803-4C16-8983-837CF2D6C63B}"/>
                    </a:ext>
                  </a:extLst>
                </p:cNvPr>
                <p:cNvSpPr/>
                <p:nvPr/>
              </p:nvSpPr>
              <p:spPr>
                <a:xfrm>
                  <a:off x="4479440" y="2280945"/>
                  <a:ext cx="274235" cy="3130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0" h="11939" extrusionOk="0">
                      <a:moveTo>
                        <a:pt x="5237" y="1781"/>
                      </a:moveTo>
                      <a:lnTo>
                        <a:pt x="5449" y="2445"/>
                      </a:lnTo>
                      <a:lnTo>
                        <a:pt x="5735" y="3155"/>
                      </a:lnTo>
                      <a:lnTo>
                        <a:pt x="5464" y="3336"/>
                      </a:lnTo>
                      <a:lnTo>
                        <a:pt x="5237" y="3532"/>
                      </a:lnTo>
                      <a:lnTo>
                        <a:pt x="5011" y="3336"/>
                      </a:lnTo>
                      <a:lnTo>
                        <a:pt x="4724" y="3155"/>
                      </a:lnTo>
                      <a:lnTo>
                        <a:pt x="5011" y="2430"/>
                      </a:lnTo>
                      <a:lnTo>
                        <a:pt x="5237" y="1781"/>
                      </a:lnTo>
                      <a:close/>
                      <a:moveTo>
                        <a:pt x="2068" y="3336"/>
                      </a:moveTo>
                      <a:lnTo>
                        <a:pt x="2747" y="3351"/>
                      </a:lnTo>
                      <a:lnTo>
                        <a:pt x="3381" y="3442"/>
                      </a:lnTo>
                      <a:lnTo>
                        <a:pt x="3668" y="3517"/>
                      </a:lnTo>
                      <a:lnTo>
                        <a:pt x="3471" y="3925"/>
                      </a:lnTo>
                      <a:lnTo>
                        <a:pt x="3064" y="4634"/>
                      </a:lnTo>
                      <a:lnTo>
                        <a:pt x="2671" y="5147"/>
                      </a:lnTo>
                      <a:lnTo>
                        <a:pt x="2309" y="5419"/>
                      </a:lnTo>
                      <a:lnTo>
                        <a:pt x="2128" y="5449"/>
                      </a:lnTo>
                      <a:lnTo>
                        <a:pt x="2068" y="5434"/>
                      </a:lnTo>
                      <a:lnTo>
                        <a:pt x="1841" y="5313"/>
                      </a:lnTo>
                      <a:lnTo>
                        <a:pt x="1524" y="4921"/>
                      </a:lnTo>
                      <a:lnTo>
                        <a:pt x="1132" y="4106"/>
                      </a:lnTo>
                      <a:lnTo>
                        <a:pt x="936" y="3487"/>
                      </a:lnTo>
                      <a:lnTo>
                        <a:pt x="1313" y="3411"/>
                      </a:lnTo>
                      <a:lnTo>
                        <a:pt x="2068" y="3336"/>
                      </a:lnTo>
                      <a:close/>
                      <a:moveTo>
                        <a:pt x="8422" y="3336"/>
                      </a:moveTo>
                      <a:lnTo>
                        <a:pt x="9161" y="3426"/>
                      </a:lnTo>
                      <a:lnTo>
                        <a:pt x="9554" y="3502"/>
                      </a:lnTo>
                      <a:lnTo>
                        <a:pt x="9342" y="4121"/>
                      </a:lnTo>
                      <a:lnTo>
                        <a:pt x="8950" y="4936"/>
                      </a:lnTo>
                      <a:lnTo>
                        <a:pt x="8633" y="5328"/>
                      </a:lnTo>
                      <a:lnTo>
                        <a:pt x="8407" y="5449"/>
                      </a:lnTo>
                      <a:lnTo>
                        <a:pt x="8346" y="5464"/>
                      </a:lnTo>
                      <a:lnTo>
                        <a:pt x="8180" y="5434"/>
                      </a:lnTo>
                      <a:lnTo>
                        <a:pt x="7803" y="5162"/>
                      </a:lnTo>
                      <a:lnTo>
                        <a:pt x="7411" y="4649"/>
                      </a:lnTo>
                      <a:lnTo>
                        <a:pt x="7018" y="3955"/>
                      </a:lnTo>
                      <a:lnTo>
                        <a:pt x="6822" y="3532"/>
                      </a:lnTo>
                      <a:lnTo>
                        <a:pt x="7109" y="3457"/>
                      </a:lnTo>
                      <a:lnTo>
                        <a:pt x="7728" y="3351"/>
                      </a:lnTo>
                      <a:lnTo>
                        <a:pt x="8422" y="3336"/>
                      </a:lnTo>
                      <a:close/>
                      <a:moveTo>
                        <a:pt x="5237" y="4800"/>
                      </a:moveTo>
                      <a:lnTo>
                        <a:pt x="5373" y="5087"/>
                      </a:lnTo>
                      <a:lnTo>
                        <a:pt x="5524" y="5675"/>
                      </a:lnTo>
                      <a:lnTo>
                        <a:pt x="5524" y="6279"/>
                      </a:lnTo>
                      <a:lnTo>
                        <a:pt x="5373" y="6868"/>
                      </a:lnTo>
                      <a:lnTo>
                        <a:pt x="5237" y="7139"/>
                      </a:lnTo>
                      <a:lnTo>
                        <a:pt x="5086" y="6868"/>
                      </a:lnTo>
                      <a:lnTo>
                        <a:pt x="4950" y="6279"/>
                      </a:lnTo>
                      <a:lnTo>
                        <a:pt x="4950" y="5675"/>
                      </a:lnTo>
                      <a:lnTo>
                        <a:pt x="5086" y="5087"/>
                      </a:lnTo>
                      <a:lnTo>
                        <a:pt x="5237" y="4800"/>
                      </a:lnTo>
                      <a:close/>
                      <a:moveTo>
                        <a:pt x="4392" y="3879"/>
                      </a:moveTo>
                      <a:lnTo>
                        <a:pt x="4573" y="3985"/>
                      </a:lnTo>
                      <a:lnTo>
                        <a:pt x="4724" y="4121"/>
                      </a:lnTo>
                      <a:lnTo>
                        <a:pt x="4588" y="4332"/>
                      </a:lnTo>
                      <a:lnTo>
                        <a:pt x="4377" y="4770"/>
                      </a:lnTo>
                      <a:lnTo>
                        <a:pt x="4226" y="5238"/>
                      </a:lnTo>
                      <a:lnTo>
                        <a:pt x="4166" y="5705"/>
                      </a:lnTo>
                      <a:lnTo>
                        <a:pt x="4166" y="6188"/>
                      </a:lnTo>
                      <a:lnTo>
                        <a:pt x="4226" y="6671"/>
                      </a:lnTo>
                      <a:lnTo>
                        <a:pt x="4377" y="7139"/>
                      </a:lnTo>
                      <a:lnTo>
                        <a:pt x="4588" y="7592"/>
                      </a:lnTo>
                      <a:lnTo>
                        <a:pt x="4724" y="7803"/>
                      </a:lnTo>
                      <a:lnTo>
                        <a:pt x="4558" y="7939"/>
                      </a:lnTo>
                      <a:lnTo>
                        <a:pt x="4392" y="8045"/>
                      </a:lnTo>
                      <a:lnTo>
                        <a:pt x="4060" y="7411"/>
                      </a:lnTo>
                      <a:lnTo>
                        <a:pt x="3517" y="6581"/>
                      </a:lnTo>
                      <a:lnTo>
                        <a:pt x="3124" y="6143"/>
                      </a:lnTo>
                      <a:lnTo>
                        <a:pt x="2913" y="5962"/>
                      </a:lnTo>
                      <a:lnTo>
                        <a:pt x="3124" y="5796"/>
                      </a:lnTo>
                      <a:lnTo>
                        <a:pt x="3517" y="5358"/>
                      </a:lnTo>
                      <a:lnTo>
                        <a:pt x="4075" y="4528"/>
                      </a:lnTo>
                      <a:lnTo>
                        <a:pt x="4392" y="3879"/>
                      </a:lnTo>
                      <a:close/>
                      <a:moveTo>
                        <a:pt x="6098" y="3909"/>
                      </a:moveTo>
                      <a:lnTo>
                        <a:pt x="6430" y="4558"/>
                      </a:lnTo>
                      <a:lnTo>
                        <a:pt x="6988" y="5388"/>
                      </a:lnTo>
                      <a:lnTo>
                        <a:pt x="7380" y="5826"/>
                      </a:lnTo>
                      <a:lnTo>
                        <a:pt x="7592" y="5992"/>
                      </a:lnTo>
                      <a:lnTo>
                        <a:pt x="7380" y="6143"/>
                      </a:lnTo>
                      <a:lnTo>
                        <a:pt x="6973" y="6581"/>
                      </a:lnTo>
                      <a:lnTo>
                        <a:pt x="6414" y="7426"/>
                      </a:lnTo>
                      <a:lnTo>
                        <a:pt x="6098" y="8060"/>
                      </a:lnTo>
                      <a:lnTo>
                        <a:pt x="5931" y="7954"/>
                      </a:lnTo>
                      <a:lnTo>
                        <a:pt x="5781" y="7818"/>
                      </a:lnTo>
                      <a:lnTo>
                        <a:pt x="5916" y="7607"/>
                      </a:lnTo>
                      <a:lnTo>
                        <a:pt x="6128" y="7154"/>
                      </a:lnTo>
                      <a:lnTo>
                        <a:pt x="6264" y="6686"/>
                      </a:lnTo>
                      <a:lnTo>
                        <a:pt x="6339" y="6219"/>
                      </a:lnTo>
                      <a:lnTo>
                        <a:pt x="6339" y="5736"/>
                      </a:lnTo>
                      <a:lnTo>
                        <a:pt x="6264" y="5253"/>
                      </a:lnTo>
                      <a:lnTo>
                        <a:pt x="6128" y="4800"/>
                      </a:lnTo>
                      <a:lnTo>
                        <a:pt x="5916" y="4362"/>
                      </a:lnTo>
                      <a:lnTo>
                        <a:pt x="5781" y="4151"/>
                      </a:lnTo>
                      <a:lnTo>
                        <a:pt x="5931" y="4030"/>
                      </a:lnTo>
                      <a:lnTo>
                        <a:pt x="6098" y="3909"/>
                      </a:lnTo>
                      <a:close/>
                      <a:moveTo>
                        <a:pt x="2128" y="6475"/>
                      </a:moveTo>
                      <a:lnTo>
                        <a:pt x="2309" y="6505"/>
                      </a:lnTo>
                      <a:lnTo>
                        <a:pt x="2671" y="6777"/>
                      </a:lnTo>
                      <a:lnTo>
                        <a:pt x="3064" y="7290"/>
                      </a:lnTo>
                      <a:lnTo>
                        <a:pt x="3471" y="7984"/>
                      </a:lnTo>
                      <a:lnTo>
                        <a:pt x="3668" y="8407"/>
                      </a:lnTo>
                      <a:lnTo>
                        <a:pt x="3381" y="8482"/>
                      </a:lnTo>
                      <a:lnTo>
                        <a:pt x="2747" y="8588"/>
                      </a:lnTo>
                      <a:lnTo>
                        <a:pt x="2068" y="8603"/>
                      </a:lnTo>
                      <a:lnTo>
                        <a:pt x="1313" y="8543"/>
                      </a:lnTo>
                      <a:lnTo>
                        <a:pt x="936" y="8467"/>
                      </a:lnTo>
                      <a:lnTo>
                        <a:pt x="1132" y="7834"/>
                      </a:lnTo>
                      <a:lnTo>
                        <a:pt x="1524" y="7019"/>
                      </a:lnTo>
                      <a:lnTo>
                        <a:pt x="1841" y="6626"/>
                      </a:lnTo>
                      <a:lnTo>
                        <a:pt x="2068" y="6490"/>
                      </a:lnTo>
                      <a:lnTo>
                        <a:pt x="2128" y="6475"/>
                      </a:lnTo>
                      <a:close/>
                      <a:moveTo>
                        <a:pt x="8407" y="6505"/>
                      </a:moveTo>
                      <a:lnTo>
                        <a:pt x="8633" y="6626"/>
                      </a:lnTo>
                      <a:lnTo>
                        <a:pt x="8950" y="7034"/>
                      </a:lnTo>
                      <a:lnTo>
                        <a:pt x="9342" y="7834"/>
                      </a:lnTo>
                      <a:lnTo>
                        <a:pt x="9554" y="8467"/>
                      </a:lnTo>
                      <a:lnTo>
                        <a:pt x="9161" y="8528"/>
                      </a:lnTo>
                      <a:lnTo>
                        <a:pt x="8422" y="8603"/>
                      </a:lnTo>
                      <a:lnTo>
                        <a:pt x="7728" y="8588"/>
                      </a:lnTo>
                      <a:lnTo>
                        <a:pt x="7109" y="8482"/>
                      </a:lnTo>
                      <a:lnTo>
                        <a:pt x="6822" y="8407"/>
                      </a:lnTo>
                      <a:lnTo>
                        <a:pt x="7018" y="8000"/>
                      </a:lnTo>
                      <a:lnTo>
                        <a:pt x="7411" y="7305"/>
                      </a:lnTo>
                      <a:lnTo>
                        <a:pt x="7803" y="6792"/>
                      </a:lnTo>
                      <a:lnTo>
                        <a:pt x="8180" y="6520"/>
                      </a:lnTo>
                      <a:lnTo>
                        <a:pt x="8346" y="6505"/>
                      </a:lnTo>
                      <a:close/>
                      <a:moveTo>
                        <a:pt x="5237" y="8422"/>
                      </a:moveTo>
                      <a:lnTo>
                        <a:pt x="5449" y="8618"/>
                      </a:lnTo>
                      <a:lnTo>
                        <a:pt x="5735" y="8799"/>
                      </a:lnTo>
                      <a:lnTo>
                        <a:pt x="5464" y="9524"/>
                      </a:lnTo>
                      <a:lnTo>
                        <a:pt x="5237" y="10173"/>
                      </a:lnTo>
                      <a:lnTo>
                        <a:pt x="5011" y="9509"/>
                      </a:lnTo>
                      <a:lnTo>
                        <a:pt x="4724" y="8799"/>
                      </a:lnTo>
                      <a:lnTo>
                        <a:pt x="5011" y="8603"/>
                      </a:lnTo>
                      <a:lnTo>
                        <a:pt x="5237" y="8422"/>
                      </a:lnTo>
                      <a:close/>
                      <a:moveTo>
                        <a:pt x="5237" y="0"/>
                      </a:moveTo>
                      <a:lnTo>
                        <a:pt x="5086" y="31"/>
                      </a:lnTo>
                      <a:lnTo>
                        <a:pt x="4890" y="182"/>
                      </a:lnTo>
                      <a:lnTo>
                        <a:pt x="4830" y="302"/>
                      </a:lnTo>
                      <a:lnTo>
                        <a:pt x="4649" y="951"/>
                      </a:lnTo>
                      <a:lnTo>
                        <a:pt x="4226" y="2204"/>
                      </a:lnTo>
                      <a:lnTo>
                        <a:pt x="3985" y="2793"/>
                      </a:lnTo>
                      <a:lnTo>
                        <a:pt x="3652" y="2687"/>
                      </a:lnTo>
                      <a:lnTo>
                        <a:pt x="2868" y="2551"/>
                      </a:lnTo>
                      <a:lnTo>
                        <a:pt x="1962" y="2536"/>
                      </a:lnTo>
                      <a:lnTo>
                        <a:pt x="906" y="2657"/>
                      </a:lnTo>
                      <a:lnTo>
                        <a:pt x="302" y="2793"/>
                      </a:lnTo>
                      <a:lnTo>
                        <a:pt x="166" y="2853"/>
                      </a:lnTo>
                      <a:lnTo>
                        <a:pt x="60" y="2989"/>
                      </a:lnTo>
                      <a:lnTo>
                        <a:pt x="30" y="3064"/>
                      </a:lnTo>
                      <a:lnTo>
                        <a:pt x="0" y="3215"/>
                      </a:lnTo>
                      <a:lnTo>
                        <a:pt x="30" y="3291"/>
                      </a:lnTo>
                      <a:lnTo>
                        <a:pt x="166" y="3789"/>
                      </a:lnTo>
                      <a:lnTo>
                        <a:pt x="483" y="4649"/>
                      </a:lnTo>
                      <a:lnTo>
                        <a:pt x="815" y="5313"/>
                      </a:lnTo>
                      <a:lnTo>
                        <a:pt x="1177" y="5796"/>
                      </a:lnTo>
                      <a:lnTo>
                        <a:pt x="1358" y="5962"/>
                      </a:lnTo>
                      <a:lnTo>
                        <a:pt x="1162" y="6143"/>
                      </a:lnTo>
                      <a:lnTo>
                        <a:pt x="800" y="6626"/>
                      </a:lnTo>
                      <a:lnTo>
                        <a:pt x="468" y="7290"/>
                      </a:lnTo>
                      <a:lnTo>
                        <a:pt x="166" y="8150"/>
                      </a:lnTo>
                      <a:lnTo>
                        <a:pt x="30" y="8649"/>
                      </a:lnTo>
                      <a:lnTo>
                        <a:pt x="0" y="8799"/>
                      </a:lnTo>
                      <a:lnTo>
                        <a:pt x="60" y="8950"/>
                      </a:lnTo>
                      <a:lnTo>
                        <a:pt x="151" y="9086"/>
                      </a:lnTo>
                      <a:lnTo>
                        <a:pt x="302" y="9131"/>
                      </a:lnTo>
                      <a:lnTo>
                        <a:pt x="906" y="9282"/>
                      </a:lnTo>
                      <a:lnTo>
                        <a:pt x="1962" y="9403"/>
                      </a:lnTo>
                      <a:lnTo>
                        <a:pt x="2883" y="9388"/>
                      </a:lnTo>
                      <a:lnTo>
                        <a:pt x="3652" y="9252"/>
                      </a:lnTo>
                      <a:lnTo>
                        <a:pt x="3985" y="9131"/>
                      </a:lnTo>
                      <a:lnTo>
                        <a:pt x="4226" y="9735"/>
                      </a:lnTo>
                      <a:lnTo>
                        <a:pt x="4649" y="10988"/>
                      </a:lnTo>
                      <a:lnTo>
                        <a:pt x="4830" y="11622"/>
                      </a:lnTo>
                      <a:lnTo>
                        <a:pt x="4890" y="11758"/>
                      </a:lnTo>
                      <a:lnTo>
                        <a:pt x="5086" y="11924"/>
                      </a:lnTo>
                      <a:lnTo>
                        <a:pt x="5237" y="11939"/>
                      </a:lnTo>
                      <a:lnTo>
                        <a:pt x="5373" y="11924"/>
                      </a:lnTo>
                      <a:lnTo>
                        <a:pt x="5569" y="11758"/>
                      </a:lnTo>
                      <a:lnTo>
                        <a:pt x="5630" y="11622"/>
                      </a:lnTo>
                      <a:lnTo>
                        <a:pt x="5811" y="10988"/>
                      </a:lnTo>
                      <a:lnTo>
                        <a:pt x="6233" y="9735"/>
                      </a:lnTo>
                      <a:lnTo>
                        <a:pt x="6475" y="9131"/>
                      </a:lnTo>
                      <a:lnTo>
                        <a:pt x="6807" y="9252"/>
                      </a:lnTo>
                      <a:lnTo>
                        <a:pt x="7592" y="9388"/>
                      </a:lnTo>
                      <a:lnTo>
                        <a:pt x="8497" y="9403"/>
                      </a:lnTo>
                      <a:lnTo>
                        <a:pt x="9554" y="9282"/>
                      </a:lnTo>
                      <a:lnTo>
                        <a:pt x="10157" y="9131"/>
                      </a:lnTo>
                      <a:lnTo>
                        <a:pt x="10293" y="9086"/>
                      </a:lnTo>
                      <a:lnTo>
                        <a:pt x="10399" y="8950"/>
                      </a:lnTo>
                      <a:lnTo>
                        <a:pt x="10444" y="8875"/>
                      </a:lnTo>
                      <a:lnTo>
                        <a:pt x="10459" y="8724"/>
                      </a:lnTo>
                      <a:lnTo>
                        <a:pt x="10444" y="8649"/>
                      </a:lnTo>
                      <a:lnTo>
                        <a:pt x="10293" y="8150"/>
                      </a:lnTo>
                      <a:lnTo>
                        <a:pt x="9976" y="7290"/>
                      </a:lnTo>
                      <a:lnTo>
                        <a:pt x="9644" y="6626"/>
                      </a:lnTo>
                      <a:lnTo>
                        <a:pt x="9282" y="6143"/>
                      </a:lnTo>
                      <a:lnTo>
                        <a:pt x="9101" y="5962"/>
                      </a:lnTo>
                      <a:lnTo>
                        <a:pt x="9297" y="5796"/>
                      </a:lnTo>
                      <a:lnTo>
                        <a:pt x="9659" y="5313"/>
                      </a:lnTo>
                      <a:lnTo>
                        <a:pt x="9991" y="4649"/>
                      </a:lnTo>
                      <a:lnTo>
                        <a:pt x="10293" y="3789"/>
                      </a:lnTo>
                      <a:lnTo>
                        <a:pt x="10444" y="3291"/>
                      </a:lnTo>
                      <a:lnTo>
                        <a:pt x="10459" y="3140"/>
                      </a:lnTo>
                      <a:lnTo>
                        <a:pt x="10399" y="2989"/>
                      </a:lnTo>
                      <a:lnTo>
                        <a:pt x="10308" y="2853"/>
                      </a:lnTo>
                      <a:lnTo>
                        <a:pt x="10157" y="2793"/>
                      </a:lnTo>
                      <a:lnTo>
                        <a:pt x="9554" y="2657"/>
                      </a:lnTo>
                      <a:lnTo>
                        <a:pt x="8497" y="2536"/>
                      </a:lnTo>
                      <a:lnTo>
                        <a:pt x="7577" y="2551"/>
                      </a:lnTo>
                      <a:lnTo>
                        <a:pt x="6807" y="2687"/>
                      </a:lnTo>
                      <a:lnTo>
                        <a:pt x="6475" y="2793"/>
                      </a:lnTo>
                      <a:lnTo>
                        <a:pt x="6233" y="2204"/>
                      </a:lnTo>
                      <a:lnTo>
                        <a:pt x="5811" y="951"/>
                      </a:lnTo>
                      <a:lnTo>
                        <a:pt x="5630" y="302"/>
                      </a:lnTo>
                      <a:lnTo>
                        <a:pt x="5569" y="182"/>
                      </a:lnTo>
                      <a:lnTo>
                        <a:pt x="5373" y="16"/>
                      </a:lnTo>
                      <a:lnTo>
                        <a:pt x="5237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Google Shape;2167;p85">
                  <a:extLst>
                    <a:ext uri="{FF2B5EF4-FFF2-40B4-BE49-F238E27FC236}">
                      <a16:creationId xmlns:a16="http://schemas.microsoft.com/office/drawing/2014/main" xmlns="" id="{49E97950-8B50-4B1A-8373-14083EE9E2B7}"/>
                    </a:ext>
                  </a:extLst>
                </p:cNvPr>
                <p:cNvSpPr/>
                <p:nvPr/>
              </p:nvSpPr>
              <p:spPr>
                <a:xfrm>
                  <a:off x="4606047" y="2201793"/>
                  <a:ext cx="21000" cy="10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3835" extrusionOk="0">
                      <a:moveTo>
                        <a:pt x="408" y="1"/>
                      </a:moveTo>
                      <a:lnTo>
                        <a:pt x="242" y="31"/>
                      </a:lnTo>
                      <a:lnTo>
                        <a:pt x="31" y="242"/>
                      </a:lnTo>
                      <a:lnTo>
                        <a:pt x="1" y="408"/>
                      </a:lnTo>
                      <a:lnTo>
                        <a:pt x="1" y="3442"/>
                      </a:lnTo>
                      <a:lnTo>
                        <a:pt x="31" y="3593"/>
                      </a:lnTo>
                      <a:lnTo>
                        <a:pt x="242" y="3819"/>
                      </a:lnTo>
                      <a:lnTo>
                        <a:pt x="408" y="3834"/>
                      </a:lnTo>
                      <a:lnTo>
                        <a:pt x="559" y="3819"/>
                      </a:lnTo>
                      <a:lnTo>
                        <a:pt x="786" y="3593"/>
                      </a:lnTo>
                      <a:lnTo>
                        <a:pt x="801" y="3442"/>
                      </a:lnTo>
                      <a:lnTo>
                        <a:pt x="801" y="408"/>
                      </a:lnTo>
                      <a:lnTo>
                        <a:pt x="770" y="257"/>
                      </a:lnTo>
                      <a:lnTo>
                        <a:pt x="559" y="31"/>
                      </a:lnTo>
                      <a:lnTo>
                        <a:pt x="408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xmlns="" id="{E1B61051-B08B-42FB-A608-530812439601}"/>
                  </a:ext>
                </a:extLst>
              </p:cNvPr>
              <p:cNvSpPr/>
              <p:nvPr/>
            </p:nvSpPr>
            <p:spPr>
              <a:xfrm>
                <a:off x="1861662" y="-249855"/>
                <a:ext cx="45719" cy="812800"/>
              </a:xfrm>
              <a:prstGeom prst="rect">
                <a:avLst/>
              </a:prstGeom>
              <a:solidFill>
                <a:srgbClr val="DA07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24A081CF-668B-490F-8465-F086D0B3B444}"/>
                </a:ext>
              </a:extLst>
            </p:cNvPr>
            <p:cNvGrpSpPr/>
            <p:nvPr/>
          </p:nvGrpSpPr>
          <p:grpSpPr>
            <a:xfrm>
              <a:off x="2342733" y="-129373"/>
              <a:ext cx="609580" cy="1262458"/>
              <a:chOff x="914400" y="-249855"/>
              <a:chExt cx="1930759" cy="3998660"/>
            </a:xfrm>
          </p:grpSpPr>
          <p:grpSp>
            <p:nvGrpSpPr>
              <p:cNvPr id="8" name="Google Shape;2136;p85">
                <a:extLst>
                  <a:ext uri="{FF2B5EF4-FFF2-40B4-BE49-F238E27FC236}">
                    <a16:creationId xmlns:a16="http://schemas.microsoft.com/office/drawing/2014/main" xmlns="" id="{5411F71F-E0E8-4F91-B327-A4DD536BFF30}"/>
                  </a:ext>
                </a:extLst>
              </p:cNvPr>
              <p:cNvGrpSpPr/>
              <p:nvPr/>
            </p:nvGrpSpPr>
            <p:grpSpPr>
              <a:xfrm>
                <a:off x="914400" y="466787"/>
                <a:ext cx="1930759" cy="3282018"/>
                <a:chOff x="4124475" y="1250559"/>
                <a:chExt cx="984913" cy="1674213"/>
              </a:xfrm>
            </p:grpSpPr>
            <p:sp>
              <p:nvSpPr>
                <p:cNvPr id="10" name="Google Shape;2137;p85">
                  <a:extLst>
                    <a:ext uri="{FF2B5EF4-FFF2-40B4-BE49-F238E27FC236}">
                      <a16:creationId xmlns:a16="http://schemas.microsoft.com/office/drawing/2014/main" xmlns="" id="{F2085DF0-945F-43FD-B657-A3D313FD63C4}"/>
                    </a:ext>
                  </a:extLst>
                </p:cNvPr>
                <p:cNvSpPr/>
                <p:nvPr/>
              </p:nvSpPr>
              <p:spPr>
                <a:xfrm>
                  <a:off x="4405820" y="2586828"/>
                  <a:ext cx="422233" cy="84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05" h="3230" extrusionOk="0">
                      <a:moveTo>
                        <a:pt x="1540" y="0"/>
                      </a:moveTo>
                      <a:lnTo>
                        <a:pt x="1238" y="15"/>
                      </a:lnTo>
                      <a:lnTo>
                        <a:pt x="680" y="257"/>
                      </a:lnTo>
                      <a:lnTo>
                        <a:pt x="257" y="679"/>
                      </a:lnTo>
                      <a:lnTo>
                        <a:pt x="16" y="1238"/>
                      </a:lnTo>
                      <a:lnTo>
                        <a:pt x="1" y="1555"/>
                      </a:lnTo>
                      <a:lnTo>
                        <a:pt x="1" y="3230"/>
                      </a:lnTo>
                      <a:lnTo>
                        <a:pt x="16105" y="3230"/>
                      </a:lnTo>
                      <a:lnTo>
                        <a:pt x="16105" y="1555"/>
                      </a:lnTo>
                      <a:lnTo>
                        <a:pt x="16090" y="1238"/>
                      </a:lnTo>
                      <a:lnTo>
                        <a:pt x="15848" y="679"/>
                      </a:lnTo>
                      <a:lnTo>
                        <a:pt x="15441" y="257"/>
                      </a:lnTo>
                      <a:lnTo>
                        <a:pt x="14882" y="15"/>
                      </a:lnTo>
                      <a:lnTo>
                        <a:pt x="1456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Google Shape;2138;p85">
                  <a:extLst>
                    <a:ext uri="{FF2B5EF4-FFF2-40B4-BE49-F238E27FC236}">
                      <a16:creationId xmlns:a16="http://schemas.microsoft.com/office/drawing/2014/main" xmlns="" id="{17ECB1AD-E9A4-4E45-B8D9-8FF04C56D89B}"/>
                    </a:ext>
                  </a:extLst>
                </p:cNvPr>
                <p:cNvSpPr/>
                <p:nvPr/>
              </p:nvSpPr>
              <p:spPr>
                <a:xfrm>
                  <a:off x="444776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Google Shape;2139;p85">
                  <a:extLst>
                    <a:ext uri="{FF2B5EF4-FFF2-40B4-BE49-F238E27FC236}">
                      <a16:creationId xmlns:a16="http://schemas.microsoft.com/office/drawing/2014/main" xmlns="" id="{D37EC85B-C7D1-46D3-ADA2-1FCB35CC31BE}"/>
                    </a:ext>
                  </a:extLst>
                </p:cNvPr>
                <p:cNvSpPr/>
                <p:nvPr/>
              </p:nvSpPr>
              <p:spPr>
                <a:xfrm>
                  <a:off x="476432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Google Shape;2140;p85">
                  <a:extLst>
                    <a:ext uri="{FF2B5EF4-FFF2-40B4-BE49-F238E27FC236}">
                      <a16:creationId xmlns:a16="http://schemas.microsoft.com/office/drawing/2014/main" xmlns="" id="{3554359B-D4BC-421F-9939-21927B4BA88B}"/>
                    </a:ext>
                  </a:extLst>
                </p:cNvPr>
                <p:cNvSpPr/>
                <p:nvPr/>
              </p:nvSpPr>
              <p:spPr>
                <a:xfrm>
                  <a:off x="4637718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Google Shape;2141;p85">
                  <a:extLst>
                    <a:ext uri="{FF2B5EF4-FFF2-40B4-BE49-F238E27FC236}">
                      <a16:creationId xmlns:a16="http://schemas.microsoft.com/office/drawing/2014/main" xmlns="" id="{3E32342F-6E19-41D7-B701-ED2E2DC0C728}"/>
                    </a:ext>
                  </a:extLst>
                </p:cNvPr>
                <p:cNvSpPr/>
                <p:nvPr/>
              </p:nvSpPr>
              <p:spPr>
                <a:xfrm>
                  <a:off x="470100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Google Shape;2142;p85">
                  <a:extLst>
                    <a:ext uri="{FF2B5EF4-FFF2-40B4-BE49-F238E27FC236}">
                      <a16:creationId xmlns:a16="http://schemas.microsoft.com/office/drawing/2014/main" xmlns="" id="{DBB6EE59-AF12-445C-8E1C-1C21663A92AA}"/>
                    </a:ext>
                  </a:extLst>
                </p:cNvPr>
                <p:cNvSpPr/>
                <p:nvPr/>
              </p:nvSpPr>
              <p:spPr>
                <a:xfrm>
                  <a:off x="4574402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Google Shape;2143;p85">
                  <a:extLst>
                    <a:ext uri="{FF2B5EF4-FFF2-40B4-BE49-F238E27FC236}">
                      <a16:creationId xmlns:a16="http://schemas.microsoft.com/office/drawing/2014/main" xmlns="" id="{C5B97F1E-6731-4D14-A650-9F9C097ABD06}"/>
                    </a:ext>
                  </a:extLst>
                </p:cNvPr>
                <p:cNvSpPr/>
                <p:nvPr/>
              </p:nvSpPr>
              <p:spPr>
                <a:xfrm>
                  <a:off x="451108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Google Shape;2144;p85">
                  <a:extLst>
                    <a:ext uri="{FF2B5EF4-FFF2-40B4-BE49-F238E27FC236}">
                      <a16:creationId xmlns:a16="http://schemas.microsoft.com/office/drawing/2014/main" xmlns="" id="{421CEC49-54B3-4401-B859-519194133E6A}"/>
                    </a:ext>
                  </a:extLst>
                </p:cNvPr>
                <p:cNvSpPr/>
                <p:nvPr/>
              </p:nvSpPr>
              <p:spPr>
                <a:xfrm>
                  <a:off x="4124475" y="1250559"/>
                  <a:ext cx="984913" cy="984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67" h="37566" extrusionOk="0">
                      <a:moveTo>
                        <a:pt x="18550" y="0"/>
                      </a:moveTo>
                      <a:lnTo>
                        <a:pt x="18097" y="181"/>
                      </a:lnTo>
                      <a:lnTo>
                        <a:pt x="17901" y="347"/>
                      </a:lnTo>
                      <a:lnTo>
                        <a:pt x="363" y="17900"/>
                      </a:lnTo>
                      <a:lnTo>
                        <a:pt x="182" y="18096"/>
                      </a:lnTo>
                      <a:lnTo>
                        <a:pt x="1" y="18549"/>
                      </a:lnTo>
                      <a:lnTo>
                        <a:pt x="1" y="19017"/>
                      </a:lnTo>
                      <a:lnTo>
                        <a:pt x="182" y="19470"/>
                      </a:lnTo>
                      <a:lnTo>
                        <a:pt x="363" y="19666"/>
                      </a:lnTo>
                      <a:lnTo>
                        <a:pt x="17901" y="37219"/>
                      </a:lnTo>
                      <a:lnTo>
                        <a:pt x="18097" y="37385"/>
                      </a:lnTo>
                      <a:lnTo>
                        <a:pt x="18535" y="37566"/>
                      </a:lnTo>
                      <a:lnTo>
                        <a:pt x="19018" y="37566"/>
                      </a:lnTo>
                      <a:lnTo>
                        <a:pt x="19470" y="37385"/>
                      </a:lnTo>
                      <a:lnTo>
                        <a:pt x="19682" y="37219"/>
                      </a:lnTo>
                      <a:lnTo>
                        <a:pt x="37220" y="19666"/>
                      </a:lnTo>
                      <a:lnTo>
                        <a:pt x="37386" y="19470"/>
                      </a:lnTo>
                      <a:lnTo>
                        <a:pt x="37567" y="19017"/>
                      </a:lnTo>
                      <a:lnTo>
                        <a:pt x="37567" y="18549"/>
                      </a:lnTo>
                      <a:lnTo>
                        <a:pt x="37386" y="18096"/>
                      </a:lnTo>
                      <a:lnTo>
                        <a:pt x="37220" y="17900"/>
                      </a:lnTo>
                      <a:lnTo>
                        <a:pt x="19682" y="347"/>
                      </a:lnTo>
                      <a:lnTo>
                        <a:pt x="19486" y="181"/>
                      </a:lnTo>
                      <a:lnTo>
                        <a:pt x="19033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Google Shape;2145;p85">
                  <a:extLst>
                    <a:ext uri="{FF2B5EF4-FFF2-40B4-BE49-F238E27FC236}">
                      <a16:creationId xmlns:a16="http://schemas.microsoft.com/office/drawing/2014/main" xmlns="" id="{5098BDD9-ADED-4D52-87AB-57EE916A21EB}"/>
                    </a:ext>
                  </a:extLst>
                </p:cNvPr>
                <p:cNvSpPr/>
                <p:nvPr/>
              </p:nvSpPr>
              <p:spPr>
                <a:xfrm>
                  <a:off x="4229740" y="1355797"/>
                  <a:ext cx="774386" cy="774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37" h="29538" extrusionOk="0">
                      <a:moveTo>
                        <a:pt x="14761" y="1"/>
                      </a:moveTo>
                      <a:lnTo>
                        <a:pt x="1" y="14777"/>
                      </a:lnTo>
                      <a:lnTo>
                        <a:pt x="14761" y="29537"/>
                      </a:lnTo>
                      <a:lnTo>
                        <a:pt x="29537" y="14777"/>
                      </a:lnTo>
                      <a:lnTo>
                        <a:pt x="14761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Google Shape;2146;p85">
                  <a:extLst>
                    <a:ext uri="{FF2B5EF4-FFF2-40B4-BE49-F238E27FC236}">
                      <a16:creationId xmlns:a16="http://schemas.microsoft.com/office/drawing/2014/main" xmlns="" id="{6091754F-B48E-49B2-91B9-930464108F3F}"/>
                    </a:ext>
                  </a:extLst>
                </p:cNvPr>
                <p:cNvSpPr/>
                <p:nvPr/>
              </p:nvSpPr>
              <p:spPr>
                <a:xfrm>
                  <a:off x="4855747" y="1702449"/>
                  <a:ext cx="81536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0" h="3094" extrusionOk="0">
                      <a:moveTo>
                        <a:pt x="1555" y="0"/>
                      </a:moveTo>
                      <a:lnTo>
                        <a:pt x="0" y="1555"/>
                      </a:lnTo>
                      <a:lnTo>
                        <a:pt x="1555" y="3094"/>
                      </a:lnTo>
                      <a:lnTo>
                        <a:pt x="3109" y="1555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Google Shape;2147;p85">
                  <a:extLst>
                    <a:ext uri="{FF2B5EF4-FFF2-40B4-BE49-F238E27FC236}">
                      <a16:creationId xmlns:a16="http://schemas.microsoft.com/office/drawing/2014/main" xmlns="" id="{DE857AC8-7956-4BB8-9957-767C9B79063D}"/>
                    </a:ext>
                  </a:extLst>
                </p:cNvPr>
                <p:cNvSpPr/>
                <p:nvPr/>
              </p:nvSpPr>
              <p:spPr>
                <a:xfrm>
                  <a:off x="4576762" y="1422679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40" y="1"/>
                      </a:moveTo>
                      <a:lnTo>
                        <a:pt x="1" y="1555"/>
                      </a:lnTo>
                      <a:lnTo>
                        <a:pt x="1540" y="3095"/>
                      </a:lnTo>
                      <a:lnTo>
                        <a:pt x="3095" y="1555"/>
                      </a:lnTo>
                      <a:lnTo>
                        <a:pt x="1540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Google Shape;2148;p85">
                  <a:extLst>
                    <a:ext uri="{FF2B5EF4-FFF2-40B4-BE49-F238E27FC236}">
                      <a16:creationId xmlns:a16="http://schemas.microsoft.com/office/drawing/2014/main" xmlns="" id="{C43F2833-968F-48E9-93BD-AD12C34260B6}"/>
                    </a:ext>
                  </a:extLst>
                </p:cNvPr>
                <p:cNvSpPr/>
                <p:nvPr/>
              </p:nvSpPr>
              <p:spPr>
                <a:xfrm>
                  <a:off x="4464784" y="147886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3653" y="1"/>
                      </a:moveTo>
                      <a:lnTo>
                        <a:pt x="1" y="3683"/>
                      </a:lnTo>
                      <a:lnTo>
                        <a:pt x="2597" y="6279"/>
                      </a:lnTo>
                      <a:lnTo>
                        <a:pt x="4211" y="4679"/>
                      </a:lnTo>
                      <a:lnTo>
                        <a:pt x="5796" y="6279"/>
                      </a:lnTo>
                      <a:lnTo>
                        <a:pt x="7396" y="4679"/>
                      </a:lnTo>
                      <a:lnTo>
                        <a:pt x="8996" y="6279"/>
                      </a:lnTo>
                      <a:lnTo>
                        <a:pt x="11607" y="3683"/>
                      </a:lnTo>
                      <a:lnTo>
                        <a:pt x="7939" y="1"/>
                      </a:lnTo>
                      <a:lnTo>
                        <a:pt x="5796" y="2129"/>
                      </a:lnTo>
                      <a:lnTo>
                        <a:pt x="365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Google Shape;2149;p85">
                  <a:extLst>
                    <a:ext uri="{FF2B5EF4-FFF2-40B4-BE49-F238E27FC236}">
                      <a16:creationId xmlns:a16="http://schemas.microsoft.com/office/drawing/2014/main" xmlns="" id="{F819CBA2-E49C-439B-AA07-F8F817ED6966}"/>
                    </a:ext>
                  </a:extLst>
                </p:cNvPr>
                <p:cNvSpPr/>
                <p:nvPr/>
              </p:nvSpPr>
              <p:spPr>
                <a:xfrm>
                  <a:off x="4716451" y="1590840"/>
                  <a:ext cx="164646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0" h="11623" extrusionOk="0">
                      <a:moveTo>
                        <a:pt x="2612" y="1"/>
                      </a:moveTo>
                      <a:lnTo>
                        <a:pt x="1" y="2597"/>
                      </a:lnTo>
                      <a:lnTo>
                        <a:pt x="1585" y="4197"/>
                      </a:lnTo>
                      <a:lnTo>
                        <a:pt x="1" y="5812"/>
                      </a:lnTo>
                      <a:lnTo>
                        <a:pt x="1585" y="7411"/>
                      </a:lnTo>
                      <a:lnTo>
                        <a:pt x="1" y="9011"/>
                      </a:lnTo>
                      <a:lnTo>
                        <a:pt x="2612" y="11622"/>
                      </a:lnTo>
                      <a:lnTo>
                        <a:pt x="6279" y="7940"/>
                      </a:lnTo>
                      <a:lnTo>
                        <a:pt x="4151" y="5812"/>
                      </a:lnTo>
                      <a:lnTo>
                        <a:pt x="6279" y="3668"/>
                      </a:lnTo>
                      <a:lnTo>
                        <a:pt x="26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Google Shape;2150;p85">
                  <a:extLst>
                    <a:ext uri="{FF2B5EF4-FFF2-40B4-BE49-F238E27FC236}">
                      <a16:creationId xmlns:a16="http://schemas.microsoft.com/office/drawing/2014/main" xmlns="" id="{897861FF-AE7B-4F5C-8E0E-FF2C2A0CEF5A}"/>
                    </a:ext>
                  </a:extLst>
                </p:cNvPr>
                <p:cNvSpPr/>
                <p:nvPr/>
              </p:nvSpPr>
              <p:spPr>
                <a:xfrm>
                  <a:off x="4674109" y="1674343"/>
                  <a:ext cx="53064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38" extrusionOk="0">
                      <a:moveTo>
                        <a:pt x="1012" y="0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Google Shape;2151;p85">
                  <a:extLst>
                    <a:ext uri="{FF2B5EF4-FFF2-40B4-BE49-F238E27FC236}">
                      <a16:creationId xmlns:a16="http://schemas.microsoft.com/office/drawing/2014/main" xmlns="" id="{8C9D740A-6755-4976-90BF-0D07E864025A}"/>
                    </a:ext>
                  </a:extLst>
                </p:cNvPr>
                <p:cNvSpPr/>
                <p:nvPr/>
              </p:nvSpPr>
              <p:spPr>
                <a:xfrm>
                  <a:off x="4632160" y="1632002"/>
                  <a:ext cx="53457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9" h="2039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38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Google Shape;2152;p85">
                  <a:extLst>
                    <a:ext uri="{FF2B5EF4-FFF2-40B4-BE49-F238E27FC236}">
                      <a16:creationId xmlns:a16="http://schemas.microsoft.com/office/drawing/2014/main" xmlns="" id="{25A12C51-7B70-4F82-9290-804A13D3376F}"/>
                    </a:ext>
                  </a:extLst>
                </p:cNvPr>
                <p:cNvSpPr/>
                <p:nvPr/>
              </p:nvSpPr>
              <p:spPr>
                <a:xfrm>
                  <a:off x="4352414" y="1590840"/>
                  <a:ext cx="164620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9" h="11623" extrusionOk="0">
                      <a:moveTo>
                        <a:pt x="3683" y="1"/>
                      </a:moveTo>
                      <a:lnTo>
                        <a:pt x="0" y="3668"/>
                      </a:lnTo>
                      <a:lnTo>
                        <a:pt x="2128" y="5812"/>
                      </a:lnTo>
                      <a:lnTo>
                        <a:pt x="0" y="7940"/>
                      </a:lnTo>
                      <a:lnTo>
                        <a:pt x="3683" y="11622"/>
                      </a:lnTo>
                      <a:lnTo>
                        <a:pt x="6279" y="9011"/>
                      </a:lnTo>
                      <a:lnTo>
                        <a:pt x="4694" y="7411"/>
                      </a:lnTo>
                      <a:lnTo>
                        <a:pt x="6279" y="5812"/>
                      </a:lnTo>
                      <a:lnTo>
                        <a:pt x="4694" y="4197"/>
                      </a:lnTo>
                      <a:lnTo>
                        <a:pt x="6279" y="2597"/>
                      </a:lnTo>
                      <a:lnTo>
                        <a:pt x="368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Google Shape;2153;p85">
                  <a:extLst>
                    <a:ext uri="{FF2B5EF4-FFF2-40B4-BE49-F238E27FC236}">
                      <a16:creationId xmlns:a16="http://schemas.microsoft.com/office/drawing/2014/main" xmlns="" id="{83E8642A-92F6-4E93-A1B1-7923BF187112}"/>
                    </a:ext>
                  </a:extLst>
                </p:cNvPr>
                <p:cNvSpPr/>
                <p:nvPr/>
              </p:nvSpPr>
              <p:spPr>
                <a:xfrm>
                  <a:off x="4296622" y="1702449"/>
                  <a:ext cx="81143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4" extrusionOk="0">
                      <a:moveTo>
                        <a:pt x="1540" y="0"/>
                      </a:moveTo>
                      <a:lnTo>
                        <a:pt x="0" y="1539"/>
                      </a:lnTo>
                      <a:lnTo>
                        <a:pt x="1540" y="3094"/>
                      </a:lnTo>
                      <a:lnTo>
                        <a:pt x="3094" y="1539"/>
                      </a:lnTo>
                      <a:lnTo>
                        <a:pt x="1540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Google Shape;2154;p85">
                  <a:extLst>
                    <a:ext uri="{FF2B5EF4-FFF2-40B4-BE49-F238E27FC236}">
                      <a16:creationId xmlns:a16="http://schemas.microsoft.com/office/drawing/2014/main" xmlns="" id="{536E988A-4D88-4C2C-B63B-449B7FF0D281}"/>
                    </a:ext>
                  </a:extLst>
                </p:cNvPr>
                <p:cNvSpPr/>
                <p:nvPr/>
              </p:nvSpPr>
              <p:spPr>
                <a:xfrm>
                  <a:off x="4548289" y="1632395"/>
                  <a:ext cx="53038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4" extrusionOk="0">
                      <a:moveTo>
                        <a:pt x="1011" y="1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23" y="1012"/>
                      </a:lnTo>
                      <a:lnTo>
                        <a:pt x="1011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Google Shape;2155;p85">
                  <a:extLst>
                    <a:ext uri="{FF2B5EF4-FFF2-40B4-BE49-F238E27FC236}">
                      <a16:creationId xmlns:a16="http://schemas.microsoft.com/office/drawing/2014/main" xmlns="" id="{29914B91-5F27-4C4C-8AB5-F36769F5C6EA}"/>
                    </a:ext>
                  </a:extLst>
                </p:cNvPr>
                <p:cNvSpPr/>
                <p:nvPr/>
              </p:nvSpPr>
              <p:spPr>
                <a:xfrm>
                  <a:off x="4506340" y="1674343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2" y="0"/>
                      </a:moveTo>
                      <a:lnTo>
                        <a:pt x="0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Google Shape;2156;p85">
                  <a:extLst>
                    <a:ext uri="{FF2B5EF4-FFF2-40B4-BE49-F238E27FC236}">
                      <a16:creationId xmlns:a16="http://schemas.microsoft.com/office/drawing/2014/main" xmlns="" id="{C8BD52AC-8DF5-47EC-994D-ABB22BFAA7D2}"/>
                    </a:ext>
                  </a:extLst>
                </p:cNvPr>
                <p:cNvSpPr/>
                <p:nvPr/>
              </p:nvSpPr>
              <p:spPr>
                <a:xfrm>
                  <a:off x="4590238" y="1674343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38" y="1012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Google Shape;2157;p85">
                  <a:extLst>
                    <a:ext uri="{FF2B5EF4-FFF2-40B4-BE49-F238E27FC236}">
                      <a16:creationId xmlns:a16="http://schemas.microsoft.com/office/drawing/2014/main" xmlns="" id="{43764222-1FE2-4ACC-B9F2-7CFD591EA90F}"/>
                    </a:ext>
                  </a:extLst>
                </p:cNvPr>
                <p:cNvSpPr/>
                <p:nvPr/>
              </p:nvSpPr>
              <p:spPr>
                <a:xfrm>
                  <a:off x="4548289" y="1716292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3"/>
                      </a:lnTo>
                      <a:lnTo>
                        <a:pt x="2038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Google Shape;2158;p85">
                  <a:extLst>
                    <a:ext uri="{FF2B5EF4-FFF2-40B4-BE49-F238E27FC236}">
                      <a16:creationId xmlns:a16="http://schemas.microsoft.com/office/drawing/2014/main" xmlns="" id="{8A50D493-1D8F-44C8-B76F-C4118BB1B494}"/>
                    </a:ext>
                  </a:extLst>
                </p:cNvPr>
                <p:cNvSpPr/>
                <p:nvPr/>
              </p:nvSpPr>
              <p:spPr>
                <a:xfrm>
                  <a:off x="4506340" y="1758240"/>
                  <a:ext cx="53038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38" extrusionOk="0">
                      <a:moveTo>
                        <a:pt x="1012" y="0"/>
                      </a:moveTo>
                      <a:lnTo>
                        <a:pt x="0" y="1026"/>
                      </a:lnTo>
                      <a:lnTo>
                        <a:pt x="1012" y="2038"/>
                      </a:lnTo>
                      <a:lnTo>
                        <a:pt x="2023" y="1026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Google Shape;2159;p85">
                  <a:extLst>
                    <a:ext uri="{FF2B5EF4-FFF2-40B4-BE49-F238E27FC236}">
                      <a16:creationId xmlns:a16="http://schemas.microsoft.com/office/drawing/2014/main" xmlns="" id="{B08F2666-B9E6-44CE-8BAD-72BEEAB136BA}"/>
                    </a:ext>
                  </a:extLst>
                </p:cNvPr>
                <p:cNvSpPr/>
                <p:nvPr/>
              </p:nvSpPr>
              <p:spPr>
                <a:xfrm>
                  <a:off x="4632553" y="1716292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Google Shape;2160;p85">
                  <a:extLst>
                    <a:ext uri="{FF2B5EF4-FFF2-40B4-BE49-F238E27FC236}">
                      <a16:creationId xmlns:a16="http://schemas.microsoft.com/office/drawing/2014/main" xmlns="" id="{023BA87B-8C59-4EC5-A0C7-4D7E425ECEF3}"/>
                    </a:ext>
                  </a:extLst>
                </p:cNvPr>
                <p:cNvSpPr/>
                <p:nvPr/>
              </p:nvSpPr>
              <p:spPr>
                <a:xfrm>
                  <a:off x="4590631" y="1758240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2"/>
                      </a:lnTo>
                      <a:lnTo>
                        <a:pt x="2023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Google Shape;2161;p85">
                  <a:extLst>
                    <a:ext uri="{FF2B5EF4-FFF2-40B4-BE49-F238E27FC236}">
                      <a16:creationId xmlns:a16="http://schemas.microsoft.com/office/drawing/2014/main" xmlns="" id="{61F764DF-6370-4383-A474-7C5750054A90}"/>
                    </a:ext>
                  </a:extLst>
                </p:cNvPr>
                <p:cNvSpPr/>
                <p:nvPr/>
              </p:nvSpPr>
              <p:spPr>
                <a:xfrm>
                  <a:off x="4548289" y="1800163"/>
                  <a:ext cx="53431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39" extrusionOk="0">
                      <a:moveTo>
                        <a:pt x="1026" y="1"/>
                      </a:moveTo>
                      <a:lnTo>
                        <a:pt x="0" y="1027"/>
                      </a:lnTo>
                      <a:lnTo>
                        <a:pt x="1026" y="2038"/>
                      </a:lnTo>
                      <a:lnTo>
                        <a:pt x="2038" y="1027"/>
                      </a:lnTo>
                      <a:lnTo>
                        <a:pt x="1026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Google Shape;2162;p85">
                  <a:extLst>
                    <a:ext uri="{FF2B5EF4-FFF2-40B4-BE49-F238E27FC236}">
                      <a16:creationId xmlns:a16="http://schemas.microsoft.com/office/drawing/2014/main" xmlns="" id="{DDBCE329-8810-4093-8F73-372BB87BA370}"/>
                    </a:ext>
                  </a:extLst>
                </p:cNvPr>
                <p:cNvSpPr/>
                <p:nvPr/>
              </p:nvSpPr>
              <p:spPr>
                <a:xfrm>
                  <a:off x="4464784" y="184250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2597" y="1"/>
                      </a:moveTo>
                      <a:lnTo>
                        <a:pt x="1" y="2597"/>
                      </a:lnTo>
                      <a:lnTo>
                        <a:pt x="3653" y="6279"/>
                      </a:lnTo>
                      <a:lnTo>
                        <a:pt x="5796" y="4151"/>
                      </a:lnTo>
                      <a:lnTo>
                        <a:pt x="7939" y="6279"/>
                      </a:lnTo>
                      <a:lnTo>
                        <a:pt x="11607" y="2597"/>
                      </a:lnTo>
                      <a:lnTo>
                        <a:pt x="8996" y="1"/>
                      </a:lnTo>
                      <a:lnTo>
                        <a:pt x="7396" y="1601"/>
                      </a:lnTo>
                      <a:lnTo>
                        <a:pt x="5796" y="1"/>
                      </a:lnTo>
                      <a:lnTo>
                        <a:pt x="4211" y="1601"/>
                      </a:lnTo>
                      <a:lnTo>
                        <a:pt x="2597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Google Shape;2163;p85">
                  <a:extLst>
                    <a:ext uri="{FF2B5EF4-FFF2-40B4-BE49-F238E27FC236}">
                      <a16:creationId xmlns:a16="http://schemas.microsoft.com/office/drawing/2014/main" xmlns="" id="{60130681-E956-4F24-9BAE-F57AF38D4BEA}"/>
                    </a:ext>
                  </a:extLst>
                </p:cNvPr>
                <p:cNvSpPr/>
                <p:nvPr/>
              </p:nvSpPr>
              <p:spPr>
                <a:xfrm>
                  <a:off x="4674109" y="1758634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Google Shape;2164;p85">
                  <a:extLst>
                    <a:ext uri="{FF2B5EF4-FFF2-40B4-BE49-F238E27FC236}">
                      <a16:creationId xmlns:a16="http://schemas.microsoft.com/office/drawing/2014/main" xmlns="" id="{FF95EC22-B0D0-4BAE-8685-93CF2D5B8468}"/>
                    </a:ext>
                  </a:extLst>
                </p:cNvPr>
                <p:cNvSpPr/>
                <p:nvPr/>
              </p:nvSpPr>
              <p:spPr>
                <a:xfrm>
                  <a:off x="4632553" y="1800163"/>
                  <a:ext cx="53064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4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Google Shape;2165;p85">
                  <a:extLst>
                    <a:ext uri="{FF2B5EF4-FFF2-40B4-BE49-F238E27FC236}">
                      <a16:creationId xmlns:a16="http://schemas.microsoft.com/office/drawing/2014/main" xmlns="" id="{DD9DE8A6-1C96-415C-8669-2A3EAB766769}"/>
                    </a:ext>
                  </a:extLst>
                </p:cNvPr>
                <p:cNvSpPr/>
                <p:nvPr/>
              </p:nvSpPr>
              <p:spPr>
                <a:xfrm>
                  <a:off x="4576368" y="1982193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55" y="0"/>
                      </a:moveTo>
                      <a:lnTo>
                        <a:pt x="1" y="1540"/>
                      </a:lnTo>
                      <a:lnTo>
                        <a:pt x="1555" y="3094"/>
                      </a:lnTo>
                      <a:lnTo>
                        <a:pt x="3095" y="1540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Google Shape;2166;p85">
                  <a:extLst>
                    <a:ext uri="{FF2B5EF4-FFF2-40B4-BE49-F238E27FC236}">
                      <a16:creationId xmlns:a16="http://schemas.microsoft.com/office/drawing/2014/main" xmlns="" id="{8073A1B7-7B27-4082-9873-6AD910DD0C0D}"/>
                    </a:ext>
                  </a:extLst>
                </p:cNvPr>
                <p:cNvSpPr/>
                <p:nvPr/>
              </p:nvSpPr>
              <p:spPr>
                <a:xfrm>
                  <a:off x="4479440" y="2280945"/>
                  <a:ext cx="274235" cy="3130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0" h="11939" extrusionOk="0">
                      <a:moveTo>
                        <a:pt x="5237" y="1781"/>
                      </a:moveTo>
                      <a:lnTo>
                        <a:pt x="5449" y="2445"/>
                      </a:lnTo>
                      <a:lnTo>
                        <a:pt x="5735" y="3155"/>
                      </a:lnTo>
                      <a:lnTo>
                        <a:pt x="5464" y="3336"/>
                      </a:lnTo>
                      <a:lnTo>
                        <a:pt x="5237" y="3532"/>
                      </a:lnTo>
                      <a:lnTo>
                        <a:pt x="5011" y="3336"/>
                      </a:lnTo>
                      <a:lnTo>
                        <a:pt x="4724" y="3155"/>
                      </a:lnTo>
                      <a:lnTo>
                        <a:pt x="5011" y="2430"/>
                      </a:lnTo>
                      <a:lnTo>
                        <a:pt x="5237" y="1781"/>
                      </a:lnTo>
                      <a:close/>
                      <a:moveTo>
                        <a:pt x="2068" y="3336"/>
                      </a:moveTo>
                      <a:lnTo>
                        <a:pt x="2747" y="3351"/>
                      </a:lnTo>
                      <a:lnTo>
                        <a:pt x="3381" y="3442"/>
                      </a:lnTo>
                      <a:lnTo>
                        <a:pt x="3668" y="3517"/>
                      </a:lnTo>
                      <a:lnTo>
                        <a:pt x="3471" y="3925"/>
                      </a:lnTo>
                      <a:lnTo>
                        <a:pt x="3064" y="4634"/>
                      </a:lnTo>
                      <a:lnTo>
                        <a:pt x="2671" y="5147"/>
                      </a:lnTo>
                      <a:lnTo>
                        <a:pt x="2309" y="5419"/>
                      </a:lnTo>
                      <a:lnTo>
                        <a:pt x="2128" y="5449"/>
                      </a:lnTo>
                      <a:lnTo>
                        <a:pt x="2068" y="5434"/>
                      </a:lnTo>
                      <a:lnTo>
                        <a:pt x="1841" y="5313"/>
                      </a:lnTo>
                      <a:lnTo>
                        <a:pt x="1524" y="4921"/>
                      </a:lnTo>
                      <a:lnTo>
                        <a:pt x="1132" y="4106"/>
                      </a:lnTo>
                      <a:lnTo>
                        <a:pt x="936" y="3487"/>
                      </a:lnTo>
                      <a:lnTo>
                        <a:pt x="1313" y="3411"/>
                      </a:lnTo>
                      <a:lnTo>
                        <a:pt x="2068" y="3336"/>
                      </a:lnTo>
                      <a:close/>
                      <a:moveTo>
                        <a:pt x="8422" y="3336"/>
                      </a:moveTo>
                      <a:lnTo>
                        <a:pt x="9161" y="3426"/>
                      </a:lnTo>
                      <a:lnTo>
                        <a:pt x="9554" y="3502"/>
                      </a:lnTo>
                      <a:lnTo>
                        <a:pt x="9342" y="4121"/>
                      </a:lnTo>
                      <a:lnTo>
                        <a:pt x="8950" y="4936"/>
                      </a:lnTo>
                      <a:lnTo>
                        <a:pt x="8633" y="5328"/>
                      </a:lnTo>
                      <a:lnTo>
                        <a:pt x="8407" y="5449"/>
                      </a:lnTo>
                      <a:lnTo>
                        <a:pt x="8346" y="5464"/>
                      </a:lnTo>
                      <a:lnTo>
                        <a:pt x="8180" y="5434"/>
                      </a:lnTo>
                      <a:lnTo>
                        <a:pt x="7803" y="5162"/>
                      </a:lnTo>
                      <a:lnTo>
                        <a:pt x="7411" y="4649"/>
                      </a:lnTo>
                      <a:lnTo>
                        <a:pt x="7018" y="3955"/>
                      </a:lnTo>
                      <a:lnTo>
                        <a:pt x="6822" y="3532"/>
                      </a:lnTo>
                      <a:lnTo>
                        <a:pt x="7109" y="3457"/>
                      </a:lnTo>
                      <a:lnTo>
                        <a:pt x="7728" y="3351"/>
                      </a:lnTo>
                      <a:lnTo>
                        <a:pt x="8422" y="3336"/>
                      </a:lnTo>
                      <a:close/>
                      <a:moveTo>
                        <a:pt x="5237" y="4800"/>
                      </a:moveTo>
                      <a:lnTo>
                        <a:pt x="5373" y="5087"/>
                      </a:lnTo>
                      <a:lnTo>
                        <a:pt x="5524" y="5675"/>
                      </a:lnTo>
                      <a:lnTo>
                        <a:pt x="5524" y="6279"/>
                      </a:lnTo>
                      <a:lnTo>
                        <a:pt x="5373" y="6868"/>
                      </a:lnTo>
                      <a:lnTo>
                        <a:pt x="5237" y="7139"/>
                      </a:lnTo>
                      <a:lnTo>
                        <a:pt x="5086" y="6868"/>
                      </a:lnTo>
                      <a:lnTo>
                        <a:pt x="4950" y="6279"/>
                      </a:lnTo>
                      <a:lnTo>
                        <a:pt x="4950" y="5675"/>
                      </a:lnTo>
                      <a:lnTo>
                        <a:pt x="5086" y="5087"/>
                      </a:lnTo>
                      <a:lnTo>
                        <a:pt x="5237" y="4800"/>
                      </a:lnTo>
                      <a:close/>
                      <a:moveTo>
                        <a:pt x="4392" y="3879"/>
                      </a:moveTo>
                      <a:lnTo>
                        <a:pt x="4573" y="3985"/>
                      </a:lnTo>
                      <a:lnTo>
                        <a:pt x="4724" y="4121"/>
                      </a:lnTo>
                      <a:lnTo>
                        <a:pt x="4588" y="4332"/>
                      </a:lnTo>
                      <a:lnTo>
                        <a:pt x="4377" y="4770"/>
                      </a:lnTo>
                      <a:lnTo>
                        <a:pt x="4226" y="5238"/>
                      </a:lnTo>
                      <a:lnTo>
                        <a:pt x="4166" y="5705"/>
                      </a:lnTo>
                      <a:lnTo>
                        <a:pt x="4166" y="6188"/>
                      </a:lnTo>
                      <a:lnTo>
                        <a:pt x="4226" y="6671"/>
                      </a:lnTo>
                      <a:lnTo>
                        <a:pt x="4377" y="7139"/>
                      </a:lnTo>
                      <a:lnTo>
                        <a:pt x="4588" y="7592"/>
                      </a:lnTo>
                      <a:lnTo>
                        <a:pt x="4724" y="7803"/>
                      </a:lnTo>
                      <a:lnTo>
                        <a:pt x="4558" y="7939"/>
                      </a:lnTo>
                      <a:lnTo>
                        <a:pt x="4392" y="8045"/>
                      </a:lnTo>
                      <a:lnTo>
                        <a:pt x="4060" y="7411"/>
                      </a:lnTo>
                      <a:lnTo>
                        <a:pt x="3517" y="6581"/>
                      </a:lnTo>
                      <a:lnTo>
                        <a:pt x="3124" y="6143"/>
                      </a:lnTo>
                      <a:lnTo>
                        <a:pt x="2913" y="5962"/>
                      </a:lnTo>
                      <a:lnTo>
                        <a:pt x="3124" y="5796"/>
                      </a:lnTo>
                      <a:lnTo>
                        <a:pt x="3517" y="5358"/>
                      </a:lnTo>
                      <a:lnTo>
                        <a:pt x="4075" y="4528"/>
                      </a:lnTo>
                      <a:lnTo>
                        <a:pt x="4392" y="3879"/>
                      </a:lnTo>
                      <a:close/>
                      <a:moveTo>
                        <a:pt x="6098" y="3909"/>
                      </a:moveTo>
                      <a:lnTo>
                        <a:pt x="6430" y="4558"/>
                      </a:lnTo>
                      <a:lnTo>
                        <a:pt x="6988" y="5388"/>
                      </a:lnTo>
                      <a:lnTo>
                        <a:pt x="7380" y="5826"/>
                      </a:lnTo>
                      <a:lnTo>
                        <a:pt x="7592" y="5992"/>
                      </a:lnTo>
                      <a:lnTo>
                        <a:pt x="7380" y="6143"/>
                      </a:lnTo>
                      <a:lnTo>
                        <a:pt x="6973" y="6581"/>
                      </a:lnTo>
                      <a:lnTo>
                        <a:pt x="6414" y="7426"/>
                      </a:lnTo>
                      <a:lnTo>
                        <a:pt x="6098" y="8060"/>
                      </a:lnTo>
                      <a:lnTo>
                        <a:pt x="5931" y="7954"/>
                      </a:lnTo>
                      <a:lnTo>
                        <a:pt x="5781" y="7818"/>
                      </a:lnTo>
                      <a:lnTo>
                        <a:pt x="5916" y="7607"/>
                      </a:lnTo>
                      <a:lnTo>
                        <a:pt x="6128" y="7154"/>
                      </a:lnTo>
                      <a:lnTo>
                        <a:pt x="6264" y="6686"/>
                      </a:lnTo>
                      <a:lnTo>
                        <a:pt x="6339" y="6219"/>
                      </a:lnTo>
                      <a:lnTo>
                        <a:pt x="6339" y="5736"/>
                      </a:lnTo>
                      <a:lnTo>
                        <a:pt x="6264" y="5253"/>
                      </a:lnTo>
                      <a:lnTo>
                        <a:pt x="6128" y="4800"/>
                      </a:lnTo>
                      <a:lnTo>
                        <a:pt x="5916" y="4362"/>
                      </a:lnTo>
                      <a:lnTo>
                        <a:pt x="5781" y="4151"/>
                      </a:lnTo>
                      <a:lnTo>
                        <a:pt x="5931" y="4030"/>
                      </a:lnTo>
                      <a:lnTo>
                        <a:pt x="6098" y="3909"/>
                      </a:lnTo>
                      <a:close/>
                      <a:moveTo>
                        <a:pt x="2128" y="6475"/>
                      </a:moveTo>
                      <a:lnTo>
                        <a:pt x="2309" y="6505"/>
                      </a:lnTo>
                      <a:lnTo>
                        <a:pt x="2671" y="6777"/>
                      </a:lnTo>
                      <a:lnTo>
                        <a:pt x="3064" y="7290"/>
                      </a:lnTo>
                      <a:lnTo>
                        <a:pt x="3471" y="7984"/>
                      </a:lnTo>
                      <a:lnTo>
                        <a:pt x="3668" y="8407"/>
                      </a:lnTo>
                      <a:lnTo>
                        <a:pt x="3381" y="8482"/>
                      </a:lnTo>
                      <a:lnTo>
                        <a:pt x="2747" y="8588"/>
                      </a:lnTo>
                      <a:lnTo>
                        <a:pt x="2068" y="8603"/>
                      </a:lnTo>
                      <a:lnTo>
                        <a:pt x="1313" y="8543"/>
                      </a:lnTo>
                      <a:lnTo>
                        <a:pt x="936" y="8467"/>
                      </a:lnTo>
                      <a:lnTo>
                        <a:pt x="1132" y="7834"/>
                      </a:lnTo>
                      <a:lnTo>
                        <a:pt x="1524" y="7019"/>
                      </a:lnTo>
                      <a:lnTo>
                        <a:pt x="1841" y="6626"/>
                      </a:lnTo>
                      <a:lnTo>
                        <a:pt x="2068" y="6490"/>
                      </a:lnTo>
                      <a:lnTo>
                        <a:pt x="2128" y="6475"/>
                      </a:lnTo>
                      <a:close/>
                      <a:moveTo>
                        <a:pt x="8407" y="6505"/>
                      </a:moveTo>
                      <a:lnTo>
                        <a:pt x="8633" y="6626"/>
                      </a:lnTo>
                      <a:lnTo>
                        <a:pt x="8950" y="7034"/>
                      </a:lnTo>
                      <a:lnTo>
                        <a:pt x="9342" y="7834"/>
                      </a:lnTo>
                      <a:lnTo>
                        <a:pt x="9554" y="8467"/>
                      </a:lnTo>
                      <a:lnTo>
                        <a:pt x="9161" y="8528"/>
                      </a:lnTo>
                      <a:lnTo>
                        <a:pt x="8422" y="8603"/>
                      </a:lnTo>
                      <a:lnTo>
                        <a:pt x="7728" y="8588"/>
                      </a:lnTo>
                      <a:lnTo>
                        <a:pt x="7109" y="8482"/>
                      </a:lnTo>
                      <a:lnTo>
                        <a:pt x="6822" y="8407"/>
                      </a:lnTo>
                      <a:lnTo>
                        <a:pt x="7018" y="8000"/>
                      </a:lnTo>
                      <a:lnTo>
                        <a:pt x="7411" y="7305"/>
                      </a:lnTo>
                      <a:lnTo>
                        <a:pt x="7803" y="6792"/>
                      </a:lnTo>
                      <a:lnTo>
                        <a:pt x="8180" y="6520"/>
                      </a:lnTo>
                      <a:lnTo>
                        <a:pt x="8346" y="6505"/>
                      </a:lnTo>
                      <a:close/>
                      <a:moveTo>
                        <a:pt x="5237" y="8422"/>
                      </a:moveTo>
                      <a:lnTo>
                        <a:pt x="5449" y="8618"/>
                      </a:lnTo>
                      <a:lnTo>
                        <a:pt x="5735" y="8799"/>
                      </a:lnTo>
                      <a:lnTo>
                        <a:pt x="5464" y="9524"/>
                      </a:lnTo>
                      <a:lnTo>
                        <a:pt x="5237" y="10173"/>
                      </a:lnTo>
                      <a:lnTo>
                        <a:pt x="5011" y="9509"/>
                      </a:lnTo>
                      <a:lnTo>
                        <a:pt x="4724" y="8799"/>
                      </a:lnTo>
                      <a:lnTo>
                        <a:pt x="5011" y="8603"/>
                      </a:lnTo>
                      <a:lnTo>
                        <a:pt x="5237" y="8422"/>
                      </a:lnTo>
                      <a:close/>
                      <a:moveTo>
                        <a:pt x="5237" y="0"/>
                      </a:moveTo>
                      <a:lnTo>
                        <a:pt x="5086" y="31"/>
                      </a:lnTo>
                      <a:lnTo>
                        <a:pt x="4890" y="182"/>
                      </a:lnTo>
                      <a:lnTo>
                        <a:pt x="4830" y="302"/>
                      </a:lnTo>
                      <a:lnTo>
                        <a:pt x="4649" y="951"/>
                      </a:lnTo>
                      <a:lnTo>
                        <a:pt x="4226" y="2204"/>
                      </a:lnTo>
                      <a:lnTo>
                        <a:pt x="3985" y="2793"/>
                      </a:lnTo>
                      <a:lnTo>
                        <a:pt x="3652" y="2687"/>
                      </a:lnTo>
                      <a:lnTo>
                        <a:pt x="2868" y="2551"/>
                      </a:lnTo>
                      <a:lnTo>
                        <a:pt x="1962" y="2536"/>
                      </a:lnTo>
                      <a:lnTo>
                        <a:pt x="906" y="2657"/>
                      </a:lnTo>
                      <a:lnTo>
                        <a:pt x="302" y="2793"/>
                      </a:lnTo>
                      <a:lnTo>
                        <a:pt x="166" y="2853"/>
                      </a:lnTo>
                      <a:lnTo>
                        <a:pt x="60" y="2989"/>
                      </a:lnTo>
                      <a:lnTo>
                        <a:pt x="30" y="3064"/>
                      </a:lnTo>
                      <a:lnTo>
                        <a:pt x="0" y="3215"/>
                      </a:lnTo>
                      <a:lnTo>
                        <a:pt x="30" y="3291"/>
                      </a:lnTo>
                      <a:lnTo>
                        <a:pt x="166" y="3789"/>
                      </a:lnTo>
                      <a:lnTo>
                        <a:pt x="483" y="4649"/>
                      </a:lnTo>
                      <a:lnTo>
                        <a:pt x="815" y="5313"/>
                      </a:lnTo>
                      <a:lnTo>
                        <a:pt x="1177" y="5796"/>
                      </a:lnTo>
                      <a:lnTo>
                        <a:pt x="1358" y="5962"/>
                      </a:lnTo>
                      <a:lnTo>
                        <a:pt x="1162" y="6143"/>
                      </a:lnTo>
                      <a:lnTo>
                        <a:pt x="800" y="6626"/>
                      </a:lnTo>
                      <a:lnTo>
                        <a:pt x="468" y="7290"/>
                      </a:lnTo>
                      <a:lnTo>
                        <a:pt x="166" y="8150"/>
                      </a:lnTo>
                      <a:lnTo>
                        <a:pt x="30" y="8649"/>
                      </a:lnTo>
                      <a:lnTo>
                        <a:pt x="0" y="8799"/>
                      </a:lnTo>
                      <a:lnTo>
                        <a:pt x="60" y="8950"/>
                      </a:lnTo>
                      <a:lnTo>
                        <a:pt x="151" y="9086"/>
                      </a:lnTo>
                      <a:lnTo>
                        <a:pt x="302" y="9131"/>
                      </a:lnTo>
                      <a:lnTo>
                        <a:pt x="906" y="9282"/>
                      </a:lnTo>
                      <a:lnTo>
                        <a:pt x="1962" y="9403"/>
                      </a:lnTo>
                      <a:lnTo>
                        <a:pt x="2883" y="9388"/>
                      </a:lnTo>
                      <a:lnTo>
                        <a:pt x="3652" y="9252"/>
                      </a:lnTo>
                      <a:lnTo>
                        <a:pt x="3985" y="9131"/>
                      </a:lnTo>
                      <a:lnTo>
                        <a:pt x="4226" y="9735"/>
                      </a:lnTo>
                      <a:lnTo>
                        <a:pt x="4649" y="10988"/>
                      </a:lnTo>
                      <a:lnTo>
                        <a:pt x="4830" y="11622"/>
                      </a:lnTo>
                      <a:lnTo>
                        <a:pt x="4890" y="11758"/>
                      </a:lnTo>
                      <a:lnTo>
                        <a:pt x="5086" y="11924"/>
                      </a:lnTo>
                      <a:lnTo>
                        <a:pt x="5237" y="11939"/>
                      </a:lnTo>
                      <a:lnTo>
                        <a:pt x="5373" y="11924"/>
                      </a:lnTo>
                      <a:lnTo>
                        <a:pt x="5569" y="11758"/>
                      </a:lnTo>
                      <a:lnTo>
                        <a:pt x="5630" y="11622"/>
                      </a:lnTo>
                      <a:lnTo>
                        <a:pt x="5811" y="10988"/>
                      </a:lnTo>
                      <a:lnTo>
                        <a:pt x="6233" y="9735"/>
                      </a:lnTo>
                      <a:lnTo>
                        <a:pt x="6475" y="9131"/>
                      </a:lnTo>
                      <a:lnTo>
                        <a:pt x="6807" y="9252"/>
                      </a:lnTo>
                      <a:lnTo>
                        <a:pt x="7592" y="9388"/>
                      </a:lnTo>
                      <a:lnTo>
                        <a:pt x="8497" y="9403"/>
                      </a:lnTo>
                      <a:lnTo>
                        <a:pt x="9554" y="9282"/>
                      </a:lnTo>
                      <a:lnTo>
                        <a:pt x="10157" y="9131"/>
                      </a:lnTo>
                      <a:lnTo>
                        <a:pt x="10293" y="9086"/>
                      </a:lnTo>
                      <a:lnTo>
                        <a:pt x="10399" y="8950"/>
                      </a:lnTo>
                      <a:lnTo>
                        <a:pt x="10444" y="8875"/>
                      </a:lnTo>
                      <a:lnTo>
                        <a:pt x="10459" y="8724"/>
                      </a:lnTo>
                      <a:lnTo>
                        <a:pt x="10444" y="8649"/>
                      </a:lnTo>
                      <a:lnTo>
                        <a:pt x="10293" y="8150"/>
                      </a:lnTo>
                      <a:lnTo>
                        <a:pt x="9976" y="7290"/>
                      </a:lnTo>
                      <a:lnTo>
                        <a:pt x="9644" y="6626"/>
                      </a:lnTo>
                      <a:lnTo>
                        <a:pt x="9282" y="6143"/>
                      </a:lnTo>
                      <a:lnTo>
                        <a:pt x="9101" y="5962"/>
                      </a:lnTo>
                      <a:lnTo>
                        <a:pt x="9297" y="5796"/>
                      </a:lnTo>
                      <a:lnTo>
                        <a:pt x="9659" y="5313"/>
                      </a:lnTo>
                      <a:lnTo>
                        <a:pt x="9991" y="4649"/>
                      </a:lnTo>
                      <a:lnTo>
                        <a:pt x="10293" y="3789"/>
                      </a:lnTo>
                      <a:lnTo>
                        <a:pt x="10444" y="3291"/>
                      </a:lnTo>
                      <a:lnTo>
                        <a:pt x="10459" y="3140"/>
                      </a:lnTo>
                      <a:lnTo>
                        <a:pt x="10399" y="2989"/>
                      </a:lnTo>
                      <a:lnTo>
                        <a:pt x="10308" y="2853"/>
                      </a:lnTo>
                      <a:lnTo>
                        <a:pt x="10157" y="2793"/>
                      </a:lnTo>
                      <a:lnTo>
                        <a:pt x="9554" y="2657"/>
                      </a:lnTo>
                      <a:lnTo>
                        <a:pt x="8497" y="2536"/>
                      </a:lnTo>
                      <a:lnTo>
                        <a:pt x="7577" y="2551"/>
                      </a:lnTo>
                      <a:lnTo>
                        <a:pt x="6807" y="2687"/>
                      </a:lnTo>
                      <a:lnTo>
                        <a:pt x="6475" y="2793"/>
                      </a:lnTo>
                      <a:lnTo>
                        <a:pt x="6233" y="2204"/>
                      </a:lnTo>
                      <a:lnTo>
                        <a:pt x="5811" y="951"/>
                      </a:lnTo>
                      <a:lnTo>
                        <a:pt x="5630" y="302"/>
                      </a:lnTo>
                      <a:lnTo>
                        <a:pt x="5569" y="182"/>
                      </a:lnTo>
                      <a:lnTo>
                        <a:pt x="5373" y="16"/>
                      </a:lnTo>
                      <a:lnTo>
                        <a:pt x="5237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Google Shape;2167;p85">
                  <a:extLst>
                    <a:ext uri="{FF2B5EF4-FFF2-40B4-BE49-F238E27FC236}">
                      <a16:creationId xmlns:a16="http://schemas.microsoft.com/office/drawing/2014/main" xmlns="" id="{B22152AD-C5A7-493F-9E48-05C9A35FE209}"/>
                    </a:ext>
                  </a:extLst>
                </p:cNvPr>
                <p:cNvSpPr/>
                <p:nvPr/>
              </p:nvSpPr>
              <p:spPr>
                <a:xfrm>
                  <a:off x="4606047" y="2201793"/>
                  <a:ext cx="21000" cy="10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3835" extrusionOk="0">
                      <a:moveTo>
                        <a:pt x="408" y="1"/>
                      </a:moveTo>
                      <a:lnTo>
                        <a:pt x="242" y="31"/>
                      </a:lnTo>
                      <a:lnTo>
                        <a:pt x="31" y="242"/>
                      </a:lnTo>
                      <a:lnTo>
                        <a:pt x="1" y="408"/>
                      </a:lnTo>
                      <a:lnTo>
                        <a:pt x="1" y="3442"/>
                      </a:lnTo>
                      <a:lnTo>
                        <a:pt x="31" y="3593"/>
                      </a:lnTo>
                      <a:lnTo>
                        <a:pt x="242" y="3819"/>
                      </a:lnTo>
                      <a:lnTo>
                        <a:pt x="408" y="3834"/>
                      </a:lnTo>
                      <a:lnTo>
                        <a:pt x="559" y="3819"/>
                      </a:lnTo>
                      <a:lnTo>
                        <a:pt x="786" y="3593"/>
                      </a:lnTo>
                      <a:lnTo>
                        <a:pt x="801" y="3442"/>
                      </a:lnTo>
                      <a:lnTo>
                        <a:pt x="801" y="408"/>
                      </a:lnTo>
                      <a:lnTo>
                        <a:pt x="770" y="257"/>
                      </a:lnTo>
                      <a:lnTo>
                        <a:pt x="559" y="31"/>
                      </a:lnTo>
                      <a:lnTo>
                        <a:pt x="408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xmlns="" id="{E8950034-CED0-4D0A-89B5-F30420A795C6}"/>
                  </a:ext>
                </a:extLst>
              </p:cNvPr>
              <p:cNvSpPr/>
              <p:nvPr/>
            </p:nvSpPr>
            <p:spPr>
              <a:xfrm>
                <a:off x="1861662" y="-249855"/>
                <a:ext cx="45719" cy="812800"/>
              </a:xfrm>
              <a:prstGeom prst="rect">
                <a:avLst/>
              </a:prstGeom>
              <a:solidFill>
                <a:srgbClr val="DA07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xmlns="" id="{17CF7745-C7F6-416D-9BF4-63C3AB4EEB96}"/>
              </a:ext>
            </a:extLst>
          </p:cNvPr>
          <p:cNvGrpSpPr/>
          <p:nvPr/>
        </p:nvGrpSpPr>
        <p:grpSpPr>
          <a:xfrm>
            <a:off x="11479692" y="-84021"/>
            <a:ext cx="1693868" cy="3508052"/>
            <a:chOff x="914400" y="-249855"/>
            <a:chExt cx="1930759" cy="3998660"/>
          </a:xfrm>
        </p:grpSpPr>
        <p:grpSp>
          <p:nvGrpSpPr>
            <p:cNvPr id="110" name="Google Shape;2136;p85">
              <a:extLst>
                <a:ext uri="{FF2B5EF4-FFF2-40B4-BE49-F238E27FC236}">
                  <a16:creationId xmlns:a16="http://schemas.microsoft.com/office/drawing/2014/main" xmlns="" id="{698519FD-CB4B-4585-A1BF-4C1481A36DA3}"/>
                </a:ext>
              </a:extLst>
            </p:cNvPr>
            <p:cNvGrpSpPr/>
            <p:nvPr/>
          </p:nvGrpSpPr>
          <p:grpSpPr>
            <a:xfrm>
              <a:off x="914400" y="466787"/>
              <a:ext cx="1930759" cy="3282018"/>
              <a:chOff x="4124475" y="1250559"/>
              <a:chExt cx="984913" cy="1674213"/>
            </a:xfrm>
          </p:grpSpPr>
          <p:sp>
            <p:nvSpPr>
              <p:cNvPr id="112" name="Google Shape;2137;p85">
                <a:extLst>
                  <a:ext uri="{FF2B5EF4-FFF2-40B4-BE49-F238E27FC236}">
                    <a16:creationId xmlns:a16="http://schemas.microsoft.com/office/drawing/2014/main" xmlns="" id="{53CB99F3-6C99-4F4A-9716-472633BD447B}"/>
                  </a:ext>
                </a:extLst>
              </p:cNvPr>
              <p:cNvSpPr/>
              <p:nvPr/>
            </p:nvSpPr>
            <p:spPr>
              <a:xfrm>
                <a:off x="4405820" y="2586828"/>
                <a:ext cx="422233" cy="84683"/>
              </a:xfrm>
              <a:custGeom>
                <a:avLst/>
                <a:gdLst/>
                <a:ahLst/>
                <a:cxnLst/>
                <a:rect l="l" t="t" r="r" b="b"/>
                <a:pathLst>
                  <a:path w="16105" h="3230" extrusionOk="0">
                    <a:moveTo>
                      <a:pt x="1540" y="0"/>
                    </a:moveTo>
                    <a:lnTo>
                      <a:pt x="1238" y="15"/>
                    </a:lnTo>
                    <a:lnTo>
                      <a:pt x="680" y="257"/>
                    </a:lnTo>
                    <a:lnTo>
                      <a:pt x="257" y="679"/>
                    </a:lnTo>
                    <a:lnTo>
                      <a:pt x="16" y="1238"/>
                    </a:lnTo>
                    <a:lnTo>
                      <a:pt x="1" y="1555"/>
                    </a:lnTo>
                    <a:lnTo>
                      <a:pt x="1" y="3230"/>
                    </a:lnTo>
                    <a:lnTo>
                      <a:pt x="16105" y="3230"/>
                    </a:lnTo>
                    <a:lnTo>
                      <a:pt x="16105" y="1555"/>
                    </a:lnTo>
                    <a:lnTo>
                      <a:pt x="16090" y="1238"/>
                    </a:lnTo>
                    <a:lnTo>
                      <a:pt x="15848" y="679"/>
                    </a:lnTo>
                    <a:lnTo>
                      <a:pt x="15441" y="257"/>
                    </a:lnTo>
                    <a:lnTo>
                      <a:pt x="14882" y="15"/>
                    </a:lnTo>
                    <a:lnTo>
                      <a:pt x="1456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Google Shape;2138;p85">
                <a:extLst>
                  <a:ext uri="{FF2B5EF4-FFF2-40B4-BE49-F238E27FC236}">
                    <a16:creationId xmlns:a16="http://schemas.microsoft.com/office/drawing/2014/main" xmlns="" id="{46452E57-3F63-4A0E-803F-9C83482A7640}"/>
                  </a:ext>
                </a:extLst>
              </p:cNvPr>
              <p:cNvSpPr/>
              <p:nvPr/>
            </p:nvSpPr>
            <p:spPr>
              <a:xfrm>
                <a:off x="4447769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Google Shape;2139;p85">
                <a:extLst>
                  <a:ext uri="{FF2B5EF4-FFF2-40B4-BE49-F238E27FC236}">
                    <a16:creationId xmlns:a16="http://schemas.microsoft.com/office/drawing/2014/main" xmlns="" id="{110FCD7B-4DD8-4B5B-9F6D-886AC51B525C}"/>
                  </a:ext>
                </a:extLst>
              </p:cNvPr>
              <p:cNvSpPr/>
              <p:nvPr/>
            </p:nvSpPr>
            <p:spPr>
              <a:xfrm>
                <a:off x="4764325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Google Shape;2140;p85">
                <a:extLst>
                  <a:ext uri="{FF2B5EF4-FFF2-40B4-BE49-F238E27FC236}">
                    <a16:creationId xmlns:a16="http://schemas.microsoft.com/office/drawing/2014/main" xmlns="" id="{5B870F10-C9DB-49F6-A31B-5F372BBDAA9A}"/>
                  </a:ext>
                </a:extLst>
              </p:cNvPr>
              <p:cNvSpPr/>
              <p:nvPr/>
            </p:nvSpPr>
            <p:spPr>
              <a:xfrm>
                <a:off x="4637718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Google Shape;2141;p85">
                <a:extLst>
                  <a:ext uri="{FF2B5EF4-FFF2-40B4-BE49-F238E27FC236}">
                    <a16:creationId xmlns:a16="http://schemas.microsoft.com/office/drawing/2014/main" xmlns="" id="{66AE8BB7-7C00-4E82-B2EC-82DF23CD6603}"/>
                  </a:ext>
                </a:extLst>
              </p:cNvPr>
              <p:cNvSpPr/>
              <p:nvPr/>
            </p:nvSpPr>
            <p:spPr>
              <a:xfrm>
                <a:off x="4701009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Google Shape;2142;p85">
                <a:extLst>
                  <a:ext uri="{FF2B5EF4-FFF2-40B4-BE49-F238E27FC236}">
                    <a16:creationId xmlns:a16="http://schemas.microsoft.com/office/drawing/2014/main" xmlns="" id="{6AD04284-562A-492A-A7CD-D2FE382A81DB}"/>
                  </a:ext>
                </a:extLst>
              </p:cNvPr>
              <p:cNvSpPr/>
              <p:nvPr/>
            </p:nvSpPr>
            <p:spPr>
              <a:xfrm>
                <a:off x="4574402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Google Shape;2143;p85">
                <a:extLst>
                  <a:ext uri="{FF2B5EF4-FFF2-40B4-BE49-F238E27FC236}">
                    <a16:creationId xmlns:a16="http://schemas.microsoft.com/office/drawing/2014/main" xmlns="" id="{026874A8-7166-445D-AFC1-8B56CEAE6C80}"/>
                  </a:ext>
                </a:extLst>
              </p:cNvPr>
              <p:cNvSpPr/>
              <p:nvPr/>
            </p:nvSpPr>
            <p:spPr>
              <a:xfrm>
                <a:off x="4511085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Google Shape;2144;p85">
                <a:extLst>
                  <a:ext uri="{FF2B5EF4-FFF2-40B4-BE49-F238E27FC236}">
                    <a16:creationId xmlns:a16="http://schemas.microsoft.com/office/drawing/2014/main" xmlns="" id="{BCA44975-962D-48A1-A341-9F20E778BAFE}"/>
                  </a:ext>
                </a:extLst>
              </p:cNvPr>
              <p:cNvSpPr/>
              <p:nvPr/>
            </p:nvSpPr>
            <p:spPr>
              <a:xfrm>
                <a:off x="4124475" y="1250559"/>
                <a:ext cx="984913" cy="984887"/>
              </a:xfrm>
              <a:custGeom>
                <a:avLst/>
                <a:gdLst/>
                <a:ahLst/>
                <a:cxnLst/>
                <a:rect l="l" t="t" r="r" b="b"/>
                <a:pathLst>
                  <a:path w="37567" h="37566" extrusionOk="0">
                    <a:moveTo>
                      <a:pt x="18550" y="0"/>
                    </a:moveTo>
                    <a:lnTo>
                      <a:pt x="18097" y="181"/>
                    </a:lnTo>
                    <a:lnTo>
                      <a:pt x="17901" y="347"/>
                    </a:lnTo>
                    <a:lnTo>
                      <a:pt x="363" y="17900"/>
                    </a:lnTo>
                    <a:lnTo>
                      <a:pt x="182" y="18096"/>
                    </a:lnTo>
                    <a:lnTo>
                      <a:pt x="1" y="18549"/>
                    </a:lnTo>
                    <a:lnTo>
                      <a:pt x="1" y="19017"/>
                    </a:lnTo>
                    <a:lnTo>
                      <a:pt x="182" y="19470"/>
                    </a:lnTo>
                    <a:lnTo>
                      <a:pt x="363" y="19666"/>
                    </a:lnTo>
                    <a:lnTo>
                      <a:pt x="17901" y="37219"/>
                    </a:lnTo>
                    <a:lnTo>
                      <a:pt x="18097" y="37385"/>
                    </a:lnTo>
                    <a:lnTo>
                      <a:pt x="18535" y="37566"/>
                    </a:lnTo>
                    <a:lnTo>
                      <a:pt x="19018" y="37566"/>
                    </a:lnTo>
                    <a:lnTo>
                      <a:pt x="19470" y="37385"/>
                    </a:lnTo>
                    <a:lnTo>
                      <a:pt x="19682" y="37219"/>
                    </a:lnTo>
                    <a:lnTo>
                      <a:pt x="37220" y="19666"/>
                    </a:lnTo>
                    <a:lnTo>
                      <a:pt x="37386" y="19470"/>
                    </a:lnTo>
                    <a:lnTo>
                      <a:pt x="37567" y="19017"/>
                    </a:lnTo>
                    <a:lnTo>
                      <a:pt x="37567" y="18549"/>
                    </a:lnTo>
                    <a:lnTo>
                      <a:pt x="37386" y="18096"/>
                    </a:lnTo>
                    <a:lnTo>
                      <a:pt x="37220" y="17900"/>
                    </a:lnTo>
                    <a:lnTo>
                      <a:pt x="19682" y="347"/>
                    </a:lnTo>
                    <a:lnTo>
                      <a:pt x="19486" y="181"/>
                    </a:lnTo>
                    <a:lnTo>
                      <a:pt x="19033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Google Shape;2145;p85">
                <a:extLst>
                  <a:ext uri="{FF2B5EF4-FFF2-40B4-BE49-F238E27FC236}">
                    <a16:creationId xmlns:a16="http://schemas.microsoft.com/office/drawing/2014/main" xmlns="" id="{C376A7CA-2A7F-4441-BDC6-437EDBF23DE4}"/>
                  </a:ext>
                </a:extLst>
              </p:cNvPr>
              <p:cNvSpPr/>
              <p:nvPr/>
            </p:nvSpPr>
            <p:spPr>
              <a:xfrm>
                <a:off x="4229740" y="1355797"/>
                <a:ext cx="774386" cy="774413"/>
              </a:xfrm>
              <a:custGeom>
                <a:avLst/>
                <a:gdLst/>
                <a:ahLst/>
                <a:cxnLst/>
                <a:rect l="l" t="t" r="r" b="b"/>
                <a:pathLst>
                  <a:path w="29537" h="29538" extrusionOk="0">
                    <a:moveTo>
                      <a:pt x="14761" y="1"/>
                    </a:moveTo>
                    <a:lnTo>
                      <a:pt x="1" y="14777"/>
                    </a:lnTo>
                    <a:lnTo>
                      <a:pt x="14761" y="29537"/>
                    </a:lnTo>
                    <a:lnTo>
                      <a:pt x="29537" y="14777"/>
                    </a:lnTo>
                    <a:lnTo>
                      <a:pt x="14761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Google Shape;2146;p85">
                <a:extLst>
                  <a:ext uri="{FF2B5EF4-FFF2-40B4-BE49-F238E27FC236}">
                    <a16:creationId xmlns:a16="http://schemas.microsoft.com/office/drawing/2014/main" xmlns="" id="{E6643ED4-A938-43DC-B5CD-DB074F1A8B71}"/>
                  </a:ext>
                </a:extLst>
              </p:cNvPr>
              <p:cNvSpPr/>
              <p:nvPr/>
            </p:nvSpPr>
            <p:spPr>
              <a:xfrm>
                <a:off x="4855747" y="1702449"/>
                <a:ext cx="81536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3110" h="3094" extrusionOk="0">
                    <a:moveTo>
                      <a:pt x="1555" y="0"/>
                    </a:moveTo>
                    <a:lnTo>
                      <a:pt x="0" y="1555"/>
                    </a:lnTo>
                    <a:lnTo>
                      <a:pt x="1555" y="3094"/>
                    </a:lnTo>
                    <a:lnTo>
                      <a:pt x="3109" y="1555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Google Shape;2147;p85">
                <a:extLst>
                  <a:ext uri="{FF2B5EF4-FFF2-40B4-BE49-F238E27FC236}">
                    <a16:creationId xmlns:a16="http://schemas.microsoft.com/office/drawing/2014/main" xmlns="" id="{C4CFD091-BE43-4E72-827C-03601AA691E1}"/>
                  </a:ext>
                </a:extLst>
              </p:cNvPr>
              <p:cNvSpPr/>
              <p:nvPr/>
            </p:nvSpPr>
            <p:spPr>
              <a:xfrm>
                <a:off x="4576762" y="1422679"/>
                <a:ext cx="81143" cy="81143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5" extrusionOk="0">
                    <a:moveTo>
                      <a:pt x="1540" y="1"/>
                    </a:moveTo>
                    <a:lnTo>
                      <a:pt x="1" y="1555"/>
                    </a:lnTo>
                    <a:lnTo>
                      <a:pt x="1540" y="3095"/>
                    </a:lnTo>
                    <a:lnTo>
                      <a:pt x="3095" y="1555"/>
                    </a:lnTo>
                    <a:lnTo>
                      <a:pt x="1540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Google Shape;2148;p85">
                <a:extLst>
                  <a:ext uri="{FF2B5EF4-FFF2-40B4-BE49-F238E27FC236}">
                    <a16:creationId xmlns:a16="http://schemas.microsoft.com/office/drawing/2014/main" xmlns="" id="{DB222D9C-4EAE-44CD-A95D-034CA9197E7A}"/>
                  </a:ext>
                </a:extLst>
              </p:cNvPr>
              <p:cNvSpPr/>
              <p:nvPr/>
            </p:nvSpPr>
            <p:spPr>
              <a:xfrm>
                <a:off x="4464784" y="1478864"/>
                <a:ext cx="304307" cy="164646"/>
              </a:xfrm>
              <a:custGeom>
                <a:avLst/>
                <a:gdLst/>
                <a:ahLst/>
                <a:cxnLst/>
                <a:rect l="l" t="t" r="r" b="b"/>
                <a:pathLst>
                  <a:path w="11607" h="6280" extrusionOk="0">
                    <a:moveTo>
                      <a:pt x="3653" y="1"/>
                    </a:moveTo>
                    <a:lnTo>
                      <a:pt x="1" y="3683"/>
                    </a:lnTo>
                    <a:lnTo>
                      <a:pt x="2597" y="6279"/>
                    </a:lnTo>
                    <a:lnTo>
                      <a:pt x="4211" y="4679"/>
                    </a:lnTo>
                    <a:lnTo>
                      <a:pt x="5796" y="6279"/>
                    </a:lnTo>
                    <a:lnTo>
                      <a:pt x="7396" y="4679"/>
                    </a:lnTo>
                    <a:lnTo>
                      <a:pt x="8996" y="6279"/>
                    </a:lnTo>
                    <a:lnTo>
                      <a:pt x="11607" y="3683"/>
                    </a:lnTo>
                    <a:lnTo>
                      <a:pt x="7939" y="1"/>
                    </a:lnTo>
                    <a:lnTo>
                      <a:pt x="5796" y="2129"/>
                    </a:lnTo>
                    <a:lnTo>
                      <a:pt x="3653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Google Shape;2149;p85">
                <a:extLst>
                  <a:ext uri="{FF2B5EF4-FFF2-40B4-BE49-F238E27FC236}">
                    <a16:creationId xmlns:a16="http://schemas.microsoft.com/office/drawing/2014/main" xmlns="" id="{152FD7DD-6486-4653-8C66-AC9A30437A21}"/>
                  </a:ext>
                </a:extLst>
              </p:cNvPr>
              <p:cNvSpPr/>
              <p:nvPr/>
            </p:nvSpPr>
            <p:spPr>
              <a:xfrm>
                <a:off x="4716451" y="1590840"/>
                <a:ext cx="164646" cy="304726"/>
              </a:xfrm>
              <a:custGeom>
                <a:avLst/>
                <a:gdLst/>
                <a:ahLst/>
                <a:cxnLst/>
                <a:rect l="l" t="t" r="r" b="b"/>
                <a:pathLst>
                  <a:path w="6280" h="11623" extrusionOk="0">
                    <a:moveTo>
                      <a:pt x="2612" y="1"/>
                    </a:moveTo>
                    <a:lnTo>
                      <a:pt x="1" y="2597"/>
                    </a:lnTo>
                    <a:lnTo>
                      <a:pt x="1585" y="4197"/>
                    </a:lnTo>
                    <a:lnTo>
                      <a:pt x="1" y="5812"/>
                    </a:lnTo>
                    <a:lnTo>
                      <a:pt x="1585" y="7411"/>
                    </a:lnTo>
                    <a:lnTo>
                      <a:pt x="1" y="9011"/>
                    </a:lnTo>
                    <a:lnTo>
                      <a:pt x="2612" y="11622"/>
                    </a:lnTo>
                    <a:lnTo>
                      <a:pt x="6279" y="7940"/>
                    </a:lnTo>
                    <a:lnTo>
                      <a:pt x="4151" y="5812"/>
                    </a:lnTo>
                    <a:lnTo>
                      <a:pt x="6279" y="3668"/>
                    </a:lnTo>
                    <a:lnTo>
                      <a:pt x="26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Google Shape;2150;p85">
                <a:extLst>
                  <a:ext uri="{FF2B5EF4-FFF2-40B4-BE49-F238E27FC236}">
                    <a16:creationId xmlns:a16="http://schemas.microsoft.com/office/drawing/2014/main" xmlns="" id="{D570E39E-9937-4CB4-8BEF-2FEEFAFBA8FD}"/>
                  </a:ext>
                </a:extLst>
              </p:cNvPr>
              <p:cNvSpPr/>
              <p:nvPr/>
            </p:nvSpPr>
            <p:spPr>
              <a:xfrm>
                <a:off x="4674109" y="1674343"/>
                <a:ext cx="53064" cy="53431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38" extrusionOk="0">
                    <a:moveTo>
                      <a:pt x="1012" y="0"/>
                    </a:moveTo>
                    <a:lnTo>
                      <a:pt x="1" y="1012"/>
                    </a:lnTo>
                    <a:lnTo>
                      <a:pt x="1012" y="2038"/>
                    </a:lnTo>
                    <a:lnTo>
                      <a:pt x="2023" y="1012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Google Shape;2151;p85">
                <a:extLst>
                  <a:ext uri="{FF2B5EF4-FFF2-40B4-BE49-F238E27FC236}">
                    <a16:creationId xmlns:a16="http://schemas.microsoft.com/office/drawing/2014/main" xmlns="" id="{60EEA3C1-2BC2-4825-A5D8-880814D7666F}"/>
                  </a:ext>
                </a:extLst>
              </p:cNvPr>
              <p:cNvSpPr/>
              <p:nvPr/>
            </p:nvSpPr>
            <p:spPr>
              <a:xfrm>
                <a:off x="4632160" y="1632002"/>
                <a:ext cx="53457" cy="53457"/>
              </a:xfrm>
              <a:custGeom>
                <a:avLst/>
                <a:gdLst/>
                <a:ahLst/>
                <a:cxnLst/>
                <a:rect l="l" t="t" r="r" b="b"/>
                <a:pathLst>
                  <a:path w="2039" h="2039" extrusionOk="0">
                    <a:moveTo>
                      <a:pt x="1012" y="1"/>
                    </a:moveTo>
                    <a:lnTo>
                      <a:pt x="1" y="1012"/>
                    </a:lnTo>
                    <a:lnTo>
                      <a:pt x="1012" y="2038"/>
                    </a:lnTo>
                    <a:lnTo>
                      <a:pt x="2038" y="1012"/>
                    </a:lnTo>
                    <a:lnTo>
                      <a:pt x="10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Google Shape;2152;p85">
                <a:extLst>
                  <a:ext uri="{FF2B5EF4-FFF2-40B4-BE49-F238E27FC236}">
                    <a16:creationId xmlns:a16="http://schemas.microsoft.com/office/drawing/2014/main" xmlns="" id="{67AAC3EB-000F-43BA-B975-A6A29B2EBE9E}"/>
                  </a:ext>
                </a:extLst>
              </p:cNvPr>
              <p:cNvSpPr/>
              <p:nvPr/>
            </p:nvSpPr>
            <p:spPr>
              <a:xfrm>
                <a:off x="4352414" y="1590840"/>
                <a:ext cx="164620" cy="304726"/>
              </a:xfrm>
              <a:custGeom>
                <a:avLst/>
                <a:gdLst/>
                <a:ahLst/>
                <a:cxnLst/>
                <a:rect l="l" t="t" r="r" b="b"/>
                <a:pathLst>
                  <a:path w="6279" h="11623" extrusionOk="0">
                    <a:moveTo>
                      <a:pt x="3683" y="1"/>
                    </a:moveTo>
                    <a:lnTo>
                      <a:pt x="0" y="3668"/>
                    </a:lnTo>
                    <a:lnTo>
                      <a:pt x="2128" y="5812"/>
                    </a:lnTo>
                    <a:lnTo>
                      <a:pt x="0" y="7940"/>
                    </a:lnTo>
                    <a:lnTo>
                      <a:pt x="3683" y="11622"/>
                    </a:lnTo>
                    <a:lnTo>
                      <a:pt x="6279" y="9011"/>
                    </a:lnTo>
                    <a:lnTo>
                      <a:pt x="4694" y="7411"/>
                    </a:lnTo>
                    <a:lnTo>
                      <a:pt x="6279" y="5812"/>
                    </a:lnTo>
                    <a:lnTo>
                      <a:pt x="4694" y="4197"/>
                    </a:lnTo>
                    <a:lnTo>
                      <a:pt x="6279" y="2597"/>
                    </a:lnTo>
                    <a:lnTo>
                      <a:pt x="3683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Google Shape;2153;p85">
                <a:extLst>
                  <a:ext uri="{FF2B5EF4-FFF2-40B4-BE49-F238E27FC236}">
                    <a16:creationId xmlns:a16="http://schemas.microsoft.com/office/drawing/2014/main" xmlns="" id="{4D66360B-D005-4512-9EE1-249A3F1A8220}"/>
                  </a:ext>
                </a:extLst>
              </p:cNvPr>
              <p:cNvSpPr/>
              <p:nvPr/>
            </p:nvSpPr>
            <p:spPr>
              <a:xfrm>
                <a:off x="4296622" y="1702449"/>
                <a:ext cx="81143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4" extrusionOk="0">
                    <a:moveTo>
                      <a:pt x="1540" y="0"/>
                    </a:moveTo>
                    <a:lnTo>
                      <a:pt x="0" y="1539"/>
                    </a:lnTo>
                    <a:lnTo>
                      <a:pt x="1540" y="3094"/>
                    </a:lnTo>
                    <a:lnTo>
                      <a:pt x="3094" y="1539"/>
                    </a:lnTo>
                    <a:lnTo>
                      <a:pt x="1540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Google Shape;2154;p85">
                <a:extLst>
                  <a:ext uri="{FF2B5EF4-FFF2-40B4-BE49-F238E27FC236}">
                    <a16:creationId xmlns:a16="http://schemas.microsoft.com/office/drawing/2014/main" xmlns="" id="{58CC78B4-4734-4315-9BA4-E88104B406E4}"/>
                  </a:ext>
                </a:extLst>
              </p:cNvPr>
              <p:cNvSpPr/>
              <p:nvPr/>
            </p:nvSpPr>
            <p:spPr>
              <a:xfrm>
                <a:off x="4548289" y="1632395"/>
                <a:ext cx="53038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4" extrusionOk="0">
                    <a:moveTo>
                      <a:pt x="1011" y="1"/>
                    </a:moveTo>
                    <a:lnTo>
                      <a:pt x="0" y="1012"/>
                    </a:lnTo>
                    <a:lnTo>
                      <a:pt x="1011" y="2023"/>
                    </a:lnTo>
                    <a:lnTo>
                      <a:pt x="2023" y="1012"/>
                    </a:lnTo>
                    <a:lnTo>
                      <a:pt x="1011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Google Shape;2155;p85">
                <a:extLst>
                  <a:ext uri="{FF2B5EF4-FFF2-40B4-BE49-F238E27FC236}">
                    <a16:creationId xmlns:a16="http://schemas.microsoft.com/office/drawing/2014/main" xmlns="" id="{D3CB86E3-3592-48BE-94EC-1D1CCCCE20DA}"/>
                  </a:ext>
                </a:extLst>
              </p:cNvPr>
              <p:cNvSpPr/>
              <p:nvPr/>
            </p:nvSpPr>
            <p:spPr>
              <a:xfrm>
                <a:off x="4506340" y="1674343"/>
                <a:ext cx="53038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3" extrusionOk="0">
                    <a:moveTo>
                      <a:pt x="1012" y="0"/>
                    </a:moveTo>
                    <a:lnTo>
                      <a:pt x="0" y="1012"/>
                    </a:lnTo>
                    <a:lnTo>
                      <a:pt x="1012" y="2023"/>
                    </a:lnTo>
                    <a:lnTo>
                      <a:pt x="2023" y="1012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Google Shape;2156;p85">
                <a:extLst>
                  <a:ext uri="{FF2B5EF4-FFF2-40B4-BE49-F238E27FC236}">
                    <a16:creationId xmlns:a16="http://schemas.microsoft.com/office/drawing/2014/main" xmlns="" id="{91F17AA1-2916-4E6E-A40E-C7FB0DC69ECF}"/>
                  </a:ext>
                </a:extLst>
              </p:cNvPr>
              <p:cNvSpPr/>
              <p:nvPr/>
            </p:nvSpPr>
            <p:spPr>
              <a:xfrm>
                <a:off x="4590238" y="1674343"/>
                <a:ext cx="53431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23" extrusionOk="0">
                    <a:moveTo>
                      <a:pt x="1011" y="0"/>
                    </a:moveTo>
                    <a:lnTo>
                      <a:pt x="0" y="1012"/>
                    </a:lnTo>
                    <a:lnTo>
                      <a:pt x="1011" y="2023"/>
                    </a:lnTo>
                    <a:lnTo>
                      <a:pt x="2038" y="1012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Google Shape;2157;p85">
                <a:extLst>
                  <a:ext uri="{FF2B5EF4-FFF2-40B4-BE49-F238E27FC236}">
                    <a16:creationId xmlns:a16="http://schemas.microsoft.com/office/drawing/2014/main" xmlns="" id="{E3978E5F-9504-4DF3-9043-4074B227BF64}"/>
                  </a:ext>
                </a:extLst>
              </p:cNvPr>
              <p:cNvSpPr/>
              <p:nvPr/>
            </p:nvSpPr>
            <p:spPr>
              <a:xfrm>
                <a:off x="4548289" y="1716292"/>
                <a:ext cx="53431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23" extrusionOk="0">
                    <a:moveTo>
                      <a:pt x="1011" y="0"/>
                    </a:moveTo>
                    <a:lnTo>
                      <a:pt x="0" y="1011"/>
                    </a:lnTo>
                    <a:lnTo>
                      <a:pt x="1011" y="2023"/>
                    </a:lnTo>
                    <a:lnTo>
                      <a:pt x="2038" y="1011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Google Shape;2158;p85">
                <a:extLst>
                  <a:ext uri="{FF2B5EF4-FFF2-40B4-BE49-F238E27FC236}">
                    <a16:creationId xmlns:a16="http://schemas.microsoft.com/office/drawing/2014/main" xmlns="" id="{5F557E1A-8095-4CDE-95A1-3254F073209A}"/>
                  </a:ext>
                </a:extLst>
              </p:cNvPr>
              <p:cNvSpPr/>
              <p:nvPr/>
            </p:nvSpPr>
            <p:spPr>
              <a:xfrm>
                <a:off x="4506340" y="1758240"/>
                <a:ext cx="53038" cy="53431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38" extrusionOk="0">
                    <a:moveTo>
                      <a:pt x="1012" y="0"/>
                    </a:moveTo>
                    <a:lnTo>
                      <a:pt x="0" y="1026"/>
                    </a:lnTo>
                    <a:lnTo>
                      <a:pt x="1012" y="2038"/>
                    </a:lnTo>
                    <a:lnTo>
                      <a:pt x="2023" y="1026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Google Shape;2159;p85">
                <a:extLst>
                  <a:ext uri="{FF2B5EF4-FFF2-40B4-BE49-F238E27FC236}">
                    <a16:creationId xmlns:a16="http://schemas.microsoft.com/office/drawing/2014/main" xmlns="" id="{2F937CC7-2527-44AE-8FB4-11067A0548B4}"/>
                  </a:ext>
                </a:extLst>
              </p:cNvPr>
              <p:cNvSpPr/>
              <p:nvPr/>
            </p:nvSpPr>
            <p:spPr>
              <a:xfrm>
                <a:off x="4632553" y="1716292"/>
                <a:ext cx="53064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3" extrusionOk="0">
                    <a:moveTo>
                      <a:pt x="1012" y="0"/>
                    </a:moveTo>
                    <a:lnTo>
                      <a:pt x="1" y="1011"/>
                    </a:lnTo>
                    <a:lnTo>
                      <a:pt x="1012" y="2023"/>
                    </a:lnTo>
                    <a:lnTo>
                      <a:pt x="2023" y="1011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Google Shape;2160;p85">
                <a:extLst>
                  <a:ext uri="{FF2B5EF4-FFF2-40B4-BE49-F238E27FC236}">
                    <a16:creationId xmlns:a16="http://schemas.microsoft.com/office/drawing/2014/main" xmlns="" id="{5AE5CEB3-985B-4FDD-A4E4-9B7FE1F145AA}"/>
                  </a:ext>
                </a:extLst>
              </p:cNvPr>
              <p:cNvSpPr/>
              <p:nvPr/>
            </p:nvSpPr>
            <p:spPr>
              <a:xfrm>
                <a:off x="4590631" y="1758240"/>
                <a:ext cx="53038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3" extrusionOk="0">
                    <a:moveTo>
                      <a:pt x="1011" y="0"/>
                    </a:moveTo>
                    <a:lnTo>
                      <a:pt x="0" y="1011"/>
                    </a:lnTo>
                    <a:lnTo>
                      <a:pt x="1011" y="2022"/>
                    </a:lnTo>
                    <a:lnTo>
                      <a:pt x="2023" y="1011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Google Shape;2161;p85">
                <a:extLst>
                  <a:ext uri="{FF2B5EF4-FFF2-40B4-BE49-F238E27FC236}">
                    <a16:creationId xmlns:a16="http://schemas.microsoft.com/office/drawing/2014/main" xmlns="" id="{9FD01356-DFF6-467E-BAB6-572C0362B3D3}"/>
                  </a:ext>
                </a:extLst>
              </p:cNvPr>
              <p:cNvSpPr/>
              <p:nvPr/>
            </p:nvSpPr>
            <p:spPr>
              <a:xfrm>
                <a:off x="4548289" y="1800163"/>
                <a:ext cx="53431" cy="53457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39" extrusionOk="0">
                    <a:moveTo>
                      <a:pt x="1026" y="1"/>
                    </a:moveTo>
                    <a:lnTo>
                      <a:pt x="0" y="1027"/>
                    </a:lnTo>
                    <a:lnTo>
                      <a:pt x="1026" y="2038"/>
                    </a:lnTo>
                    <a:lnTo>
                      <a:pt x="2038" y="1027"/>
                    </a:lnTo>
                    <a:lnTo>
                      <a:pt x="1026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Google Shape;2162;p85">
                <a:extLst>
                  <a:ext uri="{FF2B5EF4-FFF2-40B4-BE49-F238E27FC236}">
                    <a16:creationId xmlns:a16="http://schemas.microsoft.com/office/drawing/2014/main" xmlns="" id="{2E8A1618-2312-4EFD-A53F-258C46714989}"/>
                  </a:ext>
                </a:extLst>
              </p:cNvPr>
              <p:cNvSpPr/>
              <p:nvPr/>
            </p:nvSpPr>
            <p:spPr>
              <a:xfrm>
                <a:off x="4464784" y="1842504"/>
                <a:ext cx="304307" cy="164646"/>
              </a:xfrm>
              <a:custGeom>
                <a:avLst/>
                <a:gdLst/>
                <a:ahLst/>
                <a:cxnLst/>
                <a:rect l="l" t="t" r="r" b="b"/>
                <a:pathLst>
                  <a:path w="11607" h="6280" extrusionOk="0">
                    <a:moveTo>
                      <a:pt x="2597" y="1"/>
                    </a:moveTo>
                    <a:lnTo>
                      <a:pt x="1" y="2597"/>
                    </a:lnTo>
                    <a:lnTo>
                      <a:pt x="3653" y="6279"/>
                    </a:lnTo>
                    <a:lnTo>
                      <a:pt x="5796" y="4151"/>
                    </a:lnTo>
                    <a:lnTo>
                      <a:pt x="7939" y="6279"/>
                    </a:lnTo>
                    <a:lnTo>
                      <a:pt x="11607" y="2597"/>
                    </a:lnTo>
                    <a:lnTo>
                      <a:pt x="8996" y="1"/>
                    </a:lnTo>
                    <a:lnTo>
                      <a:pt x="7396" y="1601"/>
                    </a:lnTo>
                    <a:lnTo>
                      <a:pt x="5796" y="1"/>
                    </a:lnTo>
                    <a:lnTo>
                      <a:pt x="4211" y="1601"/>
                    </a:lnTo>
                    <a:lnTo>
                      <a:pt x="2597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Google Shape;2163;p85">
                <a:extLst>
                  <a:ext uri="{FF2B5EF4-FFF2-40B4-BE49-F238E27FC236}">
                    <a16:creationId xmlns:a16="http://schemas.microsoft.com/office/drawing/2014/main" xmlns="" id="{4132EE45-C1CF-4F95-BB7C-6B7FD488BC82}"/>
                  </a:ext>
                </a:extLst>
              </p:cNvPr>
              <p:cNvSpPr/>
              <p:nvPr/>
            </p:nvSpPr>
            <p:spPr>
              <a:xfrm>
                <a:off x="4674109" y="1758634"/>
                <a:ext cx="53064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3" extrusionOk="0">
                    <a:moveTo>
                      <a:pt x="1012" y="0"/>
                    </a:moveTo>
                    <a:lnTo>
                      <a:pt x="1" y="1011"/>
                    </a:lnTo>
                    <a:lnTo>
                      <a:pt x="1012" y="2023"/>
                    </a:lnTo>
                    <a:lnTo>
                      <a:pt x="2023" y="1011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Google Shape;2164;p85">
                <a:extLst>
                  <a:ext uri="{FF2B5EF4-FFF2-40B4-BE49-F238E27FC236}">
                    <a16:creationId xmlns:a16="http://schemas.microsoft.com/office/drawing/2014/main" xmlns="" id="{EB01197C-FBD6-4402-A858-468E177FEC2E}"/>
                  </a:ext>
                </a:extLst>
              </p:cNvPr>
              <p:cNvSpPr/>
              <p:nvPr/>
            </p:nvSpPr>
            <p:spPr>
              <a:xfrm>
                <a:off x="4632553" y="1800163"/>
                <a:ext cx="53064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4" extrusionOk="0">
                    <a:moveTo>
                      <a:pt x="1012" y="1"/>
                    </a:moveTo>
                    <a:lnTo>
                      <a:pt x="1" y="1012"/>
                    </a:lnTo>
                    <a:lnTo>
                      <a:pt x="1012" y="2023"/>
                    </a:lnTo>
                    <a:lnTo>
                      <a:pt x="2023" y="1012"/>
                    </a:lnTo>
                    <a:lnTo>
                      <a:pt x="10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Google Shape;2165;p85">
                <a:extLst>
                  <a:ext uri="{FF2B5EF4-FFF2-40B4-BE49-F238E27FC236}">
                    <a16:creationId xmlns:a16="http://schemas.microsoft.com/office/drawing/2014/main" xmlns="" id="{23DD8E0F-287F-4C61-B996-3A32F46238ED}"/>
                  </a:ext>
                </a:extLst>
              </p:cNvPr>
              <p:cNvSpPr/>
              <p:nvPr/>
            </p:nvSpPr>
            <p:spPr>
              <a:xfrm>
                <a:off x="4576368" y="1982193"/>
                <a:ext cx="81143" cy="81143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5" extrusionOk="0">
                    <a:moveTo>
                      <a:pt x="1555" y="0"/>
                    </a:moveTo>
                    <a:lnTo>
                      <a:pt x="1" y="1540"/>
                    </a:lnTo>
                    <a:lnTo>
                      <a:pt x="1555" y="3094"/>
                    </a:lnTo>
                    <a:lnTo>
                      <a:pt x="3095" y="1540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Google Shape;2166;p85">
                <a:extLst>
                  <a:ext uri="{FF2B5EF4-FFF2-40B4-BE49-F238E27FC236}">
                    <a16:creationId xmlns:a16="http://schemas.microsoft.com/office/drawing/2014/main" xmlns="" id="{481F9315-6D67-4719-9260-E5E0BDBBA949}"/>
                  </a:ext>
                </a:extLst>
              </p:cNvPr>
              <p:cNvSpPr/>
              <p:nvPr/>
            </p:nvSpPr>
            <p:spPr>
              <a:xfrm>
                <a:off x="4479440" y="2280945"/>
                <a:ext cx="274235" cy="313011"/>
              </a:xfrm>
              <a:custGeom>
                <a:avLst/>
                <a:gdLst/>
                <a:ahLst/>
                <a:cxnLst/>
                <a:rect l="l" t="t" r="r" b="b"/>
                <a:pathLst>
                  <a:path w="10460" h="11939" extrusionOk="0">
                    <a:moveTo>
                      <a:pt x="5237" y="1781"/>
                    </a:moveTo>
                    <a:lnTo>
                      <a:pt x="5449" y="2445"/>
                    </a:lnTo>
                    <a:lnTo>
                      <a:pt x="5735" y="3155"/>
                    </a:lnTo>
                    <a:lnTo>
                      <a:pt x="5464" y="3336"/>
                    </a:lnTo>
                    <a:lnTo>
                      <a:pt x="5237" y="3532"/>
                    </a:lnTo>
                    <a:lnTo>
                      <a:pt x="5011" y="3336"/>
                    </a:lnTo>
                    <a:lnTo>
                      <a:pt x="4724" y="3155"/>
                    </a:lnTo>
                    <a:lnTo>
                      <a:pt x="5011" y="2430"/>
                    </a:lnTo>
                    <a:lnTo>
                      <a:pt x="5237" y="1781"/>
                    </a:lnTo>
                    <a:close/>
                    <a:moveTo>
                      <a:pt x="2068" y="3336"/>
                    </a:moveTo>
                    <a:lnTo>
                      <a:pt x="2747" y="3351"/>
                    </a:lnTo>
                    <a:lnTo>
                      <a:pt x="3381" y="3442"/>
                    </a:lnTo>
                    <a:lnTo>
                      <a:pt x="3668" y="3517"/>
                    </a:lnTo>
                    <a:lnTo>
                      <a:pt x="3471" y="3925"/>
                    </a:lnTo>
                    <a:lnTo>
                      <a:pt x="3064" y="4634"/>
                    </a:lnTo>
                    <a:lnTo>
                      <a:pt x="2671" y="5147"/>
                    </a:lnTo>
                    <a:lnTo>
                      <a:pt x="2309" y="5419"/>
                    </a:lnTo>
                    <a:lnTo>
                      <a:pt x="2128" y="5449"/>
                    </a:lnTo>
                    <a:lnTo>
                      <a:pt x="2068" y="5434"/>
                    </a:lnTo>
                    <a:lnTo>
                      <a:pt x="1841" y="5313"/>
                    </a:lnTo>
                    <a:lnTo>
                      <a:pt x="1524" y="4921"/>
                    </a:lnTo>
                    <a:lnTo>
                      <a:pt x="1132" y="4106"/>
                    </a:lnTo>
                    <a:lnTo>
                      <a:pt x="936" y="3487"/>
                    </a:lnTo>
                    <a:lnTo>
                      <a:pt x="1313" y="3411"/>
                    </a:lnTo>
                    <a:lnTo>
                      <a:pt x="2068" y="3336"/>
                    </a:lnTo>
                    <a:close/>
                    <a:moveTo>
                      <a:pt x="8422" y="3336"/>
                    </a:moveTo>
                    <a:lnTo>
                      <a:pt x="9161" y="3426"/>
                    </a:lnTo>
                    <a:lnTo>
                      <a:pt x="9554" y="3502"/>
                    </a:lnTo>
                    <a:lnTo>
                      <a:pt x="9342" y="4121"/>
                    </a:lnTo>
                    <a:lnTo>
                      <a:pt x="8950" y="4936"/>
                    </a:lnTo>
                    <a:lnTo>
                      <a:pt x="8633" y="5328"/>
                    </a:lnTo>
                    <a:lnTo>
                      <a:pt x="8407" y="5449"/>
                    </a:lnTo>
                    <a:lnTo>
                      <a:pt x="8346" y="5464"/>
                    </a:lnTo>
                    <a:lnTo>
                      <a:pt x="8180" y="5434"/>
                    </a:lnTo>
                    <a:lnTo>
                      <a:pt x="7803" y="5162"/>
                    </a:lnTo>
                    <a:lnTo>
                      <a:pt x="7411" y="4649"/>
                    </a:lnTo>
                    <a:lnTo>
                      <a:pt x="7018" y="3955"/>
                    </a:lnTo>
                    <a:lnTo>
                      <a:pt x="6822" y="3532"/>
                    </a:lnTo>
                    <a:lnTo>
                      <a:pt x="7109" y="3457"/>
                    </a:lnTo>
                    <a:lnTo>
                      <a:pt x="7728" y="3351"/>
                    </a:lnTo>
                    <a:lnTo>
                      <a:pt x="8422" y="3336"/>
                    </a:lnTo>
                    <a:close/>
                    <a:moveTo>
                      <a:pt x="5237" y="4800"/>
                    </a:moveTo>
                    <a:lnTo>
                      <a:pt x="5373" y="5087"/>
                    </a:lnTo>
                    <a:lnTo>
                      <a:pt x="5524" y="5675"/>
                    </a:lnTo>
                    <a:lnTo>
                      <a:pt x="5524" y="6279"/>
                    </a:lnTo>
                    <a:lnTo>
                      <a:pt x="5373" y="6868"/>
                    </a:lnTo>
                    <a:lnTo>
                      <a:pt x="5237" y="7139"/>
                    </a:lnTo>
                    <a:lnTo>
                      <a:pt x="5086" y="6868"/>
                    </a:lnTo>
                    <a:lnTo>
                      <a:pt x="4950" y="6279"/>
                    </a:lnTo>
                    <a:lnTo>
                      <a:pt x="4950" y="5675"/>
                    </a:lnTo>
                    <a:lnTo>
                      <a:pt x="5086" y="5087"/>
                    </a:lnTo>
                    <a:lnTo>
                      <a:pt x="5237" y="4800"/>
                    </a:lnTo>
                    <a:close/>
                    <a:moveTo>
                      <a:pt x="4392" y="3879"/>
                    </a:moveTo>
                    <a:lnTo>
                      <a:pt x="4573" y="3985"/>
                    </a:lnTo>
                    <a:lnTo>
                      <a:pt x="4724" y="4121"/>
                    </a:lnTo>
                    <a:lnTo>
                      <a:pt x="4588" y="4332"/>
                    </a:lnTo>
                    <a:lnTo>
                      <a:pt x="4377" y="4770"/>
                    </a:lnTo>
                    <a:lnTo>
                      <a:pt x="4226" y="5238"/>
                    </a:lnTo>
                    <a:lnTo>
                      <a:pt x="4166" y="5705"/>
                    </a:lnTo>
                    <a:lnTo>
                      <a:pt x="4166" y="6188"/>
                    </a:lnTo>
                    <a:lnTo>
                      <a:pt x="4226" y="6671"/>
                    </a:lnTo>
                    <a:lnTo>
                      <a:pt x="4377" y="7139"/>
                    </a:lnTo>
                    <a:lnTo>
                      <a:pt x="4588" y="7592"/>
                    </a:lnTo>
                    <a:lnTo>
                      <a:pt x="4724" y="7803"/>
                    </a:lnTo>
                    <a:lnTo>
                      <a:pt x="4558" y="7939"/>
                    </a:lnTo>
                    <a:lnTo>
                      <a:pt x="4392" y="8045"/>
                    </a:lnTo>
                    <a:lnTo>
                      <a:pt x="4060" y="7411"/>
                    </a:lnTo>
                    <a:lnTo>
                      <a:pt x="3517" y="6581"/>
                    </a:lnTo>
                    <a:lnTo>
                      <a:pt x="3124" y="6143"/>
                    </a:lnTo>
                    <a:lnTo>
                      <a:pt x="2913" y="5962"/>
                    </a:lnTo>
                    <a:lnTo>
                      <a:pt x="3124" y="5796"/>
                    </a:lnTo>
                    <a:lnTo>
                      <a:pt x="3517" y="5358"/>
                    </a:lnTo>
                    <a:lnTo>
                      <a:pt x="4075" y="4528"/>
                    </a:lnTo>
                    <a:lnTo>
                      <a:pt x="4392" y="3879"/>
                    </a:lnTo>
                    <a:close/>
                    <a:moveTo>
                      <a:pt x="6098" y="3909"/>
                    </a:moveTo>
                    <a:lnTo>
                      <a:pt x="6430" y="4558"/>
                    </a:lnTo>
                    <a:lnTo>
                      <a:pt x="6988" y="5388"/>
                    </a:lnTo>
                    <a:lnTo>
                      <a:pt x="7380" y="5826"/>
                    </a:lnTo>
                    <a:lnTo>
                      <a:pt x="7592" y="5992"/>
                    </a:lnTo>
                    <a:lnTo>
                      <a:pt x="7380" y="6143"/>
                    </a:lnTo>
                    <a:lnTo>
                      <a:pt x="6973" y="6581"/>
                    </a:lnTo>
                    <a:lnTo>
                      <a:pt x="6414" y="7426"/>
                    </a:lnTo>
                    <a:lnTo>
                      <a:pt x="6098" y="8060"/>
                    </a:lnTo>
                    <a:lnTo>
                      <a:pt x="5931" y="7954"/>
                    </a:lnTo>
                    <a:lnTo>
                      <a:pt x="5781" y="7818"/>
                    </a:lnTo>
                    <a:lnTo>
                      <a:pt x="5916" y="7607"/>
                    </a:lnTo>
                    <a:lnTo>
                      <a:pt x="6128" y="7154"/>
                    </a:lnTo>
                    <a:lnTo>
                      <a:pt x="6264" y="6686"/>
                    </a:lnTo>
                    <a:lnTo>
                      <a:pt x="6339" y="6219"/>
                    </a:lnTo>
                    <a:lnTo>
                      <a:pt x="6339" y="5736"/>
                    </a:lnTo>
                    <a:lnTo>
                      <a:pt x="6264" y="5253"/>
                    </a:lnTo>
                    <a:lnTo>
                      <a:pt x="6128" y="4800"/>
                    </a:lnTo>
                    <a:lnTo>
                      <a:pt x="5916" y="4362"/>
                    </a:lnTo>
                    <a:lnTo>
                      <a:pt x="5781" y="4151"/>
                    </a:lnTo>
                    <a:lnTo>
                      <a:pt x="5931" y="4030"/>
                    </a:lnTo>
                    <a:lnTo>
                      <a:pt x="6098" y="3909"/>
                    </a:lnTo>
                    <a:close/>
                    <a:moveTo>
                      <a:pt x="2128" y="6475"/>
                    </a:moveTo>
                    <a:lnTo>
                      <a:pt x="2309" y="6505"/>
                    </a:lnTo>
                    <a:lnTo>
                      <a:pt x="2671" y="6777"/>
                    </a:lnTo>
                    <a:lnTo>
                      <a:pt x="3064" y="7290"/>
                    </a:lnTo>
                    <a:lnTo>
                      <a:pt x="3471" y="7984"/>
                    </a:lnTo>
                    <a:lnTo>
                      <a:pt x="3668" y="8407"/>
                    </a:lnTo>
                    <a:lnTo>
                      <a:pt x="3381" y="8482"/>
                    </a:lnTo>
                    <a:lnTo>
                      <a:pt x="2747" y="8588"/>
                    </a:lnTo>
                    <a:lnTo>
                      <a:pt x="2068" y="8603"/>
                    </a:lnTo>
                    <a:lnTo>
                      <a:pt x="1313" y="8543"/>
                    </a:lnTo>
                    <a:lnTo>
                      <a:pt x="936" y="8467"/>
                    </a:lnTo>
                    <a:lnTo>
                      <a:pt x="1132" y="7834"/>
                    </a:lnTo>
                    <a:lnTo>
                      <a:pt x="1524" y="7019"/>
                    </a:lnTo>
                    <a:lnTo>
                      <a:pt x="1841" y="6626"/>
                    </a:lnTo>
                    <a:lnTo>
                      <a:pt x="2068" y="6490"/>
                    </a:lnTo>
                    <a:lnTo>
                      <a:pt x="2128" y="6475"/>
                    </a:lnTo>
                    <a:close/>
                    <a:moveTo>
                      <a:pt x="8407" y="6505"/>
                    </a:moveTo>
                    <a:lnTo>
                      <a:pt x="8633" y="6626"/>
                    </a:lnTo>
                    <a:lnTo>
                      <a:pt x="8950" y="7034"/>
                    </a:lnTo>
                    <a:lnTo>
                      <a:pt x="9342" y="7834"/>
                    </a:lnTo>
                    <a:lnTo>
                      <a:pt x="9554" y="8467"/>
                    </a:lnTo>
                    <a:lnTo>
                      <a:pt x="9161" y="8528"/>
                    </a:lnTo>
                    <a:lnTo>
                      <a:pt x="8422" y="8603"/>
                    </a:lnTo>
                    <a:lnTo>
                      <a:pt x="7728" y="8588"/>
                    </a:lnTo>
                    <a:lnTo>
                      <a:pt x="7109" y="8482"/>
                    </a:lnTo>
                    <a:lnTo>
                      <a:pt x="6822" y="8407"/>
                    </a:lnTo>
                    <a:lnTo>
                      <a:pt x="7018" y="8000"/>
                    </a:lnTo>
                    <a:lnTo>
                      <a:pt x="7411" y="7305"/>
                    </a:lnTo>
                    <a:lnTo>
                      <a:pt x="7803" y="6792"/>
                    </a:lnTo>
                    <a:lnTo>
                      <a:pt x="8180" y="6520"/>
                    </a:lnTo>
                    <a:lnTo>
                      <a:pt x="8346" y="6505"/>
                    </a:lnTo>
                    <a:close/>
                    <a:moveTo>
                      <a:pt x="5237" y="8422"/>
                    </a:moveTo>
                    <a:lnTo>
                      <a:pt x="5449" y="8618"/>
                    </a:lnTo>
                    <a:lnTo>
                      <a:pt x="5735" y="8799"/>
                    </a:lnTo>
                    <a:lnTo>
                      <a:pt x="5464" y="9524"/>
                    </a:lnTo>
                    <a:lnTo>
                      <a:pt x="5237" y="10173"/>
                    </a:lnTo>
                    <a:lnTo>
                      <a:pt x="5011" y="9509"/>
                    </a:lnTo>
                    <a:lnTo>
                      <a:pt x="4724" y="8799"/>
                    </a:lnTo>
                    <a:lnTo>
                      <a:pt x="5011" y="8603"/>
                    </a:lnTo>
                    <a:lnTo>
                      <a:pt x="5237" y="8422"/>
                    </a:lnTo>
                    <a:close/>
                    <a:moveTo>
                      <a:pt x="5237" y="0"/>
                    </a:moveTo>
                    <a:lnTo>
                      <a:pt x="5086" y="31"/>
                    </a:lnTo>
                    <a:lnTo>
                      <a:pt x="4890" y="182"/>
                    </a:lnTo>
                    <a:lnTo>
                      <a:pt x="4830" y="302"/>
                    </a:lnTo>
                    <a:lnTo>
                      <a:pt x="4649" y="951"/>
                    </a:lnTo>
                    <a:lnTo>
                      <a:pt x="4226" y="2204"/>
                    </a:lnTo>
                    <a:lnTo>
                      <a:pt x="3985" y="2793"/>
                    </a:lnTo>
                    <a:lnTo>
                      <a:pt x="3652" y="2687"/>
                    </a:lnTo>
                    <a:lnTo>
                      <a:pt x="2868" y="2551"/>
                    </a:lnTo>
                    <a:lnTo>
                      <a:pt x="1962" y="2536"/>
                    </a:lnTo>
                    <a:lnTo>
                      <a:pt x="906" y="2657"/>
                    </a:lnTo>
                    <a:lnTo>
                      <a:pt x="302" y="2793"/>
                    </a:lnTo>
                    <a:lnTo>
                      <a:pt x="166" y="2853"/>
                    </a:lnTo>
                    <a:lnTo>
                      <a:pt x="60" y="2989"/>
                    </a:lnTo>
                    <a:lnTo>
                      <a:pt x="30" y="3064"/>
                    </a:lnTo>
                    <a:lnTo>
                      <a:pt x="0" y="3215"/>
                    </a:lnTo>
                    <a:lnTo>
                      <a:pt x="30" y="3291"/>
                    </a:lnTo>
                    <a:lnTo>
                      <a:pt x="166" y="3789"/>
                    </a:lnTo>
                    <a:lnTo>
                      <a:pt x="483" y="4649"/>
                    </a:lnTo>
                    <a:lnTo>
                      <a:pt x="815" y="5313"/>
                    </a:lnTo>
                    <a:lnTo>
                      <a:pt x="1177" y="5796"/>
                    </a:lnTo>
                    <a:lnTo>
                      <a:pt x="1358" y="5962"/>
                    </a:lnTo>
                    <a:lnTo>
                      <a:pt x="1162" y="6143"/>
                    </a:lnTo>
                    <a:lnTo>
                      <a:pt x="800" y="6626"/>
                    </a:lnTo>
                    <a:lnTo>
                      <a:pt x="468" y="7290"/>
                    </a:lnTo>
                    <a:lnTo>
                      <a:pt x="166" y="8150"/>
                    </a:lnTo>
                    <a:lnTo>
                      <a:pt x="30" y="8649"/>
                    </a:lnTo>
                    <a:lnTo>
                      <a:pt x="0" y="8799"/>
                    </a:lnTo>
                    <a:lnTo>
                      <a:pt x="60" y="8950"/>
                    </a:lnTo>
                    <a:lnTo>
                      <a:pt x="151" y="9086"/>
                    </a:lnTo>
                    <a:lnTo>
                      <a:pt x="302" y="9131"/>
                    </a:lnTo>
                    <a:lnTo>
                      <a:pt x="906" y="9282"/>
                    </a:lnTo>
                    <a:lnTo>
                      <a:pt x="1962" y="9403"/>
                    </a:lnTo>
                    <a:lnTo>
                      <a:pt x="2883" y="9388"/>
                    </a:lnTo>
                    <a:lnTo>
                      <a:pt x="3652" y="9252"/>
                    </a:lnTo>
                    <a:lnTo>
                      <a:pt x="3985" y="9131"/>
                    </a:lnTo>
                    <a:lnTo>
                      <a:pt x="4226" y="9735"/>
                    </a:lnTo>
                    <a:lnTo>
                      <a:pt x="4649" y="10988"/>
                    </a:lnTo>
                    <a:lnTo>
                      <a:pt x="4830" y="11622"/>
                    </a:lnTo>
                    <a:lnTo>
                      <a:pt x="4890" y="11758"/>
                    </a:lnTo>
                    <a:lnTo>
                      <a:pt x="5086" y="11924"/>
                    </a:lnTo>
                    <a:lnTo>
                      <a:pt x="5237" y="11939"/>
                    </a:lnTo>
                    <a:lnTo>
                      <a:pt x="5373" y="11924"/>
                    </a:lnTo>
                    <a:lnTo>
                      <a:pt x="5569" y="11758"/>
                    </a:lnTo>
                    <a:lnTo>
                      <a:pt x="5630" y="11622"/>
                    </a:lnTo>
                    <a:lnTo>
                      <a:pt x="5811" y="10988"/>
                    </a:lnTo>
                    <a:lnTo>
                      <a:pt x="6233" y="9735"/>
                    </a:lnTo>
                    <a:lnTo>
                      <a:pt x="6475" y="9131"/>
                    </a:lnTo>
                    <a:lnTo>
                      <a:pt x="6807" y="9252"/>
                    </a:lnTo>
                    <a:lnTo>
                      <a:pt x="7592" y="9388"/>
                    </a:lnTo>
                    <a:lnTo>
                      <a:pt x="8497" y="9403"/>
                    </a:lnTo>
                    <a:lnTo>
                      <a:pt x="9554" y="9282"/>
                    </a:lnTo>
                    <a:lnTo>
                      <a:pt x="10157" y="9131"/>
                    </a:lnTo>
                    <a:lnTo>
                      <a:pt x="10293" y="9086"/>
                    </a:lnTo>
                    <a:lnTo>
                      <a:pt x="10399" y="8950"/>
                    </a:lnTo>
                    <a:lnTo>
                      <a:pt x="10444" y="8875"/>
                    </a:lnTo>
                    <a:lnTo>
                      <a:pt x="10459" y="8724"/>
                    </a:lnTo>
                    <a:lnTo>
                      <a:pt x="10444" y="8649"/>
                    </a:lnTo>
                    <a:lnTo>
                      <a:pt x="10293" y="8150"/>
                    </a:lnTo>
                    <a:lnTo>
                      <a:pt x="9976" y="7290"/>
                    </a:lnTo>
                    <a:lnTo>
                      <a:pt x="9644" y="6626"/>
                    </a:lnTo>
                    <a:lnTo>
                      <a:pt x="9282" y="6143"/>
                    </a:lnTo>
                    <a:lnTo>
                      <a:pt x="9101" y="5962"/>
                    </a:lnTo>
                    <a:lnTo>
                      <a:pt x="9297" y="5796"/>
                    </a:lnTo>
                    <a:lnTo>
                      <a:pt x="9659" y="5313"/>
                    </a:lnTo>
                    <a:lnTo>
                      <a:pt x="9991" y="4649"/>
                    </a:lnTo>
                    <a:lnTo>
                      <a:pt x="10293" y="3789"/>
                    </a:lnTo>
                    <a:lnTo>
                      <a:pt x="10444" y="3291"/>
                    </a:lnTo>
                    <a:lnTo>
                      <a:pt x="10459" y="3140"/>
                    </a:lnTo>
                    <a:lnTo>
                      <a:pt x="10399" y="2989"/>
                    </a:lnTo>
                    <a:lnTo>
                      <a:pt x="10308" y="2853"/>
                    </a:lnTo>
                    <a:lnTo>
                      <a:pt x="10157" y="2793"/>
                    </a:lnTo>
                    <a:lnTo>
                      <a:pt x="9554" y="2657"/>
                    </a:lnTo>
                    <a:lnTo>
                      <a:pt x="8497" y="2536"/>
                    </a:lnTo>
                    <a:lnTo>
                      <a:pt x="7577" y="2551"/>
                    </a:lnTo>
                    <a:lnTo>
                      <a:pt x="6807" y="2687"/>
                    </a:lnTo>
                    <a:lnTo>
                      <a:pt x="6475" y="2793"/>
                    </a:lnTo>
                    <a:lnTo>
                      <a:pt x="6233" y="2204"/>
                    </a:lnTo>
                    <a:lnTo>
                      <a:pt x="5811" y="951"/>
                    </a:lnTo>
                    <a:lnTo>
                      <a:pt x="5630" y="302"/>
                    </a:lnTo>
                    <a:lnTo>
                      <a:pt x="5569" y="182"/>
                    </a:lnTo>
                    <a:lnTo>
                      <a:pt x="5373" y="16"/>
                    </a:lnTo>
                    <a:lnTo>
                      <a:pt x="5237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Google Shape;2167;p85">
                <a:extLst>
                  <a:ext uri="{FF2B5EF4-FFF2-40B4-BE49-F238E27FC236}">
                    <a16:creationId xmlns:a16="http://schemas.microsoft.com/office/drawing/2014/main" xmlns="" id="{E6657C25-94C8-4572-8395-5FE91A2FA815}"/>
                  </a:ext>
                </a:extLst>
              </p:cNvPr>
              <p:cNvSpPr/>
              <p:nvPr/>
            </p:nvSpPr>
            <p:spPr>
              <a:xfrm>
                <a:off x="4606047" y="2201793"/>
                <a:ext cx="21000" cy="100544"/>
              </a:xfrm>
              <a:custGeom>
                <a:avLst/>
                <a:gdLst/>
                <a:ahLst/>
                <a:cxnLst/>
                <a:rect l="l" t="t" r="r" b="b"/>
                <a:pathLst>
                  <a:path w="801" h="3835" extrusionOk="0">
                    <a:moveTo>
                      <a:pt x="408" y="1"/>
                    </a:moveTo>
                    <a:lnTo>
                      <a:pt x="242" y="31"/>
                    </a:lnTo>
                    <a:lnTo>
                      <a:pt x="31" y="242"/>
                    </a:lnTo>
                    <a:lnTo>
                      <a:pt x="1" y="408"/>
                    </a:lnTo>
                    <a:lnTo>
                      <a:pt x="1" y="3442"/>
                    </a:lnTo>
                    <a:lnTo>
                      <a:pt x="31" y="3593"/>
                    </a:lnTo>
                    <a:lnTo>
                      <a:pt x="242" y="3819"/>
                    </a:lnTo>
                    <a:lnTo>
                      <a:pt x="408" y="3834"/>
                    </a:lnTo>
                    <a:lnTo>
                      <a:pt x="559" y="3819"/>
                    </a:lnTo>
                    <a:lnTo>
                      <a:pt x="786" y="3593"/>
                    </a:lnTo>
                    <a:lnTo>
                      <a:pt x="801" y="3442"/>
                    </a:lnTo>
                    <a:lnTo>
                      <a:pt x="801" y="408"/>
                    </a:lnTo>
                    <a:lnTo>
                      <a:pt x="770" y="257"/>
                    </a:lnTo>
                    <a:lnTo>
                      <a:pt x="559" y="31"/>
                    </a:lnTo>
                    <a:lnTo>
                      <a:pt x="408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xmlns="" id="{AD731E2F-CFBE-43C9-86AA-275CDAE4639B}"/>
                </a:ext>
              </a:extLst>
            </p:cNvPr>
            <p:cNvSpPr/>
            <p:nvPr/>
          </p:nvSpPr>
          <p:spPr>
            <a:xfrm>
              <a:off x="1861662" y="-249855"/>
              <a:ext cx="45719" cy="812800"/>
            </a:xfrm>
            <a:prstGeom prst="rect">
              <a:avLst/>
            </a:prstGeom>
            <a:solidFill>
              <a:srgbClr val="DA07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xmlns="" id="{ED9CFCD9-AE60-4C1A-8015-969DF48FD4C3}"/>
              </a:ext>
            </a:extLst>
          </p:cNvPr>
          <p:cNvGrpSpPr/>
          <p:nvPr/>
        </p:nvGrpSpPr>
        <p:grpSpPr>
          <a:xfrm>
            <a:off x="2376422" y="179626"/>
            <a:ext cx="534789" cy="1107563"/>
            <a:chOff x="914400" y="-249855"/>
            <a:chExt cx="1930759" cy="3998660"/>
          </a:xfrm>
        </p:grpSpPr>
        <p:grpSp>
          <p:nvGrpSpPr>
            <p:cNvPr id="77" name="Google Shape;2136;p85">
              <a:extLst>
                <a:ext uri="{FF2B5EF4-FFF2-40B4-BE49-F238E27FC236}">
                  <a16:creationId xmlns:a16="http://schemas.microsoft.com/office/drawing/2014/main" xmlns="" id="{5C9FDA45-9523-47D6-9B62-C68366888771}"/>
                </a:ext>
              </a:extLst>
            </p:cNvPr>
            <p:cNvGrpSpPr/>
            <p:nvPr/>
          </p:nvGrpSpPr>
          <p:grpSpPr>
            <a:xfrm>
              <a:off x="914400" y="466787"/>
              <a:ext cx="1930759" cy="3282018"/>
              <a:chOff x="4124475" y="1250559"/>
              <a:chExt cx="984913" cy="1674213"/>
            </a:xfrm>
          </p:grpSpPr>
          <p:sp>
            <p:nvSpPr>
              <p:cNvPr id="79" name="Google Shape;2137;p85">
                <a:extLst>
                  <a:ext uri="{FF2B5EF4-FFF2-40B4-BE49-F238E27FC236}">
                    <a16:creationId xmlns:a16="http://schemas.microsoft.com/office/drawing/2014/main" xmlns="" id="{0E31FCFD-48A5-4875-908A-CE6A888A675F}"/>
                  </a:ext>
                </a:extLst>
              </p:cNvPr>
              <p:cNvSpPr/>
              <p:nvPr/>
            </p:nvSpPr>
            <p:spPr>
              <a:xfrm>
                <a:off x="4405820" y="2586828"/>
                <a:ext cx="422233" cy="84683"/>
              </a:xfrm>
              <a:custGeom>
                <a:avLst/>
                <a:gdLst/>
                <a:ahLst/>
                <a:cxnLst/>
                <a:rect l="l" t="t" r="r" b="b"/>
                <a:pathLst>
                  <a:path w="16105" h="3230" extrusionOk="0">
                    <a:moveTo>
                      <a:pt x="1540" y="0"/>
                    </a:moveTo>
                    <a:lnTo>
                      <a:pt x="1238" y="15"/>
                    </a:lnTo>
                    <a:lnTo>
                      <a:pt x="680" y="257"/>
                    </a:lnTo>
                    <a:lnTo>
                      <a:pt x="257" y="679"/>
                    </a:lnTo>
                    <a:lnTo>
                      <a:pt x="16" y="1238"/>
                    </a:lnTo>
                    <a:lnTo>
                      <a:pt x="1" y="1555"/>
                    </a:lnTo>
                    <a:lnTo>
                      <a:pt x="1" y="3230"/>
                    </a:lnTo>
                    <a:lnTo>
                      <a:pt x="16105" y="3230"/>
                    </a:lnTo>
                    <a:lnTo>
                      <a:pt x="16105" y="1555"/>
                    </a:lnTo>
                    <a:lnTo>
                      <a:pt x="16090" y="1238"/>
                    </a:lnTo>
                    <a:lnTo>
                      <a:pt x="15848" y="679"/>
                    </a:lnTo>
                    <a:lnTo>
                      <a:pt x="15441" y="257"/>
                    </a:lnTo>
                    <a:lnTo>
                      <a:pt x="14882" y="15"/>
                    </a:lnTo>
                    <a:lnTo>
                      <a:pt x="1456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Google Shape;2138;p85">
                <a:extLst>
                  <a:ext uri="{FF2B5EF4-FFF2-40B4-BE49-F238E27FC236}">
                    <a16:creationId xmlns:a16="http://schemas.microsoft.com/office/drawing/2014/main" xmlns="" id="{11057908-3DD7-436A-AFCE-59CE066644D6}"/>
                  </a:ext>
                </a:extLst>
              </p:cNvPr>
              <p:cNvSpPr/>
              <p:nvPr/>
            </p:nvSpPr>
            <p:spPr>
              <a:xfrm>
                <a:off x="4447769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Google Shape;2139;p85">
                <a:extLst>
                  <a:ext uri="{FF2B5EF4-FFF2-40B4-BE49-F238E27FC236}">
                    <a16:creationId xmlns:a16="http://schemas.microsoft.com/office/drawing/2014/main" xmlns="" id="{D3C975EB-B6E4-4FC3-B2B0-41AD03D8766D}"/>
                  </a:ext>
                </a:extLst>
              </p:cNvPr>
              <p:cNvSpPr/>
              <p:nvPr/>
            </p:nvSpPr>
            <p:spPr>
              <a:xfrm>
                <a:off x="4764325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Google Shape;2140;p85">
                <a:extLst>
                  <a:ext uri="{FF2B5EF4-FFF2-40B4-BE49-F238E27FC236}">
                    <a16:creationId xmlns:a16="http://schemas.microsoft.com/office/drawing/2014/main" xmlns="" id="{8234954F-CB8C-4CC7-BAD3-2C5C136FDAE2}"/>
                  </a:ext>
                </a:extLst>
              </p:cNvPr>
              <p:cNvSpPr/>
              <p:nvPr/>
            </p:nvSpPr>
            <p:spPr>
              <a:xfrm>
                <a:off x="4637718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Google Shape;2141;p85">
                <a:extLst>
                  <a:ext uri="{FF2B5EF4-FFF2-40B4-BE49-F238E27FC236}">
                    <a16:creationId xmlns:a16="http://schemas.microsoft.com/office/drawing/2014/main" xmlns="" id="{D094005A-C72D-4622-AB93-AAC910E4B1DB}"/>
                  </a:ext>
                </a:extLst>
              </p:cNvPr>
              <p:cNvSpPr/>
              <p:nvPr/>
            </p:nvSpPr>
            <p:spPr>
              <a:xfrm>
                <a:off x="4701009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Google Shape;2142;p85">
                <a:extLst>
                  <a:ext uri="{FF2B5EF4-FFF2-40B4-BE49-F238E27FC236}">
                    <a16:creationId xmlns:a16="http://schemas.microsoft.com/office/drawing/2014/main" xmlns="" id="{621DC82F-457A-48EF-9BE2-F2CB54252B20}"/>
                  </a:ext>
                </a:extLst>
              </p:cNvPr>
              <p:cNvSpPr/>
              <p:nvPr/>
            </p:nvSpPr>
            <p:spPr>
              <a:xfrm>
                <a:off x="4574402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Google Shape;2143;p85">
                <a:extLst>
                  <a:ext uri="{FF2B5EF4-FFF2-40B4-BE49-F238E27FC236}">
                    <a16:creationId xmlns:a16="http://schemas.microsoft.com/office/drawing/2014/main" xmlns="" id="{B9FBEC56-7384-49E9-B5D3-671593881E42}"/>
                  </a:ext>
                </a:extLst>
              </p:cNvPr>
              <p:cNvSpPr/>
              <p:nvPr/>
            </p:nvSpPr>
            <p:spPr>
              <a:xfrm>
                <a:off x="4511085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Google Shape;2144;p85">
                <a:extLst>
                  <a:ext uri="{FF2B5EF4-FFF2-40B4-BE49-F238E27FC236}">
                    <a16:creationId xmlns:a16="http://schemas.microsoft.com/office/drawing/2014/main" xmlns="" id="{331665D9-7A41-4499-BA52-899DA8861211}"/>
                  </a:ext>
                </a:extLst>
              </p:cNvPr>
              <p:cNvSpPr/>
              <p:nvPr/>
            </p:nvSpPr>
            <p:spPr>
              <a:xfrm>
                <a:off x="4124475" y="1250559"/>
                <a:ext cx="984913" cy="984887"/>
              </a:xfrm>
              <a:custGeom>
                <a:avLst/>
                <a:gdLst/>
                <a:ahLst/>
                <a:cxnLst/>
                <a:rect l="l" t="t" r="r" b="b"/>
                <a:pathLst>
                  <a:path w="37567" h="37566" extrusionOk="0">
                    <a:moveTo>
                      <a:pt x="18550" y="0"/>
                    </a:moveTo>
                    <a:lnTo>
                      <a:pt x="18097" y="181"/>
                    </a:lnTo>
                    <a:lnTo>
                      <a:pt x="17901" y="347"/>
                    </a:lnTo>
                    <a:lnTo>
                      <a:pt x="363" y="17900"/>
                    </a:lnTo>
                    <a:lnTo>
                      <a:pt x="182" y="18096"/>
                    </a:lnTo>
                    <a:lnTo>
                      <a:pt x="1" y="18549"/>
                    </a:lnTo>
                    <a:lnTo>
                      <a:pt x="1" y="19017"/>
                    </a:lnTo>
                    <a:lnTo>
                      <a:pt x="182" y="19470"/>
                    </a:lnTo>
                    <a:lnTo>
                      <a:pt x="363" y="19666"/>
                    </a:lnTo>
                    <a:lnTo>
                      <a:pt x="17901" y="37219"/>
                    </a:lnTo>
                    <a:lnTo>
                      <a:pt x="18097" y="37385"/>
                    </a:lnTo>
                    <a:lnTo>
                      <a:pt x="18535" y="37566"/>
                    </a:lnTo>
                    <a:lnTo>
                      <a:pt x="19018" y="37566"/>
                    </a:lnTo>
                    <a:lnTo>
                      <a:pt x="19470" y="37385"/>
                    </a:lnTo>
                    <a:lnTo>
                      <a:pt x="19682" y="37219"/>
                    </a:lnTo>
                    <a:lnTo>
                      <a:pt x="37220" y="19666"/>
                    </a:lnTo>
                    <a:lnTo>
                      <a:pt x="37386" y="19470"/>
                    </a:lnTo>
                    <a:lnTo>
                      <a:pt x="37567" y="19017"/>
                    </a:lnTo>
                    <a:lnTo>
                      <a:pt x="37567" y="18549"/>
                    </a:lnTo>
                    <a:lnTo>
                      <a:pt x="37386" y="18096"/>
                    </a:lnTo>
                    <a:lnTo>
                      <a:pt x="37220" y="17900"/>
                    </a:lnTo>
                    <a:lnTo>
                      <a:pt x="19682" y="347"/>
                    </a:lnTo>
                    <a:lnTo>
                      <a:pt x="19486" y="181"/>
                    </a:lnTo>
                    <a:lnTo>
                      <a:pt x="19033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Google Shape;2145;p85">
                <a:extLst>
                  <a:ext uri="{FF2B5EF4-FFF2-40B4-BE49-F238E27FC236}">
                    <a16:creationId xmlns:a16="http://schemas.microsoft.com/office/drawing/2014/main" xmlns="" id="{23351CC2-4D25-44BD-B3E8-A44A049FE067}"/>
                  </a:ext>
                </a:extLst>
              </p:cNvPr>
              <p:cNvSpPr/>
              <p:nvPr/>
            </p:nvSpPr>
            <p:spPr>
              <a:xfrm>
                <a:off x="4229740" y="1355797"/>
                <a:ext cx="774386" cy="774413"/>
              </a:xfrm>
              <a:custGeom>
                <a:avLst/>
                <a:gdLst/>
                <a:ahLst/>
                <a:cxnLst/>
                <a:rect l="l" t="t" r="r" b="b"/>
                <a:pathLst>
                  <a:path w="29537" h="29538" extrusionOk="0">
                    <a:moveTo>
                      <a:pt x="14761" y="1"/>
                    </a:moveTo>
                    <a:lnTo>
                      <a:pt x="1" y="14777"/>
                    </a:lnTo>
                    <a:lnTo>
                      <a:pt x="14761" y="29537"/>
                    </a:lnTo>
                    <a:lnTo>
                      <a:pt x="29537" y="14777"/>
                    </a:lnTo>
                    <a:lnTo>
                      <a:pt x="14761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Google Shape;2146;p85">
                <a:extLst>
                  <a:ext uri="{FF2B5EF4-FFF2-40B4-BE49-F238E27FC236}">
                    <a16:creationId xmlns:a16="http://schemas.microsoft.com/office/drawing/2014/main" xmlns="" id="{F17A8EBF-0464-4D64-8E04-8F93A1491E9D}"/>
                  </a:ext>
                </a:extLst>
              </p:cNvPr>
              <p:cNvSpPr/>
              <p:nvPr/>
            </p:nvSpPr>
            <p:spPr>
              <a:xfrm>
                <a:off x="4855747" y="1702449"/>
                <a:ext cx="81536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3110" h="3094" extrusionOk="0">
                    <a:moveTo>
                      <a:pt x="1555" y="0"/>
                    </a:moveTo>
                    <a:lnTo>
                      <a:pt x="0" y="1555"/>
                    </a:lnTo>
                    <a:lnTo>
                      <a:pt x="1555" y="3094"/>
                    </a:lnTo>
                    <a:lnTo>
                      <a:pt x="3109" y="1555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Google Shape;2147;p85">
                <a:extLst>
                  <a:ext uri="{FF2B5EF4-FFF2-40B4-BE49-F238E27FC236}">
                    <a16:creationId xmlns:a16="http://schemas.microsoft.com/office/drawing/2014/main" xmlns="" id="{1059E621-2250-478E-A2A2-4BFDFFEBBF01}"/>
                  </a:ext>
                </a:extLst>
              </p:cNvPr>
              <p:cNvSpPr/>
              <p:nvPr/>
            </p:nvSpPr>
            <p:spPr>
              <a:xfrm>
                <a:off x="4576762" y="1422679"/>
                <a:ext cx="81143" cy="81143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5" extrusionOk="0">
                    <a:moveTo>
                      <a:pt x="1540" y="1"/>
                    </a:moveTo>
                    <a:lnTo>
                      <a:pt x="1" y="1555"/>
                    </a:lnTo>
                    <a:lnTo>
                      <a:pt x="1540" y="3095"/>
                    </a:lnTo>
                    <a:lnTo>
                      <a:pt x="3095" y="1555"/>
                    </a:lnTo>
                    <a:lnTo>
                      <a:pt x="1540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Google Shape;2148;p85">
                <a:extLst>
                  <a:ext uri="{FF2B5EF4-FFF2-40B4-BE49-F238E27FC236}">
                    <a16:creationId xmlns:a16="http://schemas.microsoft.com/office/drawing/2014/main" xmlns="" id="{42D4197C-F46A-4F5B-BFA3-88F6F8E99B59}"/>
                  </a:ext>
                </a:extLst>
              </p:cNvPr>
              <p:cNvSpPr/>
              <p:nvPr/>
            </p:nvSpPr>
            <p:spPr>
              <a:xfrm>
                <a:off x="4464784" y="1478864"/>
                <a:ext cx="304307" cy="164646"/>
              </a:xfrm>
              <a:custGeom>
                <a:avLst/>
                <a:gdLst/>
                <a:ahLst/>
                <a:cxnLst/>
                <a:rect l="l" t="t" r="r" b="b"/>
                <a:pathLst>
                  <a:path w="11607" h="6280" extrusionOk="0">
                    <a:moveTo>
                      <a:pt x="3653" y="1"/>
                    </a:moveTo>
                    <a:lnTo>
                      <a:pt x="1" y="3683"/>
                    </a:lnTo>
                    <a:lnTo>
                      <a:pt x="2597" y="6279"/>
                    </a:lnTo>
                    <a:lnTo>
                      <a:pt x="4211" y="4679"/>
                    </a:lnTo>
                    <a:lnTo>
                      <a:pt x="5796" y="6279"/>
                    </a:lnTo>
                    <a:lnTo>
                      <a:pt x="7396" y="4679"/>
                    </a:lnTo>
                    <a:lnTo>
                      <a:pt x="8996" y="6279"/>
                    </a:lnTo>
                    <a:lnTo>
                      <a:pt x="11607" y="3683"/>
                    </a:lnTo>
                    <a:lnTo>
                      <a:pt x="7939" y="1"/>
                    </a:lnTo>
                    <a:lnTo>
                      <a:pt x="5796" y="2129"/>
                    </a:lnTo>
                    <a:lnTo>
                      <a:pt x="3653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Google Shape;2149;p85">
                <a:extLst>
                  <a:ext uri="{FF2B5EF4-FFF2-40B4-BE49-F238E27FC236}">
                    <a16:creationId xmlns:a16="http://schemas.microsoft.com/office/drawing/2014/main" xmlns="" id="{29511583-E51A-424E-85A0-4B20ECD151BB}"/>
                  </a:ext>
                </a:extLst>
              </p:cNvPr>
              <p:cNvSpPr/>
              <p:nvPr/>
            </p:nvSpPr>
            <p:spPr>
              <a:xfrm>
                <a:off x="4716451" y="1590840"/>
                <a:ext cx="164646" cy="304726"/>
              </a:xfrm>
              <a:custGeom>
                <a:avLst/>
                <a:gdLst/>
                <a:ahLst/>
                <a:cxnLst/>
                <a:rect l="l" t="t" r="r" b="b"/>
                <a:pathLst>
                  <a:path w="6280" h="11623" extrusionOk="0">
                    <a:moveTo>
                      <a:pt x="2612" y="1"/>
                    </a:moveTo>
                    <a:lnTo>
                      <a:pt x="1" y="2597"/>
                    </a:lnTo>
                    <a:lnTo>
                      <a:pt x="1585" y="4197"/>
                    </a:lnTo>
                    <a:lnTo>
                      <a:pt x="1" y="5812"/>
                    </a:lnTo>
                    <a:lnTo>
                      <a:pt x="1585" y="7411"/>
                    </a:lnTo>
                    <a:lnTo>
                      <a:pt x="1" y="9011"/>
                    </a:lnTo>
                    <a:lnTo>
                      <a:pt x="2612" y="11622"/>
                    </a:lnTo>
                    <a:lnTo>
                      <a:pt x="6279" y="7940"/>
                    </a:lnTo>
                    <a:lnTo>
                      <a:pt x="4151" y="5812"/>
                    </a:lnTo>
                    <a:lnTo>
                      <a:pt x="6279" y="3668"/>
                    </a:lnTo>
                    <a:lnTo>
                      <a:pt x="26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Google Shape;2150;p85">
                <a:extLst>
                  <a:ext uri="{FF2B5EF4-FFF2-40B4-BE49-F238E27FC236}">
                    <a16:creationId xmlns:a16="http://schemas.microsoft.com/office/drawing/2014/main" xmlns="" id="{C977411E-5A90-4577-BA3E-98CBCF668348}"/>
                  </a:ext>
                </a:extLst>
              </p:cNvPr>
              <p:cNvSpPr/>
              <p:nvPr/>
            </p:nvSpPr>
            <p:spPr>
              <a:xfrm>
                <a:off x="4674109" y="1674343"/>
                <a:ext cx="53064" cy="53431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38" extrusionOk="0">
                    <a:moveTo>
                      <a:pt x="1012" y="0"/>
                    </a:moveTo>
                    <a:lnTo>
                      <a:pt x="1" y="1012"/>
                    </a:lnTo>
                    <a:lnTo>
                      <a:pt x="1012" y="2038"/>
                    </a:lnTo>
                    <a:lnTo>
                      <a:pt x="2023" y="1012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Google Shape;2151;p85">
                <a:extLst>
                  <a:ext uri="{FF2B5EF4-FFF2-40B4-BE49-F238E27FC236}">
                    <a16:creationId xmlns:a16="http://schemas.microsoft.com/office/drawing/2014/main" xmlns="" id="{BB017935-F869-4BBD-90A2-369931AA009C}"/>
                  </a:ext>
                </a:extLst>
              </p:cNvPr>
              <p:cNvSpPr/>
              <p:nvPr/>
            </p:nvSpPr>
            <p:spPr>
              <a:xfrm>
                <a:off x="4632160" y="1632002"/>
                <a:ext cx="53457" cy="53457"/>
              </a:xfrm>
              <a:custGeom>
                <a:avLst/>
                <a:gdLst/>
                <a:ahLst/>
                <a:cxnLst/>
                <a:rect l="l" t="t" r="r" b="b"/>
                <a:pathLst>
                  <a:path w="2039" h="2039" extrusionOk="0">
                    <a:moveTo>
                      <a:pt x="1012" y="1"/>
                    </a:moveTo>
                    <a:lnTo>
                      <a:pt x="1" y="1012"/>
                    </a:lnTo>
                    <a:lnTo>
                      <a:pt x="1012" y="2038"/>
                    </a:lnTo>
                    <a:lnTo>
                      <a:pt x="2038" y="1012"/>
                    </a:lnTo>
                    <a:lnTo>
                      <a:pt x="10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Google Shape;2152;p85">
                <a:extLst>
                  <a:ext uri="{FF2B5EF4-FFF2-40B4-BE49-F238E27FC236}">
                    <a16:creationId xmlns:a16="http://schemas.microsoft.com/office/drawing/2014/main" xmlns="" id="{F18F0847-46B3-45B3-BE03-4ABBA47EFEDC}"/>
                  </a:ext>
                </a:extLst>
              </p:cNvPr>
              <p:cNvSpPr/>
              <p:nvPr/>
            </p:nvSpPr>
            <p:spPr>
              <a:xfrm>
                <a:off x="4352414" y="1590840"/>
                <a:ext cx="164620" cy="304726"/>
              </a:xfrm>
              <a:custGeom>
                <a:avLst/>
                <a:gdLst/>
                <a:ahLst/>
                <a:cxnLst/>
                <a:rect l="l" t="t" r="r" b="b"/>
                <a:pathLst>
                  <a:path w="6279" h="11623" extrusionOk="0">
                    <a:moveTo>
                      <a:pt x="3683" y="1"/>
                    </a:moveTo>
                    <a:lnTo>
                      <a:pt x="0" y="3668"/>
                    </a:lnTo>
                    <a:lnTo>
                      <a:pt x="2128" y="5812"/>
                    </a:lnTo>
                    <a:lnTo>
                      <a:pt x="0" y="7940"/>
                    </a:lnTo>
                    <a:lnTo>
                      <a:pt x="3683" y="11622"/>
                    </a:lnTo>
                    <a:lnTo>
                      <a:pt x="6279" y="9011"/>
                    </a:lnTo>
                    <a:lnTo>
                      <a:pt x="4694" y="7411"/>
                    </a:lnTo>
                    <a:lnTo>
                      <a:pt x="6279" y="5812"/>
                    </a:lnTo>
                    <a:lnTo>
                      <a:pt x="4694" y="4197"/>
                    </a:lnTo>
                    <a:lnTo>
                      <a:pt x="6279" y="2597"/>
                    </a:lnTo>
                    <a:lnTo>
                      <a:pt x="3683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Google Shape;2153;p85">
                <a:extLst>
                  <a:ext uri="{FF2B5EF4-FFF2-40B4-BE49-F238E27FC236}">
                    <a16:creationId xmlns:a16="http://schemas.microsoft.com/office/drawing/2014/main" xmlns="" id="{7F2CD872-91C6-47D7-99C7-8C6D3409FA93}"/>
                  </a:ext>
                </a:extLst>
              </p:cNvPr>
              <p:cNvSpPr/>
              <p:nvPr/>
            </p:nvSpPr>
            <p:spPr>
              <a:xfrm>
                <a:off x="4296622" y="1702449"/>
                <a:ext cx="81143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4" extrusionOk="0">
                    <a:moveTo>
                      <a:pt x="1540" y="0"/>
                    </a:moveTo>
                    <a:lnTo>
                      <a:pt x="0" y="1539"/>
                    </a:lnTo>
                    <a:lnTo>
                      <a:pt x="1540" y="3094"/>
                    </a:lnTo>
                    <a:lnTo>
                      <a:pt x="3094" y="1539"/>
                    </a:lnTo>
                    <a:lnTo>
                      <a:pt x="1540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Google Shape;2154;p85">
                <a:extLst>
                  <a:ext uri="{FF2B5EF4-FFF2-40B4-BE49-F238E27FC236}">
                    <a16:creationId xmlns:a16="http://schemas.microsoft.com/office/drawing/2014/main" xmlns="" id="{655C1BCF-E63D-41D0-B9A5-A44EE0098AB2}"/>
                  </a:ext>
                </a:extLst>
              </p:cNvPr>
              <p:cNvSpPr/>
              <p:nvPr/>
            </p:nvSpPr>
            <p:spPr>
              <a:xfrm>
                <a:off x="4548289" y="1632395"/>
                <a:ext cx="53038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4" extrusionOk="0">
                    <a:moveTo>
                      <a:pt x="1011" y="1"/>
                    </a:moveTo>
                    <a:lnTo>
                      <a:pt x="0" y="1012"/>
                    </a:lnTo>
                    <a:lnTo>
                      <a:pt x="1011" y="2023"/>
                    </a:lnTo>
                    <a:lnTo>
                      <a:pt x="2023" y="1012"/>
                    </a:lnTo>
                    <a:lnTo>
                      <a:pt x="1011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Google Shape;2155;p85">
                <a:extLst>
                  <a:ext uri="{FF2B5EF4-FFF2-40B4-BE49-F238E27FC236}">
                    <a16:creationId xmlns:a16="http://schemas.microsoft.com/office/drawing/2014/main" xmlns="" id="{0FDF3F58-5592-4EC1-B832-C4E32A575F0A}"/>
                  </a:ext>
                </a:extLst>
              </p:cNvPr>
              <p:cNvSpPr/>
              <p:nvPr/>
            </p:nvSpPr>
            <p:spPr>
              <a:xfrm>
                <a:off x="4506340" y="1674343"/>
                <a:ext cx="53038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3" extrusionOk="0">
                    <a:moveTo>
                      <a:pt x="1012" y="0"/>
                    </a:moveTo>
                    <a:lnTo>
                      <a:pt x="0" y="1012"/>
                    </a:lnTo>
                    <a:lnTo>
                      <a:pt x="1012" y="2023"/>
                    </a:lnTo>
                    <a:lnTo>
                      <a:pt x="2023" y="1012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Google Shape;2156;p85">
                <a:extLst>
                  <a:ext uri="{FF2B5EF4-FFF2-40B4-BE49-F238E27FC236}">
                    <a16:creationId xmlns:a16="http://schemas.microsoft.com/office/drawing/2014/main" xmlns="" id="{0250651D-A026-4EF0-A316-A4C61F4AD9F3}"/>
                  </a:ext>
                </a:extLst>
              </p:cNvPr>
              <p:cNvSpPr/>
              <p:nvPr/>
            </p:nvSpPr>
            <p:spPr>
              <a:xfrm>
                <a:off x="4590238" y="1674343"/>
                <a:ext cx="53431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23" extrusionOk="0">
                    <a:moveTo>
                      <a:pt x="1011" y="0"/>
                    </a:moveTo>
                    <a:lnTo>
                      <a:pt x="0" y="1012"/>
                    </a:lnTo>
                    <a:lnTo>
                      <a:pt x="1011" y="2023"/>
                    </a:lnTo>
                    <a:lnTo>
                      <a:pt x="2038" y="1012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Google Shape;2157;p85">
                <a:extLst>
                  <a:ext uri="{FF2B5EF4-FFF2-40B4-BE49-F238E27FC236}">
                    <a16:creationId xmlns:a16="http://schemas.microsoft.com/office/drawing/2014/main" xmlns="" id="{33334141-E9F8-42E8-ABBC-0E4C74626517}"/>
                  </a:ext>
                </a:extLst>
              </p:cNvPr>
              <p:cNvSpPr/>
              <p:nvPr/>
            </p:nvSpPr>
            <p:spPr>
              <a:xfrm>
                <a:off x="4548289" y="1716292"/>
                <a:ext cx="53431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23" extrusionOk="0">
                    <a:moveTo>
                      <a:pt x="1011" y="0"/>
                    </a:moveTo>
                    <a:lnTo>
                      <a:pt x="0" y="1011"/>
                    </a:lnTo>
                    <a:lnTo>
                      <a:pt x="1011" y="2023"/>
                    </a:lnTo>
                    <a:lnTo>
                      <a:pt x="2038" y="1011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Google Shape;2158;p85">
                <a:extLst>
                  <a:ext uri="{FF2B5EF4-FFF2-40B4-BE49-F238E27FC236}">
                    <a16:creationId xmlns:a16="http://schemas.microsoft.com/office/drawing/2014/main" xmlns="" id="{F20308A3-83D9-4D8E-9A98-344ECD53B94A}"/>
                  </a:ext>
                </a:extLst>
              </p:cNvPr>
              <p:cNvSpPr/>
              <p:nvPr/>
            </p:nvSpPr>
            <p:spPr>
              <a:xfrm>
                <a:off x="4506340" y="1758240"/>
                <a:ext cx="53038" cy="53431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38" extrusionOk="0">
                    <a:moveTo>
                      <a:pt x="1012" y="0"/>
                    </a:moveTo>
                    <a:lnTo>
                      <a:pt x="0" y="1026"/>
                    </a:lnTo>
                    <a:lnTo>
                      <a:pt x="1012" y="2038"/>
                    </a:lnTo>
                    <a:lnTo>
                      <a:pt x="2023" y="1026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Google Shape;2159;p85">
                <a:extLst>
                  <a:ext uri="{FF2B5EF4-FFF2-40B4-BE49-F238E27FC236}">
                    <a16:creationId xmlns:a16="http://schemas.microsoft.com/office/drawing/2014/main" xmlns="" id="{86D43CF5-EA3B-40B2-A53B-B3301FEB06CF}"/>
                  </a:ext>
                </a:extLst>
              </p:cNvPr>
              <p:cNvSpPr/>
              <p:nvPr/>
            </p:nvSpPr>
            <p:spPr>
              <a:xfrm>
                <a:off x="4632553" y="1716292"/>
                <a:ext cx="53064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3" extrusionOk="0">
                    <a:moveTo>
                      <a:pt x="1012" y="0"/>
                    </a:moveTo>
                    <a:lnTo>
                      <a:pt x="1" y="1011"/>
                    </a:lnTo>
                    <a:lnTo>
                      <a:pt x="1012" y="2023"/>
                    </a:lnTo>
                    <a:lnTo>
                      <a:pt x="2023" y="1011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Google Shape;2160;p85">
                <a:extLst>
                  <a:ext uri="{FF2B5EF4-FFF2-40B4-BE49-F238E27FC236}">
                    <a16:creationId xmlns:a16="http://schemas.microsoft.com/office/drawing/2014/main" xmlns="" id="{2A2F61F4-CBE9-47A2-A27E-052CC77FBE60}"/>
                  </a:ext>
                </a:extLst>
              </p:cNvPr>
              <p:cNvSpPr/>
              <p:nvPr/>
            </p:nvSpPr>
            <p:spPr>
              <a:xfrm>
                <a:off x="4590631" y="1758240"/>
                <a:ext cx="53038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3" extrusionOk="0">
                    <a:moveTo>
                      <a:pt x="1011" y="0"/>
                    </a:moveTo>
                    <a:lnTo>
                      <a:pt x="0" y="1011"/>
                    </a:lnTo>
                    <a:lnTo>
                      <a:pt x="1011" y="2022"/>
                    </a:lnTo>
                    <a:lnTo>
                      <a:pt x="2023" y="1011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Google Shape;2161;p85">
                <a:extLst>
                  <a:ext uri="{FF2B5EF4-FFF2-40B4-BE49-F238E27FC236}">
                    <a16:creationId xmlns:a16="http://schemas.microsoft.com/office/drawing/2014/main" xmlns="" id="{479AD3A9-BA6E-4B50-845E-61975DD243FD}"/>
                  </a:ext>
                </a:extLst>
              </p:cNvPr>
              <p:cNvSpPr/>
              <p:nvPr/>
            </p:nvSpPr>
            <p:spPr>
              <a:xfrm>
                <a:off x="4548289" y="1800163"/>
                <a:ext cx="53431" cy="53457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39" extrusionOk="0">
                    <a:moveTo>
                      <a:pt x="1026" y="1"/>
                    </a:moveTo>
                    <a:lnTo>
                      <a:pt x="0" y="1027"/>
                    </a:lnTo>
                    <a:lnTo>
                      <a:pt x="1026" y="2038"/>
                    </a:lnTo>
                    <a:lnTo>
                      <a:pt x="2038" y="1027"/>
                    </a:lnTo>
                    <a:lnTo>
                      <a:pt x="1026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Google Shape;2162;p85">
                <a:extLst>
                  <a:ext uri="{FF2B5EF4-FFF2-40B4-BE49-F238E27FC236}">
                    <a16:creationId xmlns:a16="http://schemas.microsoft.com/office/drawing/2014/main" xmlns="" id="{C3F305DD-8636-485C-8EA2-6CB827EEA629}"/>
                  </a:ext>
                </a:extLst>
              </p:cNvPr>
              <p:cNvSpPr/>
              <p:nvPr/>
            </p:nvSpPr>
            <p:spPr>
              <a:xfrm>
                <a:off x="4464784" y="1842504"/>
                <a:ext cx="304307" cy="164646"/>
              </a:xfrm>
              <a:custGeom>
                <a:avLst/>
                <a:gdLst/>
                <a:ahLst/>
                <a:cxnLst/>
                <a:rect l="l" t="t" r="r" b="b"/>
                <a:pathLst>
                  <a:path w="11607" h="6280" extrusionOk="0">
                    <a:moveTo>
                      <a:pt x="2597" y="1"/>
                    </a:moveTo>
                    <a:lnTo>
                      <a:pt x="1" y="2597"/>
                    </a:lnTo>
                    <a:lnTo>
                      <a:pt x="3653" y="6279"/>
                    </a:lnTo>
                    <a:lnTo>
                      <a:pt x="5796" y="4151"/>
                    </a:lnTo>
                    <a:lnTo>
                      <a:pt x="7939" y="6279"/>
                    </a:lnTo>
                    <a:lnTo>
                      <a:pt x="11607" y="2597"/>
                    </a:lnTo>
                    <a:lnTo>
                      <a:pt x="8996" y="1"/>
                    </a:lnTo>
                    <a:lnTo>
                      <a:pt x="7396" y="1601"/>
                    </a:lnTo>
                    <a:lnTo>
                      <a:pt x="5796" y="1"/>
                    </a:lnTo>
                    <a:lnTo>
                      <a:pt x="4211" y="1601"/>
                    </a:lnTo>
                    <a:lnTo>
                      <a:pt x="2597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Google Shape;2163;p85">
                <a:extLst>
                  <a:ext uri="{FF2B5EF4-FFF2-40B4-BE49-F238E27FC236}">
                    <a16:creationId xmlns:a16="http://schemas.microsoft.com/office/drawing/2014/main" xmlns="" id="{37A73AB9-DBAF-4C48-AFE5-A3FF14EC9F8D}"/>
                  </a:ext>
                </a:extLst>
              </p:cNvPr>
              <p:cNvSpPr/>
              <p:nvPr/>
            </p:nvSpPr>
            <p:spPr>
              <a:xfrm>
                <a:off x="4674109" y="1758634"/>
                <a:ext cx="53064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3" extrusionOk="0">
                    <a:moveTo>
                      <a:pt x="1012" y="0"/>
                    </a:moveTo>
                    <a:lnTo>
                      <a:pt x="1" y="1011"/>
                    </a:lnTo>
                    <a:lnTo>
                      <a:pt x="1012" y="2023"/>
                    </a:lnTo>
                    <a:lnTo>
                      <a:pt x="2023" y="1011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Google Shape;2164;p85">
                <a:extLst>
                  <a:ext uri="{FF2B5EF4-FFF2-40B4-BE49-F238E27FC236}">
                    <a16:creationId xmlns:a16="http://schemas.microsoft.com/office/drawing/2014/main" xmlns="" id="{248E289C-00AA-4531-901C-2D4BB13EAECC}"/>
                  </a:ext>
                </a:extLst>
              </p:cNvPr>
              <p:cNvSpPr/>
              <p:nvPr/>
            </p:nvSpPr>
            <p:spPr>
              <a:xfrm>
                <a:off x="4632553" y="1800163"/>
                <a:ext cx="53064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4" extrusionOk="0">
                    <a:moveTo>
                      <a:pt x="1012" y="1"/>
                    </a:moveTo>
                    <a:lnTo>
                      <a:pt x="1" y="1012"/>
                    </a:lnTo>
                    <a:lnTo>
                      <a:pt x="1012" y="2023"/>
                    </a:lnTo>
                    <a:lnTo>
                      <a:pt x="2023" y="1012"/>
                    </a:lnTo>
                    <a:lnTo>
                      <a:pt x="10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Google Shape;2165;p85">
                <a:extLst>
                  <a:ext uri="{FF2B5EF4-FFF2-40B4-BE49-F238E27FC236}">
                    <a16:creationId xmlns:a16="http://schemas.microsoft.com/office/drawing/2014/main" xmlns="" id="{79914444-246B-4F95-AB2F-535CCB35F553}"/>
                  </a:ext>
                </a:extLst>
              </p:cNvPr>
              <p:cNvSpPr/>
              <p:nvPr/>
            </p:nvSpPr>
            <p:spPr>
              <a:xfrm>
                <a:off x="4576368" y="1982193"/>
                <a:ext cx="81143" cy="81143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5" extrusionOk="0">
                    <a:moveTo>
                      <a:pt x="1555" y="0"/>
                    </a:moveTo>
                    <a:lnTo>
                      <a:pt x="1" y="1540"/>
                    </a:lnTo>
                    <a:lnTo>
                      <a:pt x="1555" y="3094"/>
                    </a:lnTo>
                    <a:lnTo>
                      <a:pt x="3095" y="1540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Google Shape;2166;p85">
                <a:extLst>
                  <a:ext uri="{FF2B5EF4-FFF2-40B4-BE49-F238E27FC236}">
                    <a16:creationId xmlns:a16="http://schemas.microsoft.com/office/drawing/2014/main" xmlns="" id="{A7D8035A-E957-4D44-B2F4-831922BB7E38}"/>
                  </a:ext>
                </a:extLst>
              </p:cNvPr>
              <p:cNvSpPr/>
              <p:nvPr/>
            </p:nvSpPr>
            <p:spPr>
              <a:xfrm>
                <a:off x="4479440" y="2280945"/>
                <a:ext cx="274235" cy="313011"/>
              </a:xfrm>
              <a:custGeom>
                <a:avLst/>
                <a:gdLst/>
                <a:ahLst/>
                <a:cxnLst/>
                <a:rect l="l" t="t" r="r" b="b"/>
                <a:pathLst>
                  <a:path w="10460" h="11939" extrusionOk="0">
                    <a:moveTo>
                      <a:pt x="5237" y="1781"/>
                    </a:moveTo>
                    <a:lnTo>
                      <a:pt x="5449" y="2445"/>
                    </a:lnTo>
                    <a:lnTo>
                      <a:pt x="5735" y="3155"/>
                    </a:lnTo>
                    <a:lnTo>
                      <a:pt x="5464" y="3336"/>
                    </a:lnTo>
                    <a:lnTo>
                      <a:pt x="5237" y="3532"/>
                    </a:lnTo>
                    <a:lnTo>
                      <a:pt x="5011" y="3336"/>
                    </a:lnTo>
                    <a:lnTo>
                      <a:pt x="4724" y="3155"/>
                    </a:lnTo>
                    <a:lnTo>
                      <a:pt x="5011" y="2430"/>
                    </a:lnTo>
                    <a:lnTo>
                      <a:pt x="5237" y="1781"/>
                    </a:lnTo>
                    <a:close/>
                    <a:moveTo>
                      <a:pt x="2068" y="3336"/>
                    </a:moveTo>
                    <a:lnTo>
                      <a:pt x="2747" y="3351"/>
                    </a:lnTo>
                    <a:lnTo>
                      <a:pt x="3381" y="3442"/>
                    </a:lnTo>
                    <a:lnTo>
                      <a:pt x="3668" y="3517"/>
                    </a:lnTo>
                    <a:lnTo>
                      <a:pt x="3471" y="3925"/>
                    </a:lnTo>
                    <a:lnTo>
                      <a:pt x="3064" y="4634"/>
                    </a:lnTo>
                    <a:lnTo>
                      <a:pt x="2671" y="5147"/>
                    </a:lnTo>
                    <a:lnTo>
                      <a:pt x="2309" y="5419"/>
                    </a:lnTo>
                    <a:lnTo>
                      <a:pt x="2128" y="5449"/>
                    </a:lnTo>
                    <a:lnTo>
                      <a:pt x="2068" y="5434"/>
                    </a:lnTo>
                    <a:lnTo>
                      <a:pt x="1841" y="5313"/>
                    </a:lnTo>
                    <a:lnTo>
                      <a:pt x="1524" y="4921"/>
                    </a:lnTo>
                    <a:lnTo>
                      <a:pt x="1132" y="4106"/>
                    </a:lnTo>
                    <a:lnTo>
                      <a:pt x="936" y="3487"/>
                    </a:lnTo>
                    <a:lnTo>
                      <a:pt x="1313" y="3411"/>
                    </a:lnTo>
                    <a:lnTo>
                      <a:pt x="2068" y="3336"/>
                    </a:lnTo>
                    <a:close/>
                    <a:moveTo>
                      <a:pt x="8422" y="3336"/>
                    </a:moveTo>
                    <a:lnTo>
                      <a:pt x="9161" y="3426"/>
                    </a:lnTo>
                    <a:lnTo>
                      <a:pt x="9554" y="3502"/>
                    </a:lnTo>
                    <a:lnTo>
                      <a:pt x="9342" y="4121"/>
                    </a:lnTo>
                    <a:lnTo>
                      <a:pt x="8950" y="4936"/>
                    </a:lnTo>
                    <a:lnTo>
                      <a:pt x="8633" y="5328"/>
                    </a:lnTo>
                    <a:lnTo>
                      <a:pt x="8407" y="5449"/>
                    </a:lnTo>
                    <a:lnTo>
                      <a:pt x="8346" y="5464"/>
                    </a:lnTo>
                    <a:lnTo>
                      <a:pt x="8180" y="5434"/>
                    </a:lnTo>
                    <a:lnTo>
                      <a:pt x="7803" y="5162"/>
                    </a:lnTo>
                    <a:lnTo>
                      <a:pt x="7411" y="4649"/>
                    </a:lnTo>
                    <a:lnTo>
                      <a:pt x="7018" y="3955"/>
                    </a:lnTo>
                    <a:lnTo>
                      <a:pt x="6822" y="3532"/>
                    </a:lnTo>
                    <a:lnTo>
                      <a:pt x="7109" y="3457"/>
                    </a:lnTo>
                    <a:lnTo>
                      <a:pt x="7728" y="3351"/>
                    </a:lnTo>
                    <a:lnTo>
                      <a:pt x="8422" y="3336"/>
                    </a:lnTo>
                    <a:close/>
                    <a:moveTo>
                      <a:pt x="5237" y="4800"/>
                    </a:moveTo>
                    <a:lnTo>
                      <a:pt x="5373" y="5087"/>
                    </a:lnTo>
                    <a:lnTo>
                      <a:pt x="5524" y="5675"/>
                    </a:lnTo>
                    <a:lnTo>
                      <a:pt x="5524" y="6279"/>
                    </a:lnTo>
                    <a:lnTo>
                      <a:pt x="5373" y="6868"/>
                    </a:lnTo>
                    <a:lnTo>
                      <a:pt x="5237" y="7139"/>
                    </a:lnTo>
                    <a:lnTo>
                      <a:pt x="5086" y="6868"/>
                    </a:lnTo>
                    <a:lnTo>
                      <a:pt x="4950" y="6279"/>
                    </a:lnTo>
                    <a:lnTo>
                      <a:pt x="4950" y="5675"/>
                    </a:lnTo>
                    <a:lnTo>
                      <a:pt x="5086" y="5087"/>
                    </a:lnTo>
                    <a:lnTo>
                      <a:pt x="5237" y="4800"/>
                    </a:lnTo>
                    <a:close/>
                    <a:moveTo>
                      <a:pt x="4392" y="3879"/>
                    </a:moveTo>
                    <a:lnTo>
                      <a:pt x="4573" y="3985"/>
                    </a:lnTo>
                    <a:lnTo>
                      <a:pt x="4724" y="4121"/>
                    </a:lnTo>
                    <a:lnTo>
                      <a:pt x="4588" y="4332"/>
                    </a:lnTo>
                    <a:lnTo>
                      <a:pt x="4377" y="4770"/>
                    </a:lnTo>
                    <a:lnTo>
                      <a:pt x="4226" y="5238"/>
                    </a:lnTo>
                    <a:lnTo>
                      <a:pt x="4166" y="5705"/>
                    </a:lnTo>
                    <a:lnTo>
                      <a:pt x="4166" y="6188"/>
                    </a:lnTo>
                    <a:lnTo>
                      <a:pt x="4226" y="6671"/>
                    </a:lnTo>
                    <a:lnTo>
                      <a:pt x="4377" y="7139"/>
                    </a:lnTo>
                    <a:lnTo>
                      <a:pt x="4588" y="7592"/>
                    </a:lnTo>
                    <a:lnTo>
                      <a:pt x="4724" y="7803"/>
                    </a:lnTo>
                    <a:lnTo>
                      <a:pt x="4558" y="7939"/>
                    </a:lnTo>
                    <a:lnTo>
                      <a:pt x="4392" y="8045"/>
                    </a:lnTo>
                    <a:lnTo>
                      <a:pt x="4060" y="7411"/>
                    </a:lnTo>
                    <a:lnTo>
                      <a:pt x="3517" y="6581"/>
                    </a:lnTo>
                    <a:lnTo>
                      <a:pt x="3124" y="6143"/>
                    </a:lnTo>
                    <a:lnTo>
                      <a:pt x="2913" y="5962"/>
                    </a:lnTo>
                    <a:lnTo>
                      <a:pt x="3124" y="5796"/>
                    </a:lnTo>
                    <a:lnTo>
                      <a:pt x="3517" y="5358"/>
                    </a:lnTo>
                    <a:lnTo>
                      <a:pt x="4075" y="4528"/>
                    </a:lnTo>
                    <a:lnTo>
                      <a:pt x="4392" y="3879"/>
                    </a:lnTo>
                    <a:close/>
                    <a:moveTo>
                      <a:pt x="6098" y="3909"/>
                    </a:moveTo>
                    <a:lnTo>
                      <a:pt x="6430" y="4558"/>
                    </a:lnTo>
                    <a:lnTo>
                      <a:pt x="6988" y="5388"/>
                    </a:lnTo>
                    <a:lnTo>
                      <a:pt x="7380" y="5826"/>
                    </a:lnTo>
                    <a:lnTo>
                      <a:pt x="7592" y="5992"/>
                    </a:lnTo>
                    <a:lnTo>
                      <a:pt x="7380" y="6143"/>
                    </a:lnTo>
                    <a:lnTo>
                      <a:pt x="6973" y="6581"/>
                    </a:lnTo>
                    <a:lnTo>
                      <a:pt x="6414" y="7426"/>
                    </a:lnTo>
                    <a:lnTo>
                      <a:pt x="6098" y="8060"/>
                    </a:lnTo>
                    <a:lnTo>
                      <a:pt x="5931" y="7954"/>
                    </a:lnTo>
                    <a:lnTo>
                      <a:pt x="5781" y="7818"/>
                    </a:lnTo>
                    <a:lnTo>
                      <a:pt x="5916" y="7607"/>
                    </a:lnTo>
                    <a:lnTo>
                      <a:pt x="6128" y="7154"/>
                    </a:lnTo>
                    <a:lnTo>
                      <a:pt x="6264" y="6686"/>
                    </a:lnTo>
                    <a:lnTo>
                      <a:pt x="6339" y="6219"/>
                    </a:lnTo>
                    <a:lnTo>
                      <a:pt x="6339" y="5736"/>
                    </a:lnTo>
                    <a:lnTo>
                      <a:pt x="6264" y="5253"/>
                    </a:lnTo>
                    <a:lnTo>
                      <a:pt x="6128" y="4800"/>
                    </a:lnTo>
                    <a:lnTo>
                      <a:pt x="5916" y="4362"/>
                    </a:lnTo>
                    <a:lnTo>
                      <a:pt x="5781" y="4151"/>
                    </a:lnTo>
                    <a:lnTo>
                      <a:pt x="5931" y="4030"/>
                    </a:lnTo>
                    <a:lnTo>
                      <a:pt x="6098" y="3909"/>
                    </a:lnTo>
                    <a:close/>
                    <a:moveTo>
                      <a:pt x="2128" y="6475"/>
                    </a:moveTo>
                    <a:lnTo>
                      <a:pt x="2309" y="6505"/>
                    </a:lnTo>
                    <a:lnTo>
                      <a:pt x="2671" y="6777"/>
                    </a:lnTo>
                    <a:lnTo>
                      <a:pt x="3064" y="7290"/>
                    </a:lnTo>
                    <a:lnTo>
                      <a:pt x="3471" y="7984"/>
                    </a:lnTo>
                    <a:lnTo>
                      <a:pt x="3668" y="8407"/>
                    </a:lnTo>
                    <a:lnTo>
                      <a:pt x="3381" y="8482"/>
                    </a:lnTo>
                    <a:lnTo>
                      <a:pt x="2747" y="8588"/>
                    </a:lnTo>
                    <a:lnTo>
                      <a:pt x="2068" y="8603"/>
                    </a:lnTo>
                    <a:lnTo>
                      <a:pt x="1313" y="8543"/>
                    </a:lnTo>
                    <a:lnTo>
                      <a:pt x="936" y="8467"/>
                    </a:lnTo>
                    <a:lnTo>
                      <a:pt x="1132" y="7834"/>
                    </a:lnTo>
                    <a:lnTo>
                      <a:pt x="1524" y="7019"/>
                    </a:lnTo>
                    <a:lnTo>
                      <a:pt x="1841" y="6626"/>
                    </a:lnTo>
                    <a:lnTo>
                      <a:pt x="2068" y="6490"/>
                    </a:lnTo>
                    <a:lnTo>
                      <a:pt x="2128" y="6475"/>
                    </a:lnTo>
                    <a:close/>
                    <a:moveTo>
                      <a:pt x="8407" y="6505"/>
                    </a:moveTo>
                    <a:lnTo>
                      <a:pt x="8633" y="6626"/>
                    </a:lnTo>
                    <a:lnTo>
                      <a:pt x="8950" y="7034"/>
                    </a:lnTo>
                    <a:lnTo>
                      <a:pt x="9342" y="7834"/>
                    </a:lnTo>
                    <a:lnTo>
                      <a:pt x="9554" y="8467"/>
                    </a:lnTo>
                    <a:lnTo>
                      <a:pt x="9161" y="8528"/>
                    </a:lnTo>
                    <a:lnTo>
                      <a:pt x="8422" y="8603"/>
                    </a:lnTo>
                    <a:lnTo>
                      <a:pt x="7728" y="8588"/>
                    </a:lnTo>
                    <a:lnTo>
                      <a:pt x="7109" y="8482"/>
                    </a:lnTo>
                    <a:lnTo>
                      <a:pt x="6822" y="8407"/>
                    </a:lnTo>
                    <a:lnTo>
                      <a:pt x="7018" y="8000"/>
                    </a:lnTo>
                    <a:lnTo>
                      <a:pt x="7411" y="7305"/>
                    </a:lnTo>
                    <a:lnTo>
                      <a:pt x="7803" y="6792"/>
                    </a:lnTo>
                    <a:lnTo>
                      <a:pt x="8180" y="6520"/>
                    </a:lnTo>
                    <a:lnTo>
                      <a:pt x="8346" y="6505"/>
                    </a:lnTo>
                    <a:close/>
                    <a:moveTo>
                      <a:pt x="5237" y="8422"/>
                    </a:moveTo>
                    <a:lnTo>
                      <a:pt x="5449" y="8618"/>
                    </a:lnTo>
                    <a:lnTo>
                      <a:pt x="5735" y="8799"/>
                    </a:lnTo>
                    <a:lnTo>
                      <a:pt x="5464" y="9524"/>
                    </a:lnTo>
                    <a:lnTo>
                      <a:pt x="5237" y="10173"/>
                    </a:lnTo>
                    <a:lnTo>
                      <a:pt x="5011" y="9509"/>
                    </a:lnTo>
                    <a:lnTo>
                      <a:pt x="4724" y="8799"/>
                    </a:lnTo>
                    <a:lnTo>
                      <a:pt x="5011" y="8603"/>
                    </a:lnTo>
                    <a:lnTo>
                      <a:pt x="5237" y="8422"/>
                    </a:lnTo>
                    <a:close/>
                    <a:moveTo>
                      <a:pt x="5237" y="0"/>
                    </a:moveTo>
                    <a:lnTo>
                      <a:pt x="5086" y="31"/>
                    </a:lnTo>
                    <a:lnTo>
                      <a:pt x="4890" y="182"/>
                    </a:lnTo>
                    <a:lnTo>
                      <a:pt x="4830" y="302"/>
                    </a:lnTo>
                    <a:lnTo>
                      <a:pt x="4649" y="951"/>
                    </a:lnTo>
                    <a:lnTo>
                      <a:pt x="4226" y="2204"/>
                    </a:lnTo>
                    <a:lnTo>
                      <a:pt x="3985" y="2793"/>
                    </a:lnTo>
                    <a:lnTo>
                      <a:pt x="3652" y="2687"/>
                    </a:lnTo>
                    <a:lnTo>
                      <a:pt x="2868" y="2551"/>
                    </a:lnTo>
                    <a:lnTo>
                      <a:pt x="1962" y="2536"/>
                    </a:lnTo>
                    <a:lnTo>
                      <a:pt x="906" y="2657"/>
                    </a:lnTo>
                    <a:lnTo>
                      <a:pt x="302" y="2793"/>
                    </a:lnTo>
                    <a:lnTo>
                      <a:pt x="166" y="2853"/>
                    </a:lnTo>
                    <a:lnTo>
                      <a:pt x="60" y="2989"/>
                    </a:lnTo>
                    <a:lnTo>
                      <a:pt x="30" y="3064"/>
                    </a:lnTo>
                    <a:lnTo>
                      <a:pt x="0" y="3215"/>
                    </a:lnTo>
                    <a:lnTo>
                      <a:pt x="30" y="3291"/>
                    </a:lnTo>
                    <a:lnTo>
                      <a:pt x="166" y="3789"/>
                    </a:lnTo>
                    <a:lnTo>
                      <a:pt x="483" y="4649"/>
                    </a:lnTo>
                    <a:lnTo>
                      <a:pt x="815" y="5313"/>
                    </a:lnTo>
                    <a:lnTo>
                      <a:pt x="1177" y="5796"/>
                    </a:lnTo>
                    <a:lnTo>
                      <a:pt x="1358" y="5962"/>
                    </a:lnTo>
                    <a:lnTo>
                      <a:pt x="1162" y="6143"/>
                    </a:lnTo>
                    <a:lnTo>
                      <a:pt x="800" y="6626"/>
                    </a:lnTo>
                    <a:lnTo>
                      <a:pt x="468" y="7290"/>
                    </a:lnTo>
                    <a:lnTo>
                      <a:pt x="166" y="8150"/>
                    </a:lnTo>
                    <a:lnTo>
                      <a:pt x="30" y="8649"/>
                    </a:lnTo>
                    <a:lnTo>
                      <a:pt x="0" y="8799"/>
                    </a:lnTo>
                    <a:lnTo>
                      <a:pt x="60" y="8950"/>
                    </a:lnTo>
                    <a:lnTo>
                      <a:pt x="151" y="9086"/>
                    </a:lnTo>
                    <a:lnTo>
                      <a:pt x="302" y="9131"/>
                    </a:lnTo>
                    <a:lnTo>
                      <a:pt x="906" y="9282"/>
                    </a:lnTo>
                    <a:lnTo>
                      <a:pt x="1962" y="9403"/>
                    </a:lnTo>
                    <a:lnTo>
                      <a:pt x="2883" y="9388"/>
                    </a:lnTo>
                    <a:lnTo>
                      <a:pt x="3652" y="9252"/>
                    </a:lnTo>
                    <a:lnTo>
                      <a:pt x="3985" y="9131"/>
                    </a:lnTo>
                    <a:lnTo>
                      <a:pt x="4226" y="9735"/>
                    </a:lnTo>
                    <a:lnTo>
                      <a:pt x="4649" y="10988"/>
                    </a:lnTo>
                    <a:lnTo>
                      <a:pt x="4830" y="11622"/>
                    </a:lnTo>
                    <a:lnTo>
                      <a:pt x="4890" y="11758"/>
                    </a:lnTo>
                    <a:lnTo>
                      <a:pt x="5086" y="11924"/>
                    </a:lnTo>
                    <a:lnTo>
                      <a:pt x="5237" y="11939"/>
                    </a:lnTo>
                    <a:lnTo>
                      <a:pt x="5373" y="11924"/>
                    </a:lnTo>
                    <a:lnTo>
                      <a:pt x="5569" y="11758"/>
                    </a:lnTo>
                    <a:lnTo>
                      <a:pt x="5630" y="11622"/>
                    </a:lnTo>
                    <a:lnTo>
                      <a:pt x="5811" y="10988"/>
                    </a:lnTo>
                    <a:lnTo>
                      <a:pt x="6233" y="9735"/>
                    </a:lnTo>
                    <a:lnTo>
                      <a:pt x="6475" y="9131"/>
                    </a:lnTo>
                    <a:lnTo>
                      <a:pt x="6807" y="9252"/>
                    </a:lnTo>
                    <a:lnTo>
                      <a:pt x="7592" y="9388"/>
                    </a:lnTo>
                    <a:lnTo>
                      <a:pt x="8497" y="9403"/>
                    </a:lnTo>
                    <a:lnTo>
                      <a:pt x="9554" y="9282"/>
                    </a:lnTo>
                    <a:lnTo>
                      <a:pt x="10157" y="9131"/>
                    </a:lnTo>
                    <a:lnTo>
                      <a:pt x="10293" y="9086"/>
                    </a:lnTo>
                    <a:lnTo>
                      <a:pt x="10399" y="8950"/>
                    </a:lnTo>
                    <a:lnTo>
                      <a:pt x="10444" y="8875"/>
                    </a:lnTo>
                    <a:lnTo>
                      <a:pt x="10459" y="8724"/>
                    </a:lnTo>
                    <a:lnTo>
                      <a:pt x="10444" y="8649"/>
                    </a:lnTo>
                    <a:lnTo>
                      <a:pt x="10293" y="8150"/>
                    </a:lnTo>
                    <a:lnTo>
                      <a:pt x="9976" y="7290"/>
                    </a:lnTo>
                    <a:lnTo>
                      <a:pt x="9644" y="6626"/>
                    </a:lnTo>
                    <a:lnTo>
                      <a:pt x="9282" y="6143"/>
                    </a:lnTo>
                    <a:lnTo>
                      <a:pt x="9101" y="5962"/>
                    </a:lnTo>
                    <a:lnTo>
                      <a:pt x="9297" y="5796"/>
                    </a:lnTo>
                    <a:lnTo>
                      <a:pt x="9659" y="5313"/>
                    </a:lnTo>
                    <a:lnTo>
                      <a:pt x="9991" y="4649"/>
                    </a:lnTo>
                    <a:lnTo>
                      <a:pt x="10293" y="3789"/>
                    </a:lnTo>
                    <a:lnTo>
                      <a:pt x="10444" y="3291"/>
                    </a:lnTo>
                    <a:lnTo>
                      <a:pt x="10459" y="3140"/>
                    </a:lnTo>
                    <a:lnTo>
                      <a:pt x="10399" y="2989"/>
                    </a:lnTo>
                    <a:lnTo>
                      <a:pt x="10308" y="2853"/>
                    </a:lnTo>
                    <a:lnTo>
                      <a:pt x="10157" y="2793"/>
                    </a:lnTo>
                    <a:lnTo>
                      <a:pt x="9554" y="2657"/>
                    </a:lnTo>
                    <a:lnTo>
                      <a:pt x="8497" y="2536"/>
                    </a:lnTo>
                    <a:lnTo>
                      <a:pt x="7577" y="2551"/>
                    </a:lnTo>
                    <a:lnTo>
                      <a:pt x="6807" y="2687"/>
                    </a:lnTo>
                    <a:lnTo>
                      <a:pt x="6475" y="2793"/>
                    </a:lnTo>
                    <a:lnTo>
                      <a:pt x="6233" y="2204"/>
                    </a:lnTo>
                    <a:lnTo>
                      <a:pt x="5811" y="951"/>
                    </a:lnTo>
                    <a:lnTo>
                      <a:pt x="5630" y="302"/>
                    </a:lnTo>
                    <a:lnTo>
                      <a:pt x="5569" y="182"/>
                    </a:lnTo>
                    <a:lnTo>
                      <a:pt x="5373" y="16"/>
                    </a:lnTo>
                    <a:lnTo>
                      <a:pt x="5237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Google Shape;2167;p85">
                <a:extLst>
                  <a:ext uri="{FF2B5EF4-FFF2-40B4-BE49-F238E27FC236}">
                    <a16:creationId xmlns:a16="http://schemas.microsoft.com/office/drawing/2014/main" xmlns="" id="{78B5F352-3EDA-4150-BBA7-4AC682EB6141}"/>
                  </a:ext>
                </a:extLst>
              </p:cNvPr>
              <p:cNvSpPr/>
              <p:nvPr/>
            </p:nvSpPr>
            <p:spPr>
              <a:xfrm>
                <a:off x="4606047" y="2201793"/>
                <a:ext cx="21000" cy="100544"/>
              </a:xfrm>
              <a:custGeom>
                <a:avLst/>
                <a:gdLst/>
                <a:ahLst/>
                <a:cxnLst/>
                <a:rect l="l" t="t" r="r" b="b"/>
                <a:pathLst>
                  <a:path w="801" h="3835" extrusionOk="0">
                    <a:moveTo>
                      <a:pt x="408" y="1"/>
                    </a:moveTo>
                    <a:lnTo>
                      <a:pt x="242" y="31"/>
                    </a:lnTo>
                    <a:lnTo>
                      <a:pt x="31" y="242"/>
                    </a:lnTo>
                    <a:lnTo>
                      <a:pt x="1" y="408"/>
                    </a:lnTo>
                    <a:lnTo>
                      <a:pt x="1" y="3442"/>
                    </a:lnTo>
                    <a:lnTo>
                      <a:pt x="31" y="3593"/>
                    </a:lnTo>
                    <a:lnTo>
                      <a:pt x="242" y="3819"/>
                    </a:lnTo>
                    <a:lnTo>
                      <a:pt x="408" y="3834"/>
                    </a:lnTo>
                    <a:lnTo>
                      <a:pt x="559" y="3819"/>
                    </a:lnTo>
                    <a:lnTo>
                      <a:pt x="786" y="3593"/>
                    </a:lnTo>
                    <a:lnTo>
                      <a:pt x="801" y="3442"/>
                    </a:lnTo>
                    <a:lnTo>
                      <a:pt x="801" y="408"/>
                    </a:lnTo>
                    <a:lnTo>
                      <a:pt x="770" y="257"/>
                    </a:lnTo>
                    <a:lnTo>
                      <a:pt x="559" y="31"/>
                    </a:lnTo>
                    <a:lnTo>
                      <a:pt x="408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xmlns="" id="{839DE133-51BC-45D3-9811-F3AF095798EA}"/>
                </a:ext>
              </a:extLst>
            </p:cNvPr>
            <p:cNvSpPr/>
            <p:nvPr/>
          </p:nvSpPr>
          <p:spPr>
            <a:xfrm>
              <a:off x="1861662" y="-249855"/>
              <a:ext cx="45719" cy="812800"/>
            </a:xfrm>
            <a:prstGeom prst="rect">
              <a:avLst/>
            </a:prstGeom>
            <a:solidFill>
              <a:srgbClr val="DA07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1" descr="A picture containing flower&#10;&#10;Description automatically generated">
            <a:extLst>
              <a:ext uri="{FF2B5EF4-FFF2-40B4-BE49-F238E27FC236}">
                <a16:creationId xmlns:a16="http://schemas.microsoft.com/office/drawing/2014/main" xmlns="" id="{8CDBB1EC-5C17-4247-B5C5-0CBF26C9CD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65923" y="-1172834"/>
            <a:ext cx="5773120" cy="3437612"/>
          </a:xfrm>
          <a:prstGeom prst="rect">
            <a:avLst/>
          </a:prstGeom>
        </p:spPr>
      </p:pic>
      <p:sp>
        <p:nvSpPr>
          <p:cNvPr id="144" name="Google Shape;1218;p66">
            <a:extLst>
              <a:ext uri="{FF2B5EF4-FFF2-40B4-BE49-F238E27FC236}">
                <a16:creationId xmlns:a16="http://schemas.microsoft.com/office/drawing/2014/main" xmlns="" id="{98DB05EE-C582-4E77-8B1C-399BE5F37CDC}"/>
              </a:ext>
            </a:extLst>
          </p:cNvPr>
          <p:cNvSpPr/>
          <p:nvPr/>
        </p:nvSpPr>
        <p:spPr>
          <a:xfrm rot="5400000">
            <a:off x="3156088" y="-2206424"/>
            <a:ext cx="6042927" cy="11123434"/>
          </a:xfrm>
          <a:custGeom>
            <a:avLst/>
            <a:gdLst/>
            <a:ahLst/>
            <a:cxnLst/>
            <a:rect l="l" t="t" r="r" b="b"/>
            <a:pathLst>
              <a:path w="39816" h="49203" extrusionOk="0">
                <a:moveTo>
                  <a:pt x="1585" y="484"/>
                </a:moveTo>
                <a:lnTo>
                  <a:pt x="1585" y="1585"/>
                </a:lnTo>
                <a:lnTo>
                  <a:pt x="499" y="1585"/>
                </a:lnTo>
                <a:lnTo>
                  <a:pt x="499" y="484"/>
                </a:lnTo>
                <a:close/>
                <a:moveTo>
                  <a:pt x="3170" y="484"/>
                </a:moveTo>
                <a:lnTo>
                  <a:pt x="3170" y="1585"/>
                </a:lnTo>
                <a:lnTo>
                  <a:pt x="2068" y="1585"/>
                </a:lnTo>
                <a:lnTo>
                  <a:pt x="2068" y="484"/>
                </a:lnTo>
                <a:close/>
                <a:moveTo>
                  <a:pt x="4755" y="484"/>
                </a:moveTo>
                <a:lnTo>
                  <a:pt x="4755" y="1585"/>
                </a:lnTo>
                <a:lnTo>
                  <a:pt x="3668" y="1585"/>
                </a:lnTo>
                <a:lnTo>
                  <a:pt x="3668" y="484"/>
                </a:lnTo>
                <a:close/>
                <a:moveTo>
                  <a:pt x="36148" y="484"/>
                </a:moveTo>
                <a:lnTo>
                  <a:pt x="36148" y="1585"/>
                </a:lnTo>
                <a:lnTo>
                  <a:pt x="35061" y="1585"/>
                </a:lnTo>
                <a:lnTo>
                  <a:pt x="35061" y="484"/>
                </a:lnTo>
                <a:close/>
                <a:moveTo>
                  <a:pt x="37732" y="484"/>
                </a:moveTo>
                <a:lnTo>
                  <a:pt x="37732" y="1585"/>
                </a:lnTo>
                <a:lnTo>
                  <a:pt x="36646" y="1585"/>
                </a:lnTo>
                <a:lnTo>
                  <a:pt x="36646" y="484"/>
                </a:lnTo>
                <a:close/>
                <a:moveTo>
                  <a:pt x="39317" y="484"/>
                </a:moveTo>
                <a:lnTo>
                  <a:pt x="39317" y="1585"/>
                </a:lnTo>
                <a:lnTo>
                  <a:pt x="38231" y="1585"/>
                </a:lnTo>
                <a:lnTo>
                  <a:pt x="38231" y="484"/>
                </a:lnTo>
                <a:close/>
                <a:moveTo>
                  <a:pt x="3170" y="2068"/>
                </a:moveTo>
                <a:lnTo>
                  <a:pt x="3170" y="3170"/>
                </a:lnTo>
                <a:lnTo>
                  <a:pt x="2068" y="3170"/>
                </a:lnTo>
                <a:lnTo>
                  <a:pt x="2068" y="2068"/>
                </a:lnTo>
                <a:close/>
                <a:moveTo>
                  <a:pt x="37732" y="2068"/>
                </a:moveTo>
                <a:lnTo>
                  <a:pt x="37732" y="3170"/>
                </a:lnTo>
                <a:lnTo>
                  <a:pt x="36646" y="3170"/>
                </a:lnTo>
                <a:lnTo>
                  <a:pt x="36646" y="2068"/>
                </a:lnTo>
                <a:close/>
                <a:moveTo>
                  <a:pt x="1585" y="3638"/>
                </a:moveTo>
                <a:lnTo>
                  <a:pt x="1585" y="4725"/>
                </a:lnTo>
                <a:lnTo>
                  <a:pt x="499" y="4725"/>
                </a:lnTo>
                <a:lnTo>
                  <a:pt x="499" y="3638"/>
                </a:lnTo>
                <a:close/>
                <a:moveTo>
                  <a:pt x="4755" y="3638"/>
                </a:moveTo>
                <a:lnTo>
                  <a:pt x="4755" y="4725"/>
                </a:lnTo>
                <a:lnTo>
                  <a:pt x="3668" y="4725"/>
                </a:lnTo>
                <a:lnTo>
                  <a:pt x="3668" y="3638"/>
                </a:lnTo>
                <a:close/>
                <a:moveTo>
                  <a:pt x="36148" y="3638"/>
                </a:moveTo>
                <a:lnTo>
                  <a:pt x="36148" y="4725"/>
                </a:lnTo>
                <a:lnTo>
                  <a:pt x="35061" y="4725"/>
                </a:lnTo>
                <a:lnTo>
                  <a:pt x="35061" y="3638"/>
                </a:lnTo>
                <a:close/>
                <a:moveTo>
                  <a:pt x="39302" y="3638"/>
                </a:moveTo>
                <a:lnTo>
                  <a:pt x="39302" y="4725"/>
                </a:lnTo>
                <a:lnTo>
                  <a:pt x="38231" y="4725"/>
                </a:lnTo>
                <a:lnTo>
                  <a:pt x="38231" y="3638"/>
                </a:lnTo>
                <a:close/>
                <a:moveTo>
                  <a:pt x="1585" y="44433"/>
                </a:moveTo>
                <a:lnTo>
                  <a:pt x="1585" y="45520"/>
                </a:lnTo>
                <a:lnTo>
                  <a:pt x="499" y="45520"/>
                </a:lnTo>
                <a:lnTo>
                  <a:pt x="499" y="44433"/>
                </a:lnTo>
                <a:close/>
                <a:moveTo>
                  <a:pt x="4755" y="44433"/>
                </a:moveTo>
                <a:lnTo>
                  <a:pt x="4755" y="45520"/>
                </a:lnTo>
                <a:lnTo>
                  <a:pt x="3668" y="45520"/>
                </a:lnTo>
                <a:lnTo>
                  <a:pt x="3668" y="44433"/>
                </a:lnTo>
                <a:close/>
                <a:moveTo>
                  <a:pt x="36148" y="44433"/>
                </a:moveTo>
                <a:lnTo>
                  <a:pt x="36148" y="45520"/>
                </a:lnTo>
                <a:lnTo>
                  <a:pt x="35061" y="45520"/>
                </a:lnTo>
                <a:lnTo>
                  <a:pt x="35061" y="44433"/>
                </a:lnTo>
                <a:close/>
                <a:moveTo>
                  <a:pt x="39317" y="44433"/>
                </a:moveTo>
                <a:lnTo>
                  <a:pt x="39317" y="45520"/>
                </a:lnTo>
                <a:lnTo>
                  <a:pt x="38231" y="45520"/>
                </a:lnTo>
                <a:lnTo>
                  <a:pt x="38231" y="44433"/>
                </a:lnTo>
                <a:close/>
                <a:moveTo>
                  <a:pt x="3170" y="46018"/>
                </a:moveTo>
                <a:lnTo>
                  <a:pt x="3170" y="47105"/>
                </a:lnTo>
                <a:lnTo>
                  <a:pt x="2068" y="47105"/>
                </a:lnTo>
                <a:lnTo>
                  <a:pt x="2068" y="46018"/>
                </a:lnTo>
                <a:close/>
                <a:moveTo>
                  <a:pt x="37732" y="46018"/>
                </a:moveTo>
                <a:lnTo>
                  <a:pt x="37732" y="47105"/>
                </a:lnTo>
                <a:lnTo>
                  <a:pt x="36646" y="47105"/>
                </a:lnTo>
                <a:lnTo>
                  <a:pt x="36646" y="46018"/>
                </a:lnTo>
                <a:close/>
                <a:moveTo>
                  <a:pt x="1585" y="47603"/>
                </a:moveTo>
                <a:lnTo>
                  <a:pt x="1585" y="48689"/>
                </a:lnTo>
                <a:lnTo>
                  <a:pt x="499" y="48689"/>
                </a:lnTo>
                <a:lnTo>
                  <a:pt x="499" y="47603"/>
                </a:lnTo>
                <a:close/>
                <a:moveTo>
                  <a:pt x="4755" y="47603"/>
                </a:moveTo>
                <a:lnTo>
                  <a:pt x="4755" y="48689"/>
                </a:lnTo>
                <a:lnTo>
                  <a:pt x="3668" y="48689"/>
                </a:lnTo>
                <a:lnTo>
                  <a:pt x="3668" y="47603"/>
                </a:lnTo>
                <a:close/>
                <a:moveTo>
                  <a:pt x="34578" y="469"/>
                </a:moveTo>
                <a:lnTo>
                  <a:pt x="34578" y="2053"/>
                </a:lnTo>
                <a:lnTo>
                  <a:pt x="36163" y="2053"/>
                </a:lnTo>
                <a:lnTo>
                  <a:pt x="36163" y="3155"/>
                </a:lnTo>
                <a:lnTo>
                  <a:pt x="34578" y="3155"/>
                </a:lnTo>
                <a:lnTo>
                  <a:pt x="34578" y="5223"/>
                </a:lnTo>
                <a:lnTo>
                  <a:pt x="36661" y="5223"/>
                </a:lnTo>
                <a:lnTo>
                  <a:pt x="36661" y="3638"/>
                </a:lnTo>
                <a:lnTo>
                  <a:pt x="37748" y="3638"/>
                </a:lnTo>
                <a:lnTo>
                  <a:pt x="37748" y="5223"/>
                </a:lnTo>
                <a:lnTo>
                  <a:pt x="39332" y="5223"/>
                </a:lnTo>
                <a:lnTo>
                  <a:pt x="39332" y="43935"/>
                </a:lnTo>
                <a:lnTo>
                  <a:pt x="37732" y="43935"/>
                </a:lnTo>
                <a:lnTo>
                  <a:pt x="37732" y="45520"/>
                </a:lnTo>
                <a:lnTo>
                  <a:pt x="36646" y="45520"/>
                </a:lnTo>
                <a:lnTo>
                  <a:pt x="36646" y="43935"/>
                </a:lnTo>
                <a:lnTo>
                  <a:pt x="34563" y="43935"/>
                </a:lnTo>
                <a:lnTo>
                  <a:pt x="34563" y="46018"/>
                </a:lnTo>
                <a:lnTo>
                  <a:pt x="36148" y="46018"/>
                </a:lnTo>
                <a:lnTo>
                  <a:pt x="36148" y="47105"/>
                </a:lnTo>
                <a:lnTo>
                  <a:pt x="34563" y="47105"/>
                </a:lnTo>
                <a:lnTo>
                  <a:pt x="34563" y="48689"/>
                </a:lnTo>
                <a:lnTo>
                  <a:pt x="5253" y="48689"/>
                </a:lnTo>
                <a:lnTo>
                  <a:pt x="5253" y="47105"/>
                </a:lnTo>
                <a:lnTo>
                  <a:pt x="3668" y="47105"/>
                </a:lnTo>
                <a:lnTo>
                  <a:pt x="3668" y="46018"/>
                </a:lnTo>
                <a:lnTo>
                  <a:pt x="5253" y="46018"/>
                </a:lnTo>
                <a:lnTo>
                  <a:pt x="5253" y="43935"/>
                </a:lnTo>
                <a:lnTo>
                  <a:pt x="3170" y="43935"/>
                </a:lnTo>
                <a:lnTo>
                  <a:pt x="3170" y="45520"/>
                </a:lnTo>
                <a:lnTo>
                  <a:pt x="2068" y="45520"/>
                </a:lnTo>
                <a:lnTo>
                  <a:pt x="2068" y="43935"/>
                </a:lnTo>
                <a:lnTo>
                  <a:pt x="499" y="43935"/>
                </a:lnTo>
                <a:lnTo>
                  <a:pt x="499" y="5223"/>
                </a:lnTo>
                <a:lnTo>
                  <a:pt x="2068" y="5223"/>
                </a:lnTo>
                <a:lnTo>
                  <a:pt x="2068" y="3638"/>
                </a:lnTo>
                <a:lnTo>
                  <a:pt x="3170" y="3638"/>
                </a:lnTo>
                <a:lnTo>
                  <a:pt x="3170" y="5223"/>
                </a:lnTo>
                <a:lnTo>
                  <a:pt x="5253" y="5223"/>
                </a:lnTo>
                <a:lnTo>
                  <a:pt x="5253" y="3155"/>
                </a:lnTo>
                <a:lnTo>
                  <a:pt x="3668" y="3155"/>
                </a:lnTo>
                <a:lnTo>
                  <a:pt x="3668" y="2053"/>
                </a:lnTo>
                <a:lnTo>
                  <a:pt x="5253" y="2053"/>
                </a:lnTo>
                <a:lnTo>
                  <a:pt x="5253" y="469"/>
                </a:lnTo>
                <a:close/>
                <a:moveTo>
                  <a:pt x="36148" y="47603"/>
                </a:moveTo>
                <a:lnTo>
                  <a:pt x="36148" y="48689"/>
                </a:lnTo>
                <a:lnTo>
                  <a:pt x="35061" y="48689"/>
                </a:lnTo>
                <a:lnTo>
                  <a:pt x="35061" y="47603"/>
                </a:lnTo>
                <a:close/>
                <a:moveTo>
                  <a:pt x="39302" y="47603"/>
                </a:moveTo>
                <a:lnTo>
                  <a:pt x="39302" y="48689"/>
                </a:lnTo>
                <a:lnTo>
                  <a:pt x="38231" y="48689"/>
                </a:lnTo>
                <a:lnTo>
                  <a:pt x="38231" y="47603"/>
                </a:lnTo>
                <a:close/>
                <a:moveTo>
                  <a:pt x="1" y="1"/>
                </a:moveTo>
                <a:lnTo>
                  <a:pt x="1" y="2068"/>
                </a:lnTo>
                <a:lnTo>
                  <a:pt x="1585" y="2068"/>
                </a:lnTo>
                <a:lnTo>
                  <a:pt x="1585" y="3170"/>
                </a:lnTo>
                <a:lnTo>
                  <a:pt x="1" y="3170"/>
                </a:lnTo>
                <a:lnTo>
                  <a:pt x="1" y="5238"/>
                </a:lnTo>
                <a:lnTo>
                  <a:pt x="1" y="46033"/>
                </a:lnTo>
                <a:lnTo>
                  <a:pt x="1585" y="46033"/>
                </a:lnTo>
                <a:lnTo>
                  <a:pt x="1585" y="47120"/>
                </a:lnTo>
                <a:lnTo>
                  <a:pt x="1" y="47120"/>
                </a:lnTo>
                <a:lnTo>
                  <a:pt x="1" y="49203"/>
                </a:lnTo>
                <a:lnTo>
                  <a:pt x="2068" y="49203"/>
                </a:lnTo>
                <a:lnTo>
                  <a:pt x="2068" y="47618"/>
                </a:lnTo>
                <a:lnTo>
                  <a:pt x="3170" y="47618"/>
                </a:lnTo>
                <a:lnTo>
                  <a:pt x="3170" y="49203"/>
                </a:lnTo>
                <a:lnTo>
                  <a:pt x="36646" y="49203"/>
                </a:lnTo>
                <a:lnTo>
                  <a:pt x="36646" y="47618"/>
                </a:lnTo>
                <a:lnTo>
                  <a:pt x="37732" y="47618"/>
                </a:lnTo>
                <a:lnTo>
                  <a:pt x="37732" y="49203"/>
                </a:lnTo>
                <a:lnTo>
                  <a:pt x="39815" y="49203"/>
                </a:lnTo>
                <a:lnTo>
                  <a:pt x="39815" y="47120"/>
                </a:lnTo>
                <a:lnTo>
                  <a:pt x="38231" y="47120"/>
                </a:lnTo>
                <a:lnTo>
                  <a:pt x="38231" y="46033"/>
                </a:lnTo>
                <a:lnTo>
                  <a:pt x="39815" y="46033"/>
                </a:lnTo>
                <a:lnTo>
                  <a:pt x="39815" y="5223"/>
                </a:lnTo>
                <a:lnTo>
                  <a:pt x="39815" y="3155"/>
                </a:lnTo>
                <a:lnTo>
                  <a:pt x="38231" y="3155"/>
                </a:lnTo>
                <a:lnTo>
                  <a:pt x="38231" y="2053"/>
                </a:lnTo>
                <a:lnTo>
                  <a:pt x="39785" y="2053"/>
                </a:lnTo>
                <a:lnTo>
                  <a:pt x="39785" y="1"/>
                </a:lnTo>
                <a:close/>
              </a:path>
            </a:pathLst>
          </a:custGeom>
          <a:solidFill>
            <a:srgbClr val="DA07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0" name="Google Shape;1249;p67">
            <a:extLst>
              <a:ext uri="{FF2B5EF4-FFF2-40B4-BE49-F238E27FC236}">
                <a16:creationId xmlns:a16="http://schemas.microsoft.com/office/drawing/2014/main" xmlns="" id="{4C36DD44-68B1-471A-A1B8-EAB373946CD5}"/>
              </a:ext>
            </a:extLst>
          </p:cNvPr>
          <p:cNvGrpSpPr/>
          <p:nvPr/>
        </p:nvGrpSpPr>
        <p:grpSpPr>
          <a:xfrm>
            <a:off x="11005912" y="5359575"/>
            <a:ext cx="319990" cy="324828"/>
            <a:chOff x="6606590" y="3427057"/>
            <a:chExt cx="729402" cy="740429"/>
          </a:xfrm>
        </p:grpSpPr>
        <p:sp>
          <p:nvSpPr>
            <p:cNvPr id="151" name="Google Shape;1250;p67">
              <a:extLst>
                <a:ext uri="{FF2B5EF4-FFF2-40B4-BE49-F238E27FC236}">
                  <a16:creationId xmlns:a16="http://schemas.microsoft.com/office/drawing/2014/main" xmlns="" id="{AC3CC70F-CA4A-46AB-960E-F6A4164EFA0F}"/>
                </a:ext>
              </a:extLst>
            </p:cNvPr>
            <p:cNvSpPr/>
            <p:nvPr/>
          </p:nvSpPr>
          <p:spPr>
            <a:xfrm rot="4346907">
              <a:off x="6674295" y="3508693"/>
              <a:ext cx="593991" cy="577158"/>
            </a:xfrm>
            <a:custGeom>
              <a:avLst/>
              <a:gdLst/>
              <a:ahLst/>
              <a:cxnLst/>
              <a:rect l="l" t="t" r="r" b="b"/>
              <a:pathLst>
                <a:path w="7978" h="7752" extrusionOk="0">
                  <a:moveTo>
                    <a:pt x="4310" y="0"/>
                  </a:moveTo>
                  <a:lnTo>
                    <a:pt x="3929" y="262"/>
                  </a:lnTo>
                  <a:lnTo>
                    <a:pt x="3405" y="798"/>
                  </a:lnTo>
                  <a:lnTo>
                    <a:pt x="3227" y="1072"/>
                  </a:lnTo>
                  <a:lnTo>
                    <a:pt x="3072" y="1357"/>
                  </a:lnTo>
                  <a:lnTo>
                    <a:pt x="2881" y="1917"/>
                  </a:lnTo>
                  <a:lnTo>
                    <a:pt x="2858" y="2203"/>
                  </a:lnTo>
                  <a:lnTo>
                    <a:pt x="2858" y="2310"/>
                  </a:lnTo>
                  <a:lnTo>
                    <a:pt x="2834" y="2417"/>
                  </a:lnTo>
                  <a:lnTo>
                    <a:pt x="2762" y="2369"/>
                  </a:lnTo>
                  <a:lnTo>
                    <a:pt x="2691" y="2322"/>
                  </a:lnTo>
                  <a:lnTo>
                    <a:pt x="2417" y="2191"/>
                  </a:lnTo>
                  <a:lnTo>
                    <a:pt x="1810" y="2024"/>
                  </a:lnTo>
                  <a:lnTo>
                    <a:pt x="1488" y="2012"/>
                  </a:lnTo>
                  <a:lnTo>
                    <a:pt x="1143" y="2024"/>
                  </a:lnTo>
                  <a:lnTo>
                    <a:pt x="583" y="2155"/>
                  </a:lnTo>
                  <a:lnTo>
                    <a:pt x="191" y="2346"/>
                  </a:lnTo>
                  <a:lnTo>
                    <a:pt x="0" y="2477"/>
                  </a:lnTo>
                  <a:lnTo>
                    <a:pt x="143" y="2905"/>
                  </a:lnTo>
                  <a:lnTo>
                    <a:pt x="464" y="3548"/>
                  </a:lnTo>
                  <a:lnTo>
                    <a:pt x="631" y="3798"/>
                  </a:lnTo>
                  <a:lnTo>
                    <a:pt x="822" y="4036"/>
                  </a:lnTo>
                  <a:lnTo>
                    <a:pt x="1238" y="4394"/>
                  </a:lnTo>
                  <a:lnTo>
                    <a:pt x="1465" y="4525"/>
                  </a:lnTo>
                  <a:lnTo>
                    <a:pt x="1679" y="4632"/>
                  </a:lnTo>
                  <a:lnTo>
                    <a:pt x="1881" y="4703"/>
                  </a:lnTo>
                  <a:lnTo>
                    <a:pt x="1762" y="4810"/>
                  </a:lnTo>
                  <a:lnTo>
                    <a:pt x="1631" y="4929"/>
                  </a:lnTo>
                  <a:lnTo>
                    <a:pt x="1429" y="5144"/>
                  </a:lnTo>
                  <a:lnTo>
                    <a:pt x="1119" y="5668"/>
                  </a:lnTo>
                  <a:lnTo>
                    <a:pt x="1024" y="5977"/>
                  </a:lnTo>
                  <a:lnTo>
                    <a:pt x="941" y="6287"/>
                  </a:lnTo>
                  <a:lnTo>
                    <a:pt x="917" y="6835"/>
                  </a:lnTo>
                  <a:lnTo>
                    <a:pt x="976" y="7251"/>
                  </a:lnTo>
                  <a:lnTo>
                    <a:pt x="1036" y="7477"/>
                  </a:lnTo>
                  <a:lnTo>
                    <a:pt x="1488" y="7489"/>
                  </a:lnTo>
                  <a:lnTo>
                    <a:pt x="2203" y="7382"/>
                  </a:lnTo>
                  <a:lnTo>
                    <a:pt x="2500" y="7275"/>
                  </a:lnTo>
                  <a:lnTo>
                    <a:pt x="2774" y="7168"/>
                  </a:lnTo>
                  <a:lnTo>
                    <a:pt x="3227" y="6870"/>
                  </a:lnTo>
                  <a:lnTo>
                    <a:pt x="3417" y="6680"/>
                  </a:lnTo>
                  <a:lnTo>
                    <a:pt x="3560" y="6525"/>
                  </a:lnTo>
                  <a:lnTo>
                    <a:pt x="3810" y="6180"/>
                  </a:lnTo>
                  <a:lnTo>
                    <a:pt x="3905" y="5965"/>
                  </a:lnTo>
                  <a:lnTo>
                    <a:pt x="4001" y="6215"/>
                  </a:lnTo>
                  <a:lnTo>
                    <a:pt x="4251" y="6656"/>
                  </a:lnTo>
                  <a:lnTo>
                    <a:pt x="4405" y="6835"/>
                  </a:lnTo>
                  <a:lnTo>
                    <a:pt x="4584" y="7025"/>
                  </a:lnTo>
                  <a:lnTo>
                    <a:pt x="5001" y="7323"/>
                  </a:lnTo>
                  <a:lnTo>
                    <a:pt x="5263" y="7442"/>
                  </a:lnTo>
                  <a:lnTo>
                    <a:pt x="5537" y="7549"/>
                  </a:lnTo>
                  <a:lnTo>
                    <a:pt x="6215" y="7716"/>
                  </a:lnTo>
                  <a:lnTo>
                    <a:pt x="6668" y="7751"/>
                  </a:lnTo>
                  <a:lnTo>
                    <a:pt x="6751" y="7537"/>
                  </a:lnTo>
                  <a:lnTo>
                    <a:pt x="6846" y="7144"/>
                  </a:lnTo>
                  <a:lnTo>
                    <a:pt x="6882" y="6584"/>
                  </a:lnTo>
                  <a:lnTo>
                    <a:pt x="6823" y="6239"/>
                  </a:lnTo>
                  <a:lnTo>
                    <a:pt x="6739" y="5930"/>
                  </a:lnTo>
                  <a:lnTo>
                    <a:pt x="6453" y="5382"/>
                  </a:lnTo>
                  <a:lnTo>
                    <a:pt x="6275" y="5156"/>
                  </a:lnTo>
                  <a:lnTo>
                    <a:pt x="6180" y="5037"/>
                  </a:lnTo>
                  <a:lnTo>
                    <a:pt x="6072" y="4941"/>
                  </a:lnTo>
                  <a:lnTo>
                    <a:pt x="6215" y="4894"/>
                  </a:lnTo>
                  <a:lnTo>
                    <a:pt x="6370" y="4834"/>
                  </a:lnTo>
                  <a:lnTo>
                    <a:pt x="6608" y="4727"/>
                  </a:lnTo>
                  <a:lnTo>
                    <a:pt x="7025" y="4417"/>
                  </a:lnTo>
                  <a:lnTo>
                    <a:pt x="7215" y="4215"/>
                  </a:lnTo>
                  <a:lnTo>
                    <a:pt x="7394" y="3989"/>
                  </a:lnTo>
                  <a:lnTo>
                    <a:pt x="7763" y="3405"/>
                  </a:lnTo>
                  <a:lnTo>
                    <a:pt x="7978" y="3012"/>
                  </a:lnTo>
                  <a:lnTo>
                    <a:pt x="7823" y="2846"/>
                  </a:lnTo>
                  <a:lnTo>
                    <a:pt x="7489" y="2608"/>
                  </a:lnTo>
                  <a:lnTo>
                    <a:pt x="7132" y="2453"/>
                  </a:lnTo>
                  <a:lnTo>
                    <a:pt x="6775" y="2369"/>
                  </a:lnTo>
                  <a:lnTo>
                    <a:pt x="6608" y="2358"/>
                  </a:lnTo>
                  <a:lnTo>
                    <a:pt x="6275" y="2334"/>
                  </a:lnTo>
                  <a:lnTo>
                    <a:pt x="5656" y="2441"/>
                  </a:lnTo>
                  <a:lnTo>
                    <a:pt x="5382" y="2548"/>
                  </a:lnTo>
                  <a:lnTo>
                    <a:pt x="5358" y="2560"/>
                  </a:lnTo>
                  <a:lnTo>
                    <a:pt x="5322" y="2584"/>
                  </a:lnTo>
                  <a:lnTo>
                    <a:pt x="5334" y="2500"/>
                  </a:lnTo>
                  <a:lnTo>
                    <a:pt x="5358" y="2417"/>
                  </a:lnTo>
                  <a:lnTo>
                    <a:pt x="5370" y="2119"/>
                  </a:lnTo>
                  <a:lnTo>
                    <a:pt x="5287" y="1536"/>
                  </a:lnTo>
                  <a:lnTo>
                    <a:pt x="5191" y="1238"/>
                  </a:lnTo>
                  <a:lnTo>
                    <a:pt x="5060" y="941"/>
                  </a:lnTo>
                  <a:lnTo>
                    <a:pt x="4644" y="322"/>
                  </a:lnTo>
                  <a:lnTo>
                    <a:pt x="4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Google Shape;1251;p67">
              <a:extLst>
                <a:ext uri="{FF2B5EF4-FFF2-40B4-BE49-F238E27FC236}">
                  <a16:creationId xmlns:a16="http://schemas.microsoft.com/office/drawing/2014/main" xmlns="" id="{9DBD7440-7566-4307-B545-214150176420}"/>
                </a:ext>
              </a:extLst>
            </p:cNvPr>
            <p:cNvSpPr/>
            <p:nvPr/>
          </p:nvSpPr>
          <p:spPr>
            <a:xfrm rot="4346907">
              <a:off x="6872549" y="3698737"/>
              <a:ext cx="177348" cy="177346"/>
            </a:xfrm>
            <a:custGeom>
              <a:avLst/>
              <a:gdLst/>
              <a:ahLst/>
              <a:cxnLst/>
              <a:rect l="l" t="t" r="r" b="b"/>
              <a:pathLst>
                <a:path w="2382" h="2382" extrusionOk="0">
                  <a:moveTo>
                    <a:pt x="1191" y="0"/>
                  </a:moveTo>
                  <a:lnTo>
                    <a:pt x="941" y="12"/>
                  </a:lnTo>
                  <a:lnTo>
                    <a:pt x="512" y="191"/>
                  </a:lnTo>
                  <a:lnTo>
                    <a:pt x="191" y="512"/>
                  </a:lnTo>
                  <a:lnTo>
                    <a:pt x="12" y="941"/>
                  </a:lnTo>
                  <a:lnTo>
                    <a:pt x="0" y="1191"/>
                  </a:lnTo>
                  <a:lnTo>
                    <a:pt x="12" y="1429"/>
                  </a:lnTo>
                  <a:lnTo>
                    <a:pt x="191" y="1858"/>
                  </a:lnTo>
                  <a:lnTo>
                    <a:pt x="512" y="2179"/>
                  </a:lnTo>
                  <a:lnTo>
                    <a:pt x="941" y="2358"/>
                  </a:lnTo>
                  <a:lnTo>
                    <a:pt x="1191" y="2382"/>
                  </a:lnTo>
                  <a:lnTo>
                    <a:pt x="1429" y="2358"/>
                  </a:lnTo>
                  <a:lnTo>
                    <a:pt x="1858" y="2179"/>
                  </a:lnTo>
                  <a:lnTo>
                    <a:pt x="2179" y="1858"/>
                  </a:lnTo>
                  <a:lnTo>
                    <a:pt x="2358" y="1429"/>
                  </a:lnTo>
                  <a:lnTo>
                    <a:pt x="2382" y="1191"/>
                  </a:lnTo>
                  <a:lnTo>
                    <a:pt x="2358" y="941"/>
                  </a:lnTo>
                  <a:lnTo>
                    <a:pt x="2179" y="512"/>
                  </a:lnTo>
                  <a:lnTo>
                    <a:pt x="1858" y="191"/>
                  </a:lnTo>
                  <a:lnTo>
                    <a:pt x="1429" y="12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3" name="Google Shape;1249;p67">
            <a:extLst>
              <a:ext uri="{FF2B5EF4-FFF2-40B4-BE49-F238E27FC236}">
                <a16:creationId xmlns:a16="http://schemas.microsoft.com/office/drawing/2014/main" xmlns="" id="{74DF8F8A-BBCF-4B40-B0F0-FFE5444AD733}"/>
              </a:ext>
            </a:extLst>
          </p:cNvPr>
          <p:cNvGrpSpPr/>
          <p:nvPr/>
        </p:nvGrpSpPr>
        <p:grpSpPr>
          <a:xfrm>
            <a:off x="11005915" y="1129101"/>
            <a:ext cx="319990" cy="324828"/>
            <a:chOff x="6606590" y="3427057"/>
            <a:chExt cx="729402" cy="740429"/>
          </a:xfrm>
        </p:grpSpPr>
        <p:sp>
          <p:nvSpPr>
            <p:cNvPr id="154" name="Google Shape;1250;p67">
              <a:extLst>
                <a:ext uri="{FF2B5EF4-FFF2-40B4-BE49-F238E27FC236}">
                  <a16:creationId xmlns:a16="http://schemas.microsoft.com/office/drawing/2014/main" xmlns="" id="{C2086BFF-98B7-4066-9F7D-08ABD1A49A15}"/>
                </a:ext>
              </a:extLst>
            </p:cNvPr>
            <p:cNvSpPr/>
            <p:nvPr/>
          </p:nvSpPr>
          <p:spPr>
            <a:xfrm rot="4346907">
              <a:off x="6674295" y="3508693"/>
              <a:ext cx="593991" cy="577158"/>
            </a:xfrm>
            <a:custGeom>
              <a:avLst/>
              <a:gdLst/>
              <a:ahLst/>
              <a:cxnLst/>
              <a:rect l="l" t="t" r="r" b="b"/>
              <a:pathLst>
                <a:path w="7978" h="7752" extrusionOk="0">
                  <a:moveTo>
                    <a:pt x="4310" y="0"/>
                  </a:moveTo>
                  <a:lnTo>
                    <a:pt x="3929" y="262"/>
                  </a:lnTo>
                  <a:lnTo>
                    <a:pt x="3405" y="798"/>
                  </a:lnTo>
                  <a:lnTo>
                    <a:pt x="3227" y="1072"/>
                  </a:lnTo>
                  <a:lnTo>
                    <a:pt x="3072" y="1357"/>
                  </a:lnTo>
                  <a:lnTo>
                    <a:pt x="2881" y="1917"/>
                  </a:lnTo>
                  <a:lnTo>
                    <a:pt x="2858" y="2203"/>
                  </a:lnTo>
                  <a:lnTo>
                    <a:pt x="2858" y="2310"/>
                  </a:lnTo>
                  <a:lnTo>
                    <a:pt x="2834" y="2417"/>
                  </a:lnTo>
                  <a:lnTo>
                    <a:pt x="2762" y="2369"/>
                  </a:lnTo>
                  <a:lnTo>
                    <a:pt x="2691" y="2322"/>
                  </a:lnTo>
                  <a:lnTo>
                    <a:pt x="2417" y="2191"/>
                  </a:lnTo>
                  <a:lnTo>
                    <a:pt x="1810" y="2024"/>
                  </a:lnTo>
                  <a:lnTo>
                    <a:pt x="1488" y="2012"/>
                  </a:lnTo>
                  <a:lnTo>
                    <a:pt x="1143" y="2024"/>
                  </a:lnTo>
                  <a:lnTo>
                    <a:pt x="583" y="2155"/>
                  </a:lnTo>
                  <a:lnTo>
                    <a:pt x="191" y="2346"/>
                  </a:lnTo>
                  <a:lnTo>
                    <a:pt x="0" y="2477"/>
                  </a:lnTo>
                  <a:lnTo>
                    <a:pt x="143" y="2905"/>
                  </a:lnTo>
                  <a:lnTo>
                    <a:pt x="464" y="3548"/>
                  </a:lnTo>
                  <a:lnTo>
                    <a:pt x="631" y="3798"/>
                  </a:lnTo>
                  <a:lnTo>
                    <a:pt x="822" y="4036"/>
                  </a:lnTo>
                  <a:lnTo>
                    <a:pt x="1238" y="4394"/>
                  </a:lnTo>
                  <a:lnTo>
                    <a:pt x="1465" y="4525"/>
                  </a:lnTo>
                  <a:lnTo>
                    <a:pt x="1679" y="4632"/>
                  </a:lnTo>
                  <a:lnTo>
                    <a:pt x="1881" y="4703"/>
                  </a:lnTo>
                  <a:lnTo>
                    <a:pt x="1762" y="4810"/>
                  </a:lnTo>
                  <a:lnTo>
                    <a:pt x="1631" y="4929"/>
                  </a:lnTo>
                  <a:lnTo>
                    <a:pt x="1429" y="5144"/>
                  </a:lnTo>
                  <a:lnTo>
                    <a:pt x="1119" y="5668"/>
                  </a:lnTo>
                  <a:lnTo>
                    <a:pt x="1024" y="5977"/>
                  </a:lnTo>
                  <a:lnTo>
                    <a:pt x="941" y="6287"/>
                  </a:lnTo>
                  <a:lnTo>
                    <a:pt x="917" y="6835"/>
                  </a:lnTo>
                  <a:lnTo>
                    <a:pt x="976" y="7251"/>
                  </a:lnTo>
                  <a:lnTo>
                    <a:pt x="1036" y="7477"/>
                  </a:lnTo>
                  <a:lnTo>
                    <a:pt x="1488" y="7489"/>
                  </a:lnTo>
                  <a:lnTo>
                    <a:pt x="2203" y="7382"/>
                  </a:lnTo>
                  <a:lnTo>
                    <a:pt x="2500" y="7275"/>
                  </a:lnTo>
                  <a:lnTo>
                    <a:pt x="2774" y="7168"/>
                  </a:lnTo>
                  <a:lnTo>
                    <a:pt x="3227" y="6870"/>
                  </a:lnTo>
                  <a:lnTo>
                    <a:pt x="3417" y="6680"/>
                  </a:lnTo>
                  <a:lnTo>
                    <a:pt x="3560" y="6525"/>
                  </a:lnTo>
                  <a:lnTo>
                    <a:pt x="3810" y="6180"/>
                  </a:lnTo>
                  <a:lnTo>
                    <a:pt x="3905" y="5965"/>
                  </a:lnTo>
                  <a:lnTo>
                    <a:pt x="4001" y="6215"/>
                  </a:lnTo>
                  <a:lnTo>
                    <a:pt x="4251" y="6656"/>
                  </a:lnTo>
                  <a:lnTo>
                    <a:pt x="4405" y="6835"/>
                  </a:lnTo>
                  <a:lnTo>
                    <a:pt x="4584" y="7025"/>
                  </a:lnTo>
                  <a:lnTo>
                    <a:pt x="5001" y="7323"/>
                  </a:lnTo>
                  <a:lnTo>
                    <a:pt x="5263" y="7442"/>
                  </a:lnTo>
                  <a:lnTo>
                    <a:pt x="5537" y="7549"/>
                  </a:lnTo>
                  <a:lnTo>
                    <a:pt x="6215" y="7716"/>
                  </a:lnTo>
                  <a:lnTo>
                    <a:pt x="6668" y="7751"/>
                  </a:lnTo>
                  <a:lnTo>
                    <a:pt x="6751" y="7537"/>
                  </a:lnTo>
                  <a:lnTo>
                    <a:pt x="6846" y="7144"/>
                  </a:lnTo>
                  <a:lnTo>
                    <a:pt x="6882" y="6584"/>
                  </a:lnTo>
                  <a:lnTo>
                    <a:pt x="6823" y="6239"/>
                  </a:lnTo>
                  <a:lnTo>
                    <a:pt x="6739" y="5930"/>
                  </a:lnTo>
                  <a:lnTo>
                    <a:pt x="6453" y="5382"/>
                  </a:lnTo>
                  <a:lnTo>
                    <a:pt x="6275" y="5156"/>
                  </a:lnTo>
                  <a:lnTo>
                    <a:pt x="6180" y="5037"/>
                  </a:lnTo>
                  <a:lnTo>
                    <a:pt x="6072" y="4941"/>
                  </a:lnTo>
                  <a:lnTo>
                    <a:pt x="6215" y="4894"/>
                  </a:lnTo>
                  <a:lnTo>
                    <a:pt x="6370" y="4834"/>
                  </a:lnTo>
                  <a:lnTo>
                    <a:pt x="6608" y="4727"/>
                  </a:lnTo>
                  <a:lnTo>
                    <a:pt x="7025" y="4417"/>
                  </a:lnTo>
                  <a:lnTo>
                    <a:pt x="7215" y="4215"/>
                  </a:lnTo>
                  <a:lnTo>
                    <a:pt x="7394" y="3989"/>
                  </a:lnTo>
                  <a:lnTo>
                    <a:pt x="7763" y="3405"/>
                  </a:lnTo>
                  <a:lnTo>
                    <a:pt x="7978" y="3012"/>
                  </a:lnTo>
                  <a:lnTo>
                    <a:pt x="7823" y="2846"/>
                  </a:lnTo>
                  <a:lnTo>
                    <a:pt x="7489" y="2608"/>
                  </a:lnTo>
                  <a:lnTo>
                    <a:pt x="7132" y="2453"/>
                  </a:lnTo>
                  <a:lnTo>
                    <a:pt x="6775" y="2369"/>
                  </a:lnTo>
                  <a:lnTo>
                    <a:pt x="6608" y="2358"/>
                  </a:lnTo>
                  <a:lnTo>
                    <a:pt x="6275" y="2334"/>
                  </a:lnTo>
                  <a:lnTo>
                    <a:pt x="5656" y="2441"/>
                  </a:lnTo>
                  <a:lnTo>
                    <a:pt x="5382" y="2548"/>
                  </a:lnTo>
                  <a:lnTo>
                    <a:pt x="5358" y="2560"/>
                  </a:lnTo>
                  <a:lnTo>
                    <a:pt x="5322" y="2584"/>
                  </a:lnTo>
                  <a:lnTo>
                    <a:pt x="5334" y="2500"/>
                  </a:lnTo>
                  <a:lnTo>
                    <a:pt x="5358" y="2417"/>
                  </a:lnTo>
                  <a:lnTo>
                    <a:pt x="5370" y="2119"/>
                  </a:lnTo>
                  <a:lnTo>
                    <a:pt x="5287" y="1536"/>
                  </a:lnTo>
                  <a:lnTo>
                    <a:pt x="5191" y="1238"/>
                  </a:lnTo>
                  <a:lnTo>
                    <a:pt x="5060" y="941"/>
                  </a:lnTo>
                  <a:lnTo>
                    <a:pt x="4644" y="322"/>
                  </a:lnTo>
                  <a:lnTo>
                    <a:pt x="4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Google Shape;1251;p67">
              <a:extLst>
                <a:ext uri="{FF2B5EF4-FFF2-40B4-BE49-F238E27FC236}">
                  <a16:creationId xmlns:a16="http://schemas.microsoft.com/office/drawing/2014/main" xmlns="" id="{4CDBCB7C-766C-44A1-96A8-5E4A6BA7120E}"/>
                </a:ext>
              </a:extLst>
            </p:cNvPr>
            <p:cNvSpPr/>
            <p:nvPr/>
          </p:nvSpPr>
          <p:spPr>
            <a:xfrm rot="4346907">
              <a:off x="6872549" y="3698737"/>
              <a:ext cx="177348" cy="177346"/>
            </a:xfrm>
            <a:custGeom>
              <a:avLst/>
              <a:gdLst/>
              <a:ahLst/>
              <a:cxnLst/>
              <a:rect l="l" t="t" r="r" b="b"/>
              <a:pathLst>
                <a:path w="2382" h="2382" extrusionOk="0">
                  <a:moveTo>
                    <a:pt x="1191" y="0"/>
                  </a:moveTo>
                  <a:lnTo>
                    <a:pt x="941" y="12"/>
                  </a:lnTo>
                  <a:lnTo>
                    <a:pt x="512" y="191"/>
                  </a:lnTo>
                  <a:lnTo>
                    <a:pt x="191" y="512"/>
                  </a:lnTo>
                  <a:lnTo>
                    <a:pt x="12" y="941"/>
                  </a:lnTo>
                  <a:lnTo>
                    <a:pt x="0" y="1191"/>
                  </a:lnTo>
                  <a:lnTo>
                    <a:pt x="12" y="1429"/>
                  </a:lnTo>
                  <a:lnTo>
                    <a:pt x="191" y="1858"/>
                  </a:lnTo>
                  <a:lnTo>
                    <a:pt x="512" y="2179"/>
                  </a:lnTo>
                  <a:lnTo>
                    <a:pt x="941" y="2358"/>
                  </a:lnTo>
                  <a:lnTo>
                    <a:pt x="1191" y="2382"/>
                  </a:lnTo>
                  <a:lnTo>
                    <a:pt x="1429" y="2358"/>
                  </a:lnTo>
                  <a:lnTo>
                    <a:pt x="1858" y="2179"/>
                  </a:lnTo>
                  <a:lnTo>
                    <a:pt x="2179" y="1858"/>
                  </a:lnTo>
                  <a:lnTo>
                    <a:pt x="2358" y="1429"/>
                  </a:lnTo>
                  <a:lnTo>
                    <a:pt x="2382" y="1191"/>
                  </a:lnTo>
                  <a:lnTo>
                    <a:pt x="2358" y="941"/>
                  </a:lnTo>
                  <a:lnTo>
                    <a:pt x="2179" y="512"/>
                  </a:lnTo>
                  <a:lnTo>
                    <a:pt x="1858" y="191"/>
                  </a:lnTo>
                  <a:lnTo>
                    <a:pt x="1429" y="12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6" name="Rectangle 155">
            <a:extLst>
              <a:ext uri="{FF2B5EF4-FFF2-40B4-BE49-F238E27FC236}">
                <a16:creationId xmlns:a16="http://schemas.microsoft.com/office/drawing/2014/main" xmlns="" id="{DF03FE88-4C59-4503-A8B7-74E4778452D2}"/>
              </a:ext>
            </a:extLst>
          </p:cNvPr>
          <p:cNvSpPr/>
          <p:nvPr/>
        </p:nvSpPr>
        <p:spPr>
          <a:xfrm>
            <a:off x="0" y="6574971"/>
            <a:ext cx="12192000" cy="283029"/>
          </a:xfrm>
          <a:prstGeom prst="rect">
            <a:avLst/>
          </a:prstGeom>
          <a:solidFill>
            <a:srgbClr val="DA0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8" name="Group 157">
            <a:extLst>
              <a:ext uri="{FF2B5EF4-FFF2-40B4-BE49-F238E27FC236}">
                <a16:creationId xmlns:a16="http://schemas.microsoft.com/office/drawing/2014/main" xmlns="" id="{FDFC3F14-625E-4EA5-A694-5BC7D5EE007C}"/>
              </a:ext>
            </a:extLst>
          </p:cNvPr>
          <p:cNvGrpSpPr/>
          <p:nvPr/>
        </p:nvGrpSpPr>
        <p:grpSpPr>
          <a:xfrm flipH="1">
            <a:off x="4456393" y="459749"/>
            <a:ext cx="3967720" cy="719393"/>
            <a:chOff x="3657419" y="358759"/>
            <a:chExt cx="4877163" cy="945689"/>
          </a:xfrm>
        </p:grpSpPr>
        <p:sp>
          <p:nvSpPr>
            <p:cNvPr id="159" name="五角星 20">
              <a:extLst>
                <a:ext uri="{FF2B5EF4-FFF2-40B4-BE49-F238E27FC236}">
                  <a16:creationId xmlns:a16="http://schemas.microsoft.com/office/drawing/2014/main" xmlns="" id="{F8051828-A874-4B0B-AF41-CF731B3F5B83}"/>
                </a:ext>
              </a:extLst>
            </p:cNvPr>
            <p:cNvSpPr/>
            <p:nvPr/>
          </p:nvSpPr>
          <p:spPr>
            <a:xfrm>
              <a:off x="4299174" y="362960"/>
              <a:ext cx="704858" cy="704857"/>
            </a:xfrm>
            <a:custGeom>
              <a:avLst/>
              <a:gdLst>
                <a:gd name="connsiteX0" fmla="*/ 1 w 1147078"/>
                <a:gd name="connsiteY0" fmla="*/ 438144 h 1147078"/>
                <a:gd name="connsiteX1" fmla="*/ 438147 w 1147078"/>
                <a:gd name="connsiteY1" fmla="*/ 438147 h 1147078"/>
                <a:gd name="connsiteX2" fmla="*/ 573539 w 1147078"/>
                <a:gd name="connsiteY2" fmla="*/ 0 h 1147078"/>
                <a:gd name="connsiteX3" fmla="*/ 708931 w 1147078"/>
                <a:gd name="connsiteY3" fmla="*/ 438147 h 1147078"/>
                <a:gd name="connsiteX4" fmla="*/ 1147077 w 1147078"/>
                <a:gd name="connsiteY4" fmla="*/ 438144 h 1147078"/>
                <a:gd name="connsiteX5" fmla="*/ 792607 w 1147078"/>
                <a:gd name="connsiteY5" fmla="*/ 708930 h 1147078"/>
                <a:gd name="connsiteX6" fmla="*/ 928005 w 1147078"/>
                <a:gd name="connsiteY6" fmla="*/ 1147075 h 1147078"/>
                <a:gd name="connsiteX7" fmla="*/ 573539 w 1147078"/>
                <a:gd name="connsiteY7" fmla="*/ 876284 h 1147078"/>
                <a:gd name="connsiteX8" fmla="*/ 219073 w 1147078"/>
                <a:gd name="connsiteY8" fmla="*/ 1147075 h 1147078"/>
                <a:gd name="connsiteX9" fmla="*/ 354471 w 1147078"/>
                <a:gd name="connsiteY9" fmla="*/ 708930 h 1147078"/>
                <a:gd name="connsiteX10" fmla="*/ 1 w 1147078"/>
                <a:gd name="connsiteY10" fmla="*/ 438144 h 1147078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7076" h="1147075">
                  <a:moveTo>
                    <a:pt x="0" y="438144"/>
                  </a:moveTo>
                  <a:lnTo>
                    <a:pt x="438146" y="438147"/>
                  </a:lnTo>
                  <a:cubicBezTo>
                    <a:pt x="411839" y="249235"/>
                    <a:pt x="528407" y="146049"/>
                    <a:pt x="573538" y="0"/>
                  </a:cubicBezTo>
                  <a:cubicBezTo>
                    <a:pt x="618669" y="146049"/>
                    <a:pt x="692374" y="220661"/>
                    <a:pt x="708930" y="438147"/>
                  </a:cubicBezTo>
                  <a:lnTo>
                    <a:pt x="1147076" y="438144"/>
                  </a:lnTo>
                  <a:cubicBezTo>
                    <a:pt x="1028919" y="528406"/>
                    <a:pt x="1025063" y="761543"/>
                    <a:pt x="792606" y="708930"/>
                  </a:cubicBezTo>
                  <a:cubicBezTo>
                    <a:pt x="909176" y="912128"/>
                    <a:pt x="882871" y="1001027"/>
                    <a:pt x="928004" y="1147075"/>
                  </a:cubicBezTo>
                  <a:lnTo>
                    <a:pt x="587826" y="947722"/>
                  </a:lnTo>
                  <a:lnTo>
                    <a:pt x="219072" y="1147075"/>
                  </a:lnTo>
                  <a:cubicBezTo>
                    <a:pt x="264205" y="1001027"/>
                    <a:pt x="180749" y="840691"/>
                    <a:pt x="354470" y="708930"/>
                  </a:cubicBezTo>
                  <a:cubicBezTo>
                    <a:pt x="236313" y="618668"/>
                    <a:pt x="146732" y="671281"/>
                    <a:pt x="0" y="438144"/>
                  </a:cubicBezTo>
                  <a:close/>
                </a:path>
              </a:pathLst>
            </a:custGeom>
            <a:solidFill>
              <a:srgbClr val="FDDF3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60" name="五角星 20">
              <a:extLst>
                <a:ext uri="{FF2B5EF4-FFF2-40B4-BE49-F238E27FC236}">
                  <a16:creationId xmlns:a16="http://schemas.microsoft.com/office/drawing/2014/main" xmlns="" id="{BFC4C648-ADC4-4233-8F23-FB9A4A8B0A8C}"/>
                </a:ext>
              </a:extLst>
            </p:cNvPr>
            <p:cNvSpPr/>
            <p:nvPr/>
          </p:nvSpPr>
          <p:spPr>
            <a:xfrm>
              <a:off x="5998714" y="362960"/>
              <a:ext cx="704858" cy="704857"/>
            </a:xfrm>
            <a:custGeom>
              <a:avLst/>
              <a:gdLst>
                <a:gd name="connsiteX0" fmla="*/ 1 w 1147078"/>
                <a:gd name="connsiteY0" fmla="*/ 438144 h 1147078"/>
                <a:gd name="connsiteX1" fmla="*/ 438147 w 1147078"/>
                <a:gd name="connsiteY1" fmla="*/ 438147 h 1147078"/>
                <a:gd name="connsiteX2" fmla="*/ 573539 w 1147078"/>
                <a:gd name="connsiteY2" fmla="*/ 0 h 1147078"/>
                <a:gd name="connsiteX3" fmla="*/ 708931 w 1147078"/>
                <a:gd name="connsiteY3" fmla="*/ 438147 h 1147078"/>
                <a:gd name="connsiteX4" fmla="*/ 1147077 w 1147078"/>
                <a:gd name="connsiteY4" fmla="*/ 438144 h 1147078"/>
                <a:gd name="connsiteX5" fmla="*/ 792607 w 1147078"/>
                <a:gd name="connsiteY5" fmla="*/ 708930 h 1147078"/>
                <a:gd name="connsiteX6" fmla="*/ 928005 w 1147078"/>
                <a:gd name="connsiteY6" fmla="*/ 1147075 h 1147078"/>
                <a:gd name="connsiteX7" fmla="*/ 573539 w 1147078"/>
                <a:gd name="connsiteY7" fmla="*/ 876284 h 1147078"/>
                <a:gd name="connsiteX8" fmla="*/ 219073 w 1147078"/>
                <a:gd name="connsiteY8" fmla="*/ 1147075 h 1147078"/>
                <a:gd name="connsiteX9" fmla="*/ 354471 w 1147078"/>
                <a:gd name="connsiteY9" fmla="*/ 708930 h 1147078"/>
                <a:gd name="connsiteX10" fmla="*/ 1 w 1147078"/>
                <a:gd name="connsiteY10" fmla="*/ 438144 h 1147078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7076" h="1147075">
                  <a:moveTo>
                    <a:pt x="0" y="438144"/>
                  </a:moveTo>
                  <a:lnTo>
                    <a:pt x="438146" y="438147"/>
                  </a:lnTo>
                  <a:cubicBezTo>
                    <a:pt x="411839" y="249235"/>
                    <a:pt x="528407" y="146049"/>
                    <a:pt x="573538" y="0"/>
                  </a:cubicBezTo>
                  <a:cubicBezTo>
                    <a:pt x="618669" y="146049"/>
                    <a:pt x="692374" y="220661"/>
                    <a:pt x="708930" y="438147"/>
                  </a:cubicBezTo>
                  <a:lnTo>
                    <a:pt x="1147076" y="438144"/>
                  </a:lnTo>
                  <a:cubicBezTo>
                    <a:pt x="1028919" y="528406"/>
                    <a:pt x="1025063" y="761543"/>
                    <a:pt x="792606" y="708930"/>
                  </a:cubicBezTo>
                  <a:cubicBezTo>
                    <a:pt x="909176" y="912128"/>
                    <a:pt x="882871" y="1001027"/>
                    <a:pt x="928004" y="1147075"/>
                  </a:cubicBezTo>
                  <a:lnTo>
                    <a:pt x="587826" y="947722"/>
                  </a:lnTo>
                  <a:lnTo>
                    <a:pt x="219072" y="1147075"/>
                  </a:lnTo>
                  <a:cubicBezTo>
                    <a:pt x="264205" y="1001027"/>
                    <a:pt x="180749" y="840691"/>
                    <a:pt x="354470" y="708930"/>
                  </a:cubicBezTo>
                  <a:cubicBezTo>
                    <a:pt x="236313" y="618668"/>
                    <a:pt x="146732" y="671281"/>
                    <a:pt x="0" y="438144"/>
                  </a:cubicBezTo>
                  <a:close/>
                </a:path>
              </a:pathLst>
            </a:custGeom>
            <a:solidFill>
              <a:srgbClr val="FDDF3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61" name="五角星 20">
              <a:extLst>
                <a:ext uri="{FF2B5EF4-FFF2-40B4-BE49-F238E27FC236}">
                  <a16:creationId xmlns:a16="http://schemas.microsoft.com/office/drawing/2014/main" xmlns="" id="{19D06EC5-C954-4D2B-8D6A-1F1D0E7329A4}"/>
                </a:ext>
              </a:extLst>
            </p:cNvPr>
            <p:cNvSpPr/>
            <p:nvPr/>
          </p:nvSpPr>
          <p:spPr>
            <a:xfrm>
              <a:off x="7698254" y="362960"/>
              <a:ext cx="704858" cy="704857"/>
            </a:xfrm>
            <a:custGeom>
              <a:avLst/>
              <a:gdLst>
                <a:gd name="connsiteX0" fmla="*/ 1 w 1147078"/>
                <a:gd name="connsiteY0" fmla="*/ 438144 h 1147078"/>
                <a:gd name="connsiteX1" fmla="*/ 438147 w 1147078"/>
                <a:gd name="connsiteY1" fmla="*/ 438147 h 1147078"/>
                <a:gd name="connsiteX2" fmla="*/ 573539 w 1147078"/>
                <a:gd name="connsiteY2" fmla="*/ 0 h 1147078"/>
                <a:gd name="connsiteX3" fmla="*/ 708931 w 1147078"/>
                <a:gd name="connsiteY3" fmla="*/ 438147 h 1147078"/>
                <a:gd name="connsiteX4" fmla="*/ 1147077 w 1147078"/>
                <a:gd name="connsiteY4" fmla="*/ 438144 h 1147078"/>
                <a:gd name="connsiteX5" fmla="*/ 792607 w 1147078"/>
                <a:gd name="connsiteY5" fmla="*/ 708930 h 1147078"/>
                <a:gd name="connsiteX6" fmla="*/ 928005 w 1147078"/>
                <a:gd name="connsiteY6" fmla="*/ 1147075 h 1147078"/>
                <a:gd name="connsiteX7" fmla="*/ 573539 w 1147078"/>
                <a:gd name="connsiteY7" fmla="*/ 876284 h 1147078"/>
                <a:gd name="connsiteX8" fmla="*/ 219073 w 1147078"/>
                <a:gd name="connsiteY8" fmla="*/ 1147075 h 1147078"/>
                <a:gd name="connsiteX9" fmla="*/ 354471 w 1147078"/>
                <a:gd name="connsiteY9" fmla="*/ 708930 h 1147078"/>
                <a:gd name="connsiteX10" fmla="*/ 1 w 1147078"/>
                <a:gd name="connsiteY10" fmla="*/ 438144 h 1147078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7076" h="1147075">
                  <a:moveTo>
                    <a:pt x="0" y="438144"/>
                  </a:moveTo>
                  <a:lnTo>
                    <a:pt x="438146" y="438147"/>
                  </a:lnTo>
                  <a:cubicBezTo>
                    <a:pt x="411839" y="249235"/>
                    <a:pt x="528407" y="146049"/>
                    <a:pt x="573538" y="0"/>
                  </a:cubicBezTo>
                  <a:cubicBezTo>
                    <a:pt x="618669" y="146049"/>
                    <a:pt x="692374" y="220661"/>
                    <a:pt x="708930" y="438147"/>
                  </a:cubicBezTo>
                  <a:lnTo>
                    <a:pt x="1147076" y="438144"/>
                  </a:lnTo>
                  <a:cubicBezTo>
                    <a:pt x="1028919" y="528406"/>
                    <a:pt x="1025063" y="761543"/>
                    <a:pt x="792606" y="708930"/>
                  </a:cubicBezTo>
                  <a:cubicBezTo>
                    <a:pt x="909176" y="912128"/>
                    <a:pt x="882871" y="1001027"/>
                    <a:pt x="928004" y="1147075"/>
                  </a:cubicBezTo>
                  <a:lnTo>
                    <a:pt x="587826" y="947722"/>
                  </a:lnTo>
                  <a:lnTo>
                    <a:pt x="219072" y="1147075"/>
                  </a:lnTo>
                  <a:cubicBezTo>
                    <a:pt x="264205" y="1001027"/>
                    <a:pt x="180749" y="840691"/>
                    <a:pt x="354470" y="708930"/>
                  </a:cubicBezTo>
                  <a:cubicBezTo>
                    <a:pt x="236313" y="618668"/>
                    <a:pt x="146732" y="671281"/>
                    <a:pt x="0" y="438144"/>
                  </a:cubicBezTo>
                  <a:close/>
                </a:path>
              </a:pathLst>
            </a:custGeom>
            <a:solidFill>
              <a:srgbClr val="FDDF3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xmlns="" id="{5CCC30AC-F189-4BB3-890C-A6E3EBE97235}"/>
                </a:ext>
              </a:extLst>
            </p:cNvPr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164" name="组合 46">
                <a:extLst>
                  <a:ext uri="{FF2B5EF4-FFF2-40B4-BE49-F238E27FC236}">
                    <a16:creationId xmlns:a16="http://schemas.microsoft.com/office/drawing/2014/main" xmlns="" id="{4938910D-7C0D-482C-B7EC-45CC85576AB5}"/>
                  </a:ext>
                </a:extLst>
              </p:cNvPr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166" name="梯形 50">
                  <a:extLst>
                    <a:ext uri="{FF2B5EF4-FFF2-40B4-BE49-F238E27FC236}">
                      <a16:creationId xmlns:a16="http://schemas.microsoft.com/office/drawing/2014/main" xmlns="" id="{516E3B3D-5D3E-4AFB-A98C-D2C338240495}"/>
                    </a:ext>
                  </a:extLst>
                </p:cNvPr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5B9BD5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167" name="矩形 49">
                  <a:extLst>
                    <a:ext uri="{FF2B5EF4-FFF2-40B4-BE49-F238E27FC236}">
                      <a16:creationId xmlns:a16="http://schemas.microsoft.com/office/drawing/2014/main" xmlns="" id="{452591CA-D141-4069-805F-F0151AF511E5}"/>
                    </a:ext>
                  </a:extLst>
                </p:cNvPr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5B9BD5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</p:grpSp>
          <p:sp>
            <p:nvSpPr>
              <p:cNvPr id="165" name="Google Shape;697;p24">
                <a:extLst>
                  <a:ext uri="{FF2B5EF4-FFF2-40B4-BE49-F238E27FC236}">
                    <a16:creationId xmlns:a16="http://schemas.microsoft.com/office/drawing/2014/main" xmlns="" id="{0F74D1F2-4E4D-4BAD-BEAA-77C2CCCB7C1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tabLst/>
                  <a:defRPr/>
                </a:pP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Cùng</a:t>
                </a: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quan</a:t>
                </a: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sát</a:t>
                </a:r>
                <a:endPara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endParaRPr>
              </a:p>
            </p:txBody>
          </p:sp>
        </p:grpSp>
        <p:pic>
          <p:nvPicPr>
            <p:cNvPr id="163" name="Picture 162">
              <a:extLst>
                <a:ext uri="{FF2B5EF4-FFF2-40B4-BE49-F238E27FC236}">
                  <a16:creationId xmlns:a16="http://schemas.microsoft.com/office/drawing/2014/main" xmlns="" id="{315C793D-3415-43F8-835A-C9A381BDB0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7828652" y="526290"/>
              <a:ext cx="509568" cy="663136"/>
            </a:xfrm>
            <a:prstGeom prst="rect">
              <a:avLst/>
            </a:prstGeom>
          </p:spPr>
        </p:pic>
      </p:grpSp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0250FC45-FD5B-4315-99E8-D4B39C7AAB10}"/>
              </a:ext>
            </a:extLst>
          </p:cNvPr>
          <p:cNvSpPr/>
          <p:nvPr/>
        </p:nvSpPr>
        <p:spPr>
          <a:xfrm>
            <a:off x="7641075" y="4869064"/>
            <a:ext cx="1996411" cy="1305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Chữ I hoa">
            <a:hlinkClick r:id="" action="ppaction://media"/>
            <a:extLst>
              <a:ext uri="{FF2B5EF4-FFF2-40B4-BE49-F238E27FC236}">
                <a16:creationId xmlns:a16="http://schemas.microsoft.com/office/drawing/2014/main" xmlns="" id="{68060C46-2708-4C55-B8D9-959E3AE9B9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71949" y="1647824"/>
            <a:ext cx="7230533" cy="406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2837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8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36DEB32-004B-4C43-94FB-72E8CE74CA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3200" y="1398677"/>
            <a:ext cx="3845109" cy="381009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31582A7F-667C-4C46-9794-32C5C3F907D7}"/>
              </a:ext>
            </a:extLst>
          </p:cNvPr>
          <p:cNvGrpSpPr/>
          <p:nvPr/>
        </p:nvGrpSpPr>
        <p:grpSpPr>
          <a:xfrm>
            <a:off x="-621591" y="1208426"/>
            <a:ext cx="1190171" cy="2335276"/>
            <a:chOff x="914400" y="-249855"/>
            <a:chExt cx="2037913" cy="399866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866FFFA0-86BB-43A0-BBBF-BE3599462233}"/>
                </a:ext>
              </a:extLst>
            </p:cNvPr>
            <p:cNvGrpSpPr/>
            <p:nvPr/>
          </p:nvGrpSpPr>
          <p:grpSpPr>
            <a:xfrm>
              <a:off x="914400" y="-249855"/>
              <a:ext cx="1930759" cy="3998660"/>
              <a:chOff x="914400" y="-249855"/>
              <a:chExt cx="1930759" cy="3998660"/>
            </a:xfrm>
          </p:grpSpPr>
          <p:grpSp>
            <p:nvGrpSpPr>
              <p:cNvPr id="41" name="Google Shape;2136;p85">
                <a:extLst>
                  <a:ext uri="{FF2B5EF4-FFF2-40B4-BE49-F238E27FC236}">
                    <a16:creationId xmlns:a16="http://schemas.microsoft.com/office/drawing/2014/main" xmlns="" id="{55EF534E-E4C3-4EC5-8319-81E992E5FA5B}"/>
                  </a:ext>
                </a:extLst>
              </p:cNvPr>
              <p:cNvGrpSpPr/>
              <p:nvPr/>
            </p:nvGrpSpPr>
            <p:grpSpPr>
              <a:xfrm>
                <a:off x="914400" y="466787"/>
                <a:ext cx="1930759" cy="3282018"/>
                <a:chOff x="4124475" y="1250559"/>
                <a:chExt cx="984913" cy="1674213"/>
              </a:xfrm>
            </p:grpSpPr>
            <p:sp>
              <p:nvSpPr>
                <p:cNvPr id="43" name="Google Shape;2137;p85">
                  <a:extLst>
                    <a:ext uri="{FF2B5EF4-FFF2-40B4-BE49-F238E27FC236}">
                      <a16:creationId xmlns:a16="http://schemas.microsoft.com/office/drawing/2014/main" xmlns="" id="{A14390FC-2A11-444D-A35C-E141CF11D3FC}"/>
                    </a:ext>
                  </a:extLst>
                </p:cNvPr>
                <p:cNvSpPr/>
                <p:nvPr/>
              </p:nvSpPr>
              <p:spPr>
                <a:xfrm>
                  <a:off x="4405820" y="2586828"/>
                  <a:ext cx="422233" cy="84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05" h="3230" extrusionOk="0">
                      <a:moveTo>
                        <a:pt x="1540" y="0"/>
                      </a:moveTo>
                      <a:lnTo>
                        <a:pt x="1238" y="15"/>
                      </a:lnTo>
                      <a:lnTo>
                        <a:pt x="680" y="257"/>
                      </a:lnTo>
                      <a:lnTo>
                        <a:pt x="257" y="679"/>
                      </a:lnTo>
                      <a:lnTo>
                        <a:pt x="16" y="1238"/>
                      </a:lnTo>
                      <a:lnTo>
                        <a:pt x="1" y="1555"/>
                      </a:lnTo>
                      <a:lnTo>
                        <a:pt x="1" y="3230"/>
                      </a:lnTo>
                      <a:lnTo>
                        <a:pt x="16105" y="3230"/>
                      </a:lnTo>
                      <a:lnTo>
                        <a:pt x="16105" y="1555"/>
                      </a:lnTo>
                      <a:lnTo>
                        <a:pt x="16090" y="1238"/>
                      </a:lnTo>
                      <a:lnTo>
                        <a:pt x="15848" y="679"/>
                      </a:lnTo>
                      <a:lnTo>
                        <a:pt x="15441" y="257"/>
                      </a:lnTo>
                      <a:lnTo>
                        <a:pt x="14882" y="15"/>
                      </a:lnTo>
                      <a:lnTo>
                        <a:pt x="1456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Google Shape;2138;p85">
                  <a:extLst>
                    <a:ext uri="{FF2B5EF4-FFF2-40B4-BE49-F238E27FC236}">
                      <a16:creationId xmlns:a16="http://schemas.microsoft.com/office/drawing/2014/main" xmlns="" id="{EF919DAF-EB9E-4ED6-82F2-8AA7EEA4C6A9}"/>
                    </a:ext>
                  </a:extLst>
                </p:cNvPr>
                <p:cNvSpPr/>
                <p:nvPr/>
              </p:nvSpPr>
              <p:spPr>
                <a:xfrm>
                  <a:off x="444776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Google Shape;2139;p85">
                  <a:extLst>
                    <a:ext uri="{FF2B5EF4-FFF2-40B4-BE49-F238E27FC236}">
                      <a16:creationId xmlns:a16="http://schemas.microsoft.com/office/drawing/2014/main" xmlns="" id="{FE54D27F-171F-4A71-B452-30B30F6B0A27}"/>
                    </a:ext>
                  </a:extLst>
                </p:cNvPr>
                <p:cNvSpPr/>
                <p:nvPr/>
              </p:nvSpPr>
              <p:spPr>
                <a:xfrm>
                  <a:off x="476432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Google Shape;2140;p85">
                  <a:extLst>
                    <a:ext uri="{FF2B5EF4-FFF2-40B4-BE49-F238E27FC236}">
                      <a16:creationId xmlns:a16="http://schemas.microsoft.com/office/drawing/2014/main" xmlns="" id="{C6098CDE-8DB9-4295-832B-6137DB9C5221}"/>
                    </a:ext>
                  </a:extLst>
                </p:cNvPr>
                <p:cNvSpPr/>
                <p:nvPr/>
              </p:nvSpPr>
              <p:spPr>
                <a:xfrm>
                  <a:off x="4637718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Google Shape;2141;p85">
                  <a:extLst>
                    <a:ext uri="{FF2B5EF4-FFF2-40B4-BE49-F238E27FC236}">
                      <a16:creationId xmlns:a16="http://schemas.microsoft.com/office/drawing/2014/main" xmlns="" id="{9CA8217F-0604-4971-98FA-9302FC67C50D}"/>
                    </a:ext>
                  </a:extLst>
                </p:cNvPr>
                <p:cNvSpPr/>
                <p:nvPr/>
              </p:nvSpPr>
              <p:spPr>
                <a:xfrm>
                  <a:off x="470100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Google Shape;2142;p85">
                  <a:extLst>
                    <a:ext uri="{FF2B5EF4-FFF2-40B4-BE49-F238E27FC236}">
                      <a16:creationId xmlns:a16="http://schemas.microsoft.com/office/drawing/2014/main" xmlns="" id="{00AF66F8-4EC6-4F4C-8E31-66FF3269101D}"/>
                    </a:ext>
                  </a:extLst>
                </p:cNvPr>
                <p:cNvSpPr/>
                <p:nvPr/>
              </p:nvSpPr>
              <p:spPr>
                <a:xfrm>
                  <a:off x="4574402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Google Shape;2143;p85">
                  <a:extLst>
                    <a:ext uri="{FF2B5EF4-FFF2-40B4-BE49-F238E27FC236}">
                      <a16:creationId xmlns:a16="http://schemas.microsoft.com/office/drawing/2014/main" xmlns="" id="{B7C30B0E-BF09-417B-AD2D-4A803859C3CD}"/>
                    </a:ext>
                  </a:extLst>
                </p:cNvPr>
                <p:cNvSpPr/>
                <p:nvPr/>
              </p:nvSpPr>
              <p:spPr>
                <a:xfrm>
                  <a:off x="451108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Google Shape;2144;p85">
                  <a:extLst>
                    <a:ext uri="{FF2B5EF4-FFF2-40B4-BE49-F238E27FC236}">
                      <a16:creationId xmlns:a16="http://schemas.microsoft.com/office/drawing/2014/main" xmlns="" id="{E9D87B5E-7ACE-4224-9FB5-6DCE1311E9B8}"/>
                    </a:ext>
                  </a:extLst>
                </p:cNvPr>
                <p:cNvSpPr/>
                <p:nvPr/>
              </p:nvSpPr>
              <p:spPr>
                <a:xfrm>
                  <a:off x="4124475" y="1250559"/>
                  <a:ext cx="984913" cy="984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67" h="37566" extrusionOk="0">
                      <a:moveTo>
                        <a:pt x="18550" y="0"/>
                      </a:moveTo>
                      <a:lnTo>
                        <a:pt x="18097" y="181"/>
                      </a:lnTo>
                      <a:lnTo>
                        <a:pt x="17901" y="347"/>
                      </a:lnTo>
                      <a:lnTo>
                        <a:pt x="363" y="17900"/>
                      </a:lnTo>
                      <a:lnTo>
                        <a:pt x="182" y="18096"/>
                      </a:lnTo>
                      <a:lnTo>
                        <a:pt x="1" y="18549"/>
                      </a:lnTo>
                      <a:lnTo>
                        <a:pt x="1" y="19017"/>
                      </a:lnTo>
                      <a:lnTo>
                        <a:pt x="182" y="19470"/>
                      </a:lnTo>
                      <a:lnTo>
                        <a:pt x="363" y="19666"/>
                      </a:lnTo>
                      <a:lnTo>
                        <a:pt x="17901" y="37219"/>
                      </a:lnTo>
                      <a:lnTo>
                        <a:pt x="18097" y="37385"/>
                      </a:lnTo>
                      <a:lnTo>
                        <a:pt x="18535" y="37566"/>
                      </a:lnTo>
                      <a:lnTo>
                        <a:pt x="19018" y="37566"/>
                      </a:lnTo>
                      <a:lnTo>
                        <a:pt x="19470" y="37385"/>
                      </a:lnTo>
                      <a:lnTo>
                        <a:pt x="19682" y="37219"/>
                      </a:lnTo>
                      <a:lnTo>
                        <a:pt x="37220" y="19666"/>
                      </a:lnTo>
                      <a:lnTo>
                        <a:pt x="37386" y="19470"/>
                      </a:lnTo>
                      <a:lnTo>
                        <a:pt x="37567" y="19017"/>
                      </a:lnTo>
                      <a:lnTo>
                        <a:pt x="37567" y="18549"/>
                      </a:lnTo>
                      <a:lnTo>
                        <a:pt x="37386" y="18096"/>
                      </a:lnTo>
                      <a:lnTo>
                        <a:pt x="37220" y="17900"/>
                      </a:lnTo>
                      <a:lnTo>
                        <a:pt x="19682" y="347"/>
                      </a:lnTo>
                      <a:lnTo>
                        <a:pt x="19486" y="181"/>
                      </a:lnTo>
                      <a:lnTo>
                        <a:pt x="19033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Google Shape;2145;p85">
                  <a:extLst>
                    <a:ext uri="{FF2B5EF4-FFF2-40B4-BE49-F238E27FC236}">
                      <a16:creationId xmlns:a16="http://schemas.microsoft.com/office/drawing/2014/main" xmlns="" id="{AA140A85-4F97-47DF-8083-46D850FFEC49}"/>
                    </a:ext>
                  </a:extLst>
                </p:cNvPr>
                <p:cNvSpPr/>
                <p:nvPr/>
              </p:nvSpPr>
              <p:spPr>
                <a:xfrm>
                  <a:off x="4229740" y="1355797"/>
                  <a:ext cx="774386" cy="774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37" h="29538" extrusionOk="0">
                      <a:moveTo>
                        <a:pt x="14761" y="1"/>
                      </a:moveTo>
                      <a:lnTo>
                        <a:pt x="1" y="14777"/>
                      </a:lnTo>
                      <a:lnTo>
                        <a:pt x="14761" y="29537"/>
                      </a:lnTo>
                      <a:lnTo>
                        <a:pt x="29537" y="14777"/>
                      </a:lnTo>
                      <a:lnTo>
                        <a:pt x="14761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Google Shape;2146;p85">
                  <a:extLst>
                    <a:ext uri="{FF2B5EF4-FFF2-40B4-BE49-F238E27FC236}">
                      <a16:creationId xmlns:a16="http://schemas.microsoft.com/office/drawing/2014/main" xmlns="" id="{032C94C1-978F-408A-AA44-4C6F21F7EC40}"/>
                    </a:ext>
                  </a:extLst>
                </p:cNvPr>
                <p:cNvSpPr/>
                <p:nvPr/>
              </p:nvSpPr>
              <p:spPr>
                <a:xfrm>
                  <a:off x="4855747" y="1702449"/>
                  <a:ext cx="81536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0" h="3094" extrusionOk="0">
                      <a:moveTo>
                        <a:pt x="1555" y="0"/>
                      </a:moveTo>
                      <a:lnTo>
                        <a:pt x="0" y="1555"/>
                      </a:lnTo>
                      <a:lnTo>
                        <a:pt x="1555" y="3094"/>
                      </a:lnTo>
                      <a:lnTo>
                        <a:pt x="3109" y="1555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Google Shape;2147;p85">
                  <a:extLst>
                    <a:ext uri="{FF2B5EF4-FFF2-40B4-BE49-F238E27FC236}">
                      <a16:creationId xmlns:a16="http://schemas.microsoft.com/office/drawing/2014/main" xmlns="" id="{FFA5E984-DAAF-4018-B57B-48D89908AD26}"/>
                    </a:ext>
                  </a:extLst>
                </p:cNvPr>
                <p:cNvSpPr/>
                <p:nvPr/>
              </p:nvSpPr>
              <p:spPr>
                <a:xfrm>
                  <a:off x="4576762" y="1422679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40" y="1"/>
                      </a:moveTo>
                      <a:lnTo>
                        <a:pt x="1" y="1555"/>
                      </a:lnTo>
                      <a:lnTo>
                        <a:pt x="1540" y="3095"/>
                      </a:lnTo>
                      <a:lnTo>
                        <a:pt x="3095" y="1555"/>
                      </a:lnTo>
                      <a:lnTo>
                        <a:pt x="1540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Google Shape;2148;p85">
                  <a:extLst>
                    <a:ext uri="{FF2B5EF4-FFF2-40B4-BE49-F238E27FC236}">
                      <a16:creationId xmlns:a16="http://schemas.microsoft.com/office/drawing/2014/main" xmlns="" id="{0816D32E-B94A-41D1-A9AF-B5FB37194725}"/>
                    </a:ext>
                  </a:extLst>
                </p:cNvPr>
                <p:cNvSpPr/>
                <p:nvPr/>
              </p:nvSpPr>
              <p:spPr>
                <a:xfrm>
                  <a:off x="4464784" y="147886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3653" y="1"/>
                      </a:moveTo>
                      <a:lnTo>
                        <a:pt x="1" y="3683"/>
                      </a:lnTo>
                      <a:lnTo>
                        <a:pt x="2597" y="6279"/>
                      </a:lnTo>
                      <a:lnTo>
                        <a:pt x="4211" y="4679"/>
                      </a:lnTo>
                      <a:lnTo>
                        <a:pt x="5796" y="6279"/>
                      </a:lnTo>
                      <a:lnTo>
                        <a:pt x="7396" y="4679"/>
                      </a:lnTo>
                      <a:lnTo>
                        <a:pt x="8996" y="6279"/>
                      </a:lnTo>
                      <a:lnTo>
                        <a:pt x="11607" y="3683"/>
                      </a:lnTo>
                      <a:lnTo>
                        <a:pt x="7939" y="1"/>
                      </a:lnTo>
                      <a:lnTo>
                        <a:pt x="5796" y="2129"/>
                      </a:lnTo>
                      <a:lnTo>
                        <a:pt x="365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Google Shape;2149;p85">
                  <a:extLst>
                    <a:ext uri="{FF2B5EF4-FFF2-40B4-BE49-F238E27FC236}">
                      <a16:creationId xmlns:a16="http://schemas.microsoft.com/office/drawing/2014/main" xmlns="" id="{1E6D91F7-BDDA-4B10-99B1-03E16C565F61}"/>
                    </a:ext>
                  </a:extLst>
                </p:cNvPr>
                <p:cNvSpPr/>
                <p:nvPr/>
              </p:nvSpPr>
              <p:spPr>
                <a:xfrm>
                  <a:off x="4716451" y="1590840"/>
                  <a:ext cx="164646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0" h="11623" extrusionOk="0">
                      <a:moveTo>
                        <a:pt x="2612" y="1"/>
                      </a:moveTo>
                      <a:lnTo>
                        <a:pt x="1" y="2597"/>
                      </a:lnTo>
                      <a:lnTo>
                        <a:pt x="1585" y="4197"/>
                      </a:lnTo>
                      <a:lnTo>
                        <a:pt x="1" y="5812"/>
                      </a:lnTo>
                      <a:lnTo>
                        <a:pt x="1585" y="7411"/>
                      </a:lnTo>
                      <a:lnTo>
                        <a:pt x="1" y="9011"/>
                      </a:lnTo>
                      <a:lnTo>
                        <a:pt x="2612" y="11622"/>
                      </a:lnTo>
                      <a:lnTo>
                        <a:pt x="6279" y="7940"/>
                      </a:lnTo>
                      <a:lnTo>
                        <a:pt x="4151" y="5812"/>
                      </a:lnTo>
                      <a:lnTo>
                        <a:pt x="6279" y="3668"/>
                      </a:lnTo>
                      <a:lnTo>
                        <a:pt x="26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Google Shape;2150;p85">
                  <a:extLst>
                    <a:ext uri="{FF2B5EF4-FFF2-40B4-BE49-F238E27FC236}">
                      <a16:creationId xmlns:a16="http://schemas.microsoft.com/office/drawing/2014/main" xmlns="" id="{EBEA2966-1E45-4AB1-AC0F-20B4C16EC7E3}"/>
                    </a:ext>
                  </a:extLst>
                </p:cNvPr>
                <p:cNvSpPr/>
                <p:nvPr/>
              </p:nvSpPr>
              <p:spPr>
                <a:xfrm>
                  <a:off x="4674109" y="1674343"/>
                  <a:ext cx="53064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38" extrusionOk="0">
                      <a:moveTo>
                        <a:pt x="1012" y="0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Google Shape;2151;p85">
                  <a:extLst>
                    <a:ext uri="{FF2B5EF4-FFF2-40B4-BE49-F238E27FC236}">
                      <a16:creationId xmlns:a16="http://schemas.microsoft.com/office/drawing/2014/main" xmlns="" id="{9F395260-36B3-4459-ABCC-6AD4B516B890}"/>
                    </a:ext>
                  </a:extLst>
                </p:cNvPr>
                <p:cNvSpPr/>
                <p:nvPr/>
              </p:nvSpPr>
              <p:spPr>
                <a:xfrm>
                  <a:off x="4632160" y="1632002"/>
                  <a:ext cx="53457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9" h="2039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38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Google Shape;2152;p85">
                  <a:extLst>
                    <a:ext uri="{FF2B5EF4-FFF2-40B4-BE49-F238E27FC236}">
                      <a16:creationId xmlns:a16="http://schemas.microsoft.com/office/drawing/2014/main" xmlns="" id="{A629AE2B-5B1B-4F8D-A175-7735AF7C8144}"/>
                    </a:ext>
                  </a:extLst>
                </p:cNvPr>
                <p:cNvSpPr/>
                <p:nvPr/>
              </p:nvSpPr>
              <p:spPr>
                <a:xfrm>
                  <a:off x="4352414" y="1590840"/>
                  <a:ext cx="164620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9" h="11623" extrusionOk="0">
                      <a:moveTo>
                        <a:pt x="3683" y="1"/>
                      </a:moveTo>
                      <a:lnTo>
                        <a:pt x="0" y="3668"/>
                      </a:lnTo>
                      <a:lnTo>
                        <a:pt x="2128" y="5812"/>
                      </a:lnTo>
                      <a:lnTo>
                        <a:pt x="0" y="7940"/>
                      </a:lnTo>
                      <a:lnTo>
                        <a:pt x="3683" y="11622"/>
                      </a:lnTo>
                      <a:lnTo>
                        <a:pt x="6279" y="9011"/>
                      </a:lnTo>
                      <a:lnTo>
                        <a:pt x="4694" y="7411"/>
                      </a:lnTo>
                      <a:lnTo>
                        <a:pt x="6279" y="5812"/>
                      </a:lnTo>
                      <a:lnTo>
                        <a:pt x="4694" y="4197"/>
                      </a:lnTo>
                      <a:lnTo>
                        <a:pt x="6279" y="2597"/>
                      </a:lnTo>
                      <a:lnTo>
                        <a:pt x="368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Google Shape;2153;p85">
                  <a:extLst>
                    <a:ext uri="{FF2B5EF4-FFF2-40B4-BE49-F238E27FC236}">
                      <a16:creationId xmlns:a16="http://schemas.microsoft.com/office/drawing/2014/main" xmlns="" id="{83C85E32-EDAF-42AD-8AEC-241A82F5DC54}"/>
                    </a:ext>
                  </a:extLst>
                </p:cNvPr>
                <p:cNvSpPr/>
                <p:nvPr/>
              </p:nvSpPr>
              <p:spPr>
                <a:xfrm>
                  <a:off x="4296622" y="1702449"/>
                  <a:ext cx="81143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4" extrusionOk="0">
                      <a:moveTo>
                        <a:pt x="1540" y="0"/>
                      </a:moveTo>
                      <a:lnTo>
                        <a:pt x="0" y="1539"/>
                      </a:lnTo>
                      <a:lnTo>
                        <a:pt x="1540" y="3094"/>
                      </a:lnTo>
                      <a:lnTo>
                        <a:pt x="3094" y="1539"/>
                      </a:lnTo>
                      <a:lnTo>
                        <a:pt x="1540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Google Shape;2154;p85">
                  <a:extLst>
                    <a:ext uri="{FF2B5EF4-FFF2-40B4-BE49-F238E27FC236}">
                      <a16:creationId xmlns:a16="http://schemas.microsoft.com/office/drawing/2014/main" xmlns="" id="{5E23752A-6533-4380-9DF7-6E385743AC9B}"/>
                    </a:ext>
                  </a:extLst>
                </p:cNvPr>
                <p:cNvSpPr/>
                <p:nvPr/>
              </p:nvSpPr>
              <p:spPr>
                <a:xfrm>
                  <a:off x="4548289" y="1632395"/>
                  <a:ext cx="53038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4" extrusionOk="0">
                      <a:moveTo>
                        <a:pt x="1011" y="1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23" y="1012"/>
                      </a:lnTo>
                      <a:lnTo>
                        <a:pt x="1011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Google Shape;2155;p85">
                  <a:extLst>
                    <a:ext uri="{FF2B5EF4-FFF2-40B4-BE49-F238E27FC236}">
                      <a16:creationId xmlns:a16="http://schemas.microsoft.com/office/drawing/2014/main" xmlns="" id="{D3A51FCC-B396-4C59-A4B6-A2C8941167B7}"/>
                    </a:ext>
                  </a:extLst>
                </p:cNvPr>
                <p:cNvSpPr/>
                <p:nvPr/>
              </p:nvSpPr>
              <p:spPr>
                <a:xfrm>
                  <a:off x="4506340" y="1674343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2" y="0"/>
                      </a:moveTo>
                      <a:lnTo>
                        <a:pt x="0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Google Shape;2156;p85">
                  <a:extLst>
                    <a:ext uri="{FF2B5EF4-FFF2-40B4-BE49-F238E27FC236}">
                      <a16:creationId xmlns:a16="http://schemas.microsoft.com/office/drawing/2014/main" xmlns="" id="{0D7FFA9A-D375-4F6A-AF73-9430AF8384F1}"/>
                    </a:ext>
                  </a:extLst>
                </p:cNvPr>
                <p:cNvSpPr/>
                <p:nvPr/>
              </p:nvSpPr>
              <p:spPr>
                <a:xfrm>
                  <a:off x="4590238" y="1674343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38" y="1012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Google Shape;2157;p85">
                  <a:extLst>
                    <a:ext uri="{FF2B5EF4-FFF2-40B4-BE49-F238E27FC236}">
                      <a16:creationId xmlns:a16="http://schemas.microsoft.com/office/drawing/2014/main" xmlns="" id="{D6684EBF-AD71-47FE-8187-B54EB4BDEEEF}"/>
                    </a:ext>
                  </a:extLst>
                </p:cNvPr>
                <p:cNvSpPr/>
                <p:nvPr/>
              </p:nvSpPr>
              <p:spPr>
                <a:xfrm>
                  <a:off x="4548289" y="1716292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3"/>
                      </a:lnTo>
                      <a:lnTo>
                        <a:pt x="2038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Google Shape;2158;p85">
                  <a:extLst>
                    <a:ext uri="{FF2B5EF4-FFF2-40B4-BE49-F238E27FC236}">
                      <a16:creationId xmlns:a16="http://schemas.microsoft.com/office/drawing/2014/main" xmlns="" id="{CC0B7188-25E7-4F94-B7AA-787828239953}"/>
                    </a:ext>
                  </a:extLst>
                </p:cNvPr>
                <p:cNvSpPr/>
                <p:nvPr/>
              </p:nvSpPr>
              <p:spPr>
                <a:xfrm>
                  <a:off x="4506340" y="1758240"/>
                  <a:ext cx="53038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38" extrusionOk="0">
                      <a:moveTo>
                        <a:pt x="1012" y="0"/>
                      </a:moveTo>
                      <a:lnTo>
                        <a:pt x="0" y="1026"/>
                      </a:lnTo>
                      <a:lnTo>
                        <a:pt x="1012" y="2038"/>
                      </a:lnTo>
                      <a:lnTo>
                        <a:pt x="2023" y="1026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Google Shape;2159;p85">
                  <a:extLst>
                    <a:ext uri="{FF2B5EF4-FFF2-40B4-BE49-F238E27FC236}">
                      <a16:creationId xmlns:a16="http://schemas.microsoft.com/office/drawing/2014/main" xmlns="" id="{BEBD1646-B9BD-4C22-B952-508415616B8E}"/>
                    </a:ext>
                  </a:extLst>
                </p:cNvPr>
                <p:cNvSpPr/>
                <p:nvPr/>
              </p:nvSpPr>
              <p:spPr>
                <a:xfrm>
                  <a:off x="4632553" y="1716292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Google Shape;2160;p85">
                  <a:extLst>
                    <a:ext uri="{FF2B5EF4-FFF2-40B4-BE49-F238E27FC236}">
                      <a16:creationId xmlns:a16="http://schemas.microsoft.com/office/drawing/2014/main" xmlns="" id="{394F23C0-6246-4483-A515-41E2FFDF807A}"/>
                    </a:ext>
                  </a:extLst>
                </p:cNvPr>
                <p:cNvSpPr/>
                <p:nvPr/>
              </p:nvSpPr>
              <p:spPr>
                <a:xfrm>
                  <a:off x="4590631" y="1758240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2"/>
                      </a:lnTo>
                      <a:lnTo>
                        <a:pt x="2023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Google Shape;2161;p85">
                  <a:extLst>
                    <a:ext uri="{FF2B5EF4-FFF2-40B4-BE49-F238E27FC236}">
                      <a16:creationId xmlns:a16="http://schemas.microsoft.com/office/drawing/2014/main" xmlns="" id="{BDEB2224-8845-458C-A9BF-7C4EBEADF7FA}"/>
                    </a:ext>
                  </a:extLst>
                </p:cNvPr>
                <p:cNvSpPr/>
                <p:nvPr/>
              </p:nvSpPr>
              <p:spPr>
                <a:xfrm>
                  <a:off x="4548289" y="1800163"/>
                  <a:ext cx="53431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39" extrusionOk="0">
                      <a:moveTo>
                        <a:pt x="1026" y="1"/>
                      </a:moveTo>
                      <a:lnTo>
                        <a:pt x="0" y="1027"/>
                      </a:lnTo>
                      <a:lnTo>
                        <a:pt x="1026" y="2038"/>
                      </a:lnTo>
                      <a:lnTo>
                        <a:pt x="2038" y="1027"/>
                      </a:lnTo>
                      <a:lnTo>
                        <a:pt x="1026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Google Shape;2162;p85">
                  <a:extLst>
                    <a:ext uri="{FF2B5EF4-FFF2-40B4-BE49-F238E27FC236}">
                      <a16:creationId xmlns:a16="http://schemas.microsoft.com/office/drawing/2014/main" xmlns="" id="{2719EBC2-B163-4ED2-8DDF-3C7DAA200B22}"/>
                    </a:ext>
                  </a:extLst>
                </p:cNvPr>
                <p:cNvSpPr/>
                <p:nvPr/>
              </p:nvSpPr>
              <p:spPr>
                <a:xfrm>
                  <a:off x="4464784" y="184250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2597" y="1"/>
                      </a:moveTo>
                      <a:lnTo>
                        <a:pt x="1" y="2597"/>
                      </a:lnTo>
                      <a:lnTo>
                        <a:pt x="3653" y="6279"/>
                      </a:lnTo>
                      <a:lnTo>
                        <a:pt x="5796" y="4151"/>
                      </a:lnTo>
                      <a:lnTo>
                        <a:pt x="7939" y="6279"/>
                      </a:lnTo>
                      <a:lnTo>
                        <a:pt x="11607" y="2597"/>
                      </a:lnTo>
                      <a:lnTo>
                        <a:pt x="8996" y="1"/>
                      </a:lnTo>
                      <a:lnTo>
                        <a:pt x="7396" y="1601"/>
                      </a:lnTo>
                      <a:lnTo>
                        <a:pt x="5796" y="1"/>
                      </a:lnTo>
                      <a:lnTo>
                        <a:pt x="4211" y="1601"/>
                      </a:lnTo>
                      <a:lnTo>
                        <a:pt x="2597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Google Shape;2163;p85">
                  <a:extLst>
                    <a:ext uri="{FF2B5EF4-FFF2-40B4-BE49-F238E27FC236}">
                      <a16:creationId xmlns:a16="http://schemas.microsoft.com/office/drawing/2014/main" xmlns="" id="{4BACEBB5-D2C1-4F90-A495-4969F240A7ED}"/>
                    </a:ext>
                  </a:extLst>
                </p:cNvPr>
                <p:cNvSpPr/>
                <p:nvPr/>
              </p:nvSpPr>
              <p:spPr>
                <a:xfrm>
                  <a:off x="4674109" y="1758634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Google Shape;2164;p85">
                  <a:extLst>
                    <a:ext uri="{FF2B5EF4-FFF2-40B4-BE49-F238E27FC236}">
                      <a16:creationId xmlns:a16="http://schemas.microsoft.com/office/drawing/2014/main" xmlns="" id="{CDE4EAAC-6F3B-4952-8E97-6B619CADA947}"/>
                    </a:ext>
                  </a:extLst>
                </p:cNvPr>
                <p:cNvSpPr/>
                <p:nvPr/>
              </p:nvSpPr>
              <p:spPr>
                <a:xfrm>
                  <a:off x="4632553" y="1800163"/>
                  <a:ext cx="53064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4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Google Shape;2165;p85">
                  <a:extLst>
                    <a:ext uri="{FF2B5EF4-FFF2-40B4-BE49-F238E27FC236}">
                      <a16:creationId xmlns:a16="http://schemas.microsoft.com/office/drawing/2014/main" xmlns="" id="{605D95B3-B259-46EC-AF20-1DD678D23C91}"/>
                    </a:ext>
                  </a:extLst>
                </p:cNvPr>
                <p:cNvSpPr/>
                <p:nvPr/>
              </p:nvSpPr>
              <p:spPr>
                <a:xfrm>
                  <a:off x="4576368" y="1982193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55" y="0"/>
                      </a:moveTo>
                      <a:lnTo>
                        <a:pt x="1" y="1540"/>
                      </a:lnTo>
                      <a:lnTo>
                        <a:pt x="1555" y="3094"/>
                      </a:lnTo>
                      <a:lnTo>
                        <a:pt x="3095" y="1540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Google Shape;2166;p85">
                  <a:extLst>
                    <a:ext uri="{FF2B5EF4-FFF2-40B4-BE49-F238E27FC236}">
                      <a16:creationId xmlns:a16="http://schemas.microsoft.com/office/drawing/2014/main" xmlns="" id="{588E30AE-3803-4C16-8983-837CF2D6C63B}"/>
                    </a:ext>
                  </a:extLst>
                </p:cNvPr>
                <p:cNvSpPr/>
                <p:nvPr/>
              </p:nvSpPr>
              <p:spPr>
                <a:xfrm>
                  <a:off x="4479440" y="2280945"/>
                  <a:ext cx="274235" cy="3130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0" h="11939" extrusionOk="0">
                      <a:moveTo>
                        <a:pt x="5237" y="1781"/>
                      </a:moveTo>
                      <a:lnTo>
                        <a:pt x="5449" y="2445"/>
                      </a:lnTo>
                      <a:lnTo>
                        <a:pt x="5735" y="3155"/>
                      </a:lnTo>
                      <a:lnTo>
                        <a:pt x="5464" y="3336"/>
                      </a:lnTo>
                      <a:lnTo>
                        <a:pt x="5237" y="3532"/>
                      </a:lnTo>
                      <a:lnTo>
                        <a:pt x="5011" y="3336"/>
                      </a:lnTo>
                      <a:lnTo>
                        <a:pt x="4724" y="3155"/>
                      </a:lnTo>
                      <a:lnTo>
                        <a:pt x="5011" y="2430"/>
                      </a:lnTo>
                      <a:lnTo>
                        <a:pt x="5237" y="1781"/>
                      </a:lnTo>
                      <a:close/>
                      <a:moveTo>
                        <a:pt x="2068" y="3336"/>
                      </a:moveTo>
                      <a:lnTo>
                        <a:pt x="2747" y="3351"/>
                      </a:lnTo>
                      <a:lnTo>
                        <a:pt x="3381" y="3442"/>
                      </a:lnTo>
                      <a:lnTo>
                        <a:pt x="3668" y="3517"/>
                      </a:lnTo>
                      <a:lnTo>
                        <a:pt x="3471" y="3925"/>
                      </a:lnTo>
                      <a:lnTo>
                        <a:pt x="3064" y="4634"/>
                      </a:lnTo>
                      <a:lnTo>
                        <a:pt x="2671" y="5147"/>
                      </a:lnTo>
                      <a:lnTo>
                        <a:pt x="2309" y="5419"/>
                      </a:lnTo>
                      <a:lnTo>
                        <a:pt x="2128" y="5449"/>
                      </a:lnTo>
                      <a:lnTo>
                        <a:pt x="2068" y="5434"/>
                      </a:lnTo>
                      <a:lnTo>
                        <a:pt x="1841" y="5313"/>
                      </a:lnTo>
                      <a:lnTo>
                        <a:pt x="1524" y="4921"/>
                      </a:lnTo>
                      <a:lnTo>
                        <a:pt x="1132" y="4106"/>
                      </a:lnTo>
                      <a:lnTo>
                        <a:pt x="936" y="3487"/>
                      </a:lnTo>
                      <a:lnTo>
                        <a:pt x="1313" y="3411"/>
                      </a:lnTo>
                      <a:lnTo>
                        <a:pt x="2068" y="3336"/>
                      </a:lnTo>
                      <a:close/>
                      <a:moveTo>
                        <a:pt x="8422" y="3336"/>
                      </a:moveTo>
                      <a:lnTo>
                        <a:pt x="9161" y="3426"/>
                      </a:lnTo>
                      <a:lnTo>
                        <a:pt x="9554" y="3502"/>
                      </a:lnTo>
                      <a:lnTo>
                        <a:pt x="9342" y="4121"/>
                      </a:lnTo>
                      <a:lnTo>
                        <a:pt x="8950" y="4936"/>
                      </a:lnTo>
                      <a:lnTo>
                        <a:pt x="8633" y="5328"/>
                      </a:lnTo>
                      <a:lnTo>
                        <a:pt x="8407" y="5449"/>
                      </a:lnTo>
                      <a:lnTo>
                        <a:pt x="8346" y="5464"/>
                      </a:lnTo>
                      <a:lnTo>
                        <a:pt x="8180" y="5434"/>
                      </a:lnTo>
                      <a:lnTo>
                        <a:pt x="7803" y="5162"/>
                      </a:lnTo>
                      <a:lnTo>
                        <a:pt x="7411" y="4649"/>
                      </a:lnTo>
                      <a:lnTo>
                        <a:pt x="7018" y="3955"/>
                      </a:lnTo>
                      <a:lnTo>
                        <a:pt x="6822" y="3532"/>
                      </a:lnTo>
                      <a:lnTo>
                        <a:pt x="7109" y="3457"/>
                      </a:lnTo>
                      <a:lnTo>
                        <a:pt x="7728" y="3351"/>
                      </a:lnTo>
                      <a:lnTo>
                        <a:pt x="8422" y="3336"/>
                      </a:lnTo>
                      <a:close/>
                      <a:moveTo>
                        <a:pt x="5237" y="4800"/>
                      </a:moveTo>
                      <a:lnTo>
                        <a:pt x="5373" y="5087"/>
                      </a:lnTo>
                      <a:lnTo>
                        <a:pt x="5524" y="5675"/>
                      </a:lnTo>
                      <a:lnTo>
                        <a:pt x="5524" y="6279"/>
                      </a:lnTo>
                      <a:lnTo>
                        <a:pt x="5373" y="6868"/>
                      </a:lnTo>
                      <a:lnTo>
                        <a:pt x="5237" y="7139"/>
                      </a:lnTo>
                      <a:lnTo>
                        <a:pt x="5086" y="6868"/>
                      </a:lnTo>
                      <a:lnTo>
                        <a:pt x="4950" y="6279"/>
                      </a:lnTo>
                      <a:lnTo>
                        <a:pt x="4950" y="5675"/>
                      </a:lnTo>
                      <a:lnTo>
                        <a:pt x="5086" y="5087"/>
                      </a:lnTo>
                      <a:lnTo>
                        <a:pt x="5237" y="4800"/>
                      </a:lnTo>
                      <a:close/>
                      <a:moveTo>
                        <a:pt x="4392" y="3879"/>
                      </a:moveTo>
                      <a:lnTo>
                        <a:pt x="4573" y="3985"/>
                      </a:lnTo>
                      <a:lnTo>
                        <a:pt x="4724" y="4121"/>
                      </a:lnTo>
                      <a:lnTo>
                        <a:pt x="4588" y="4332"/>
                      </a:lnTo>
                      <a:lnTo>
                        <a:pt x="4377" y="4770"/>
                      </a:lnTo>
                      <a:lnTo>
                        <a:pt x="4226" y="5238"/>
                      </a:lnTo>
                      <a:lnTo>
                        <a:pt x="4166" y="5705"/>
                      </a:lnTo>
                      <a:lnTo>
                        <a:pt x="4166" y="6188"/>
                      </a:lnTo>
                      <a:lnTo>
                        <a:pt x="4226" y="6671"/>
                      </a:lnTo>
                      <a:lnTo>
                        <a:pt x="4377" y="7139"/>
                      </a:lnTo>
                      <a:lnTo>
                        <a:pt x="4588" y="7592"/>
                      </a:lnTo>
                      <a:lnTo>
                        <a:pt x="4724" y="7803"/>
                      </a:lnTo>
                      <a:lnTo>
                        <a:pt x="4558" y="7939"/>
                      </a:lnTo>
                      <a:lnTo>
                        <a:pt x="4392" y="8045"/>
                      </a:lnTo>
                      <a:lnTo>
                        <a:pt x="4060" y="7411"/>
                      </a:lnTo>
                      <a:lnTo>
                        <a:pt x="3517" y="6581"/>
                      </a:lnTo>
                      <a:lnTo>
                        <a:pt x="3124" y="6143"/>
                      </a:lnTo>
                      <a:lnTo>
                        <a:pt x="2913" y="5962"/>
                      </a:lnTo>
                      <a:lnTo>
                        <a:pt x="3124" y="5796"/>
                      </a:lnTo>
                      <a:lnTo>
                        <a:pt x="3517" y="5358"/>
                      </a:lnTo>
                      <a:lnTo>
                        <a:pt x="4075" y="4528"/>
                      </a:lnTo>
                      <a:lnTo>
                        <a:pt x="4392" y="3879"/>
                      </a:lnTo>
                      <a:close/>
                      <a:moveTo>
                        <a:pt x="6098" y="3909"/>
                      </a:moveTo>
                      <a:lnTo>
                        <a:pt x="6430" y="4558"/>
                      </a:lnTo>
                      <a:lnTo>
                        <a:pt x="6988" y="5388"/>
                      </a:lnTo>
                      <a:lnTo>
                        <a:pt x="7380" y="5826"/>
                      </a:lnTo>
                      <a:lnTo>
                        <a:pt x="7592" y="5992"/>
                      </a:lnTo>
                      <a:lnTo>
                        <a:pt x="7380" y="6143"/>
                      </a:lnTo>
                      <a:lnTo>
                        <a:pt x="6973" y="6581"/>
                      </a:lnTo>
                      <a:lnTo>
                        <a:pt x="6414" y="7426"/>
                      </a:lnTo>
                      <a:lnTo>
                        <a:pt x="6098" y="8060"/>
                      </a:lnTo>
                      <a:lnTo>
                        <a:pt x="5931" y="7954"/>
                      </a:lnTo>
                      <a:lnTo>
                        <a:pt x="5781" y="7818"/>
                      </a:lnTo>
                      <a:lnTo>
                        <a:pt x="5916" y="7607"/>
                      </a:lnTo>
                      <a:lnTo>
                        <a:pt x="6128" y="7154"/>
                      </a:lnTo>
                      <a:lnTo>
                        <a:pt x="6264" y="6686"/>
                      </a:lnTo>
                      <a:lnTo>
                        <a:pt x="6339" y="6219"/>
                      </a:lnTo>
                      <a:lnTo>
                        <a:pt x="6339" y="5736"/>
                      </a:lnTo>
                      <a:lnTo>
                        <a:pt x="6264" y="5253"/>
                      </a:lnTo>
                      <a:lnTo>
                        <a:pt x="6128" y="4800"/>
                      </a:lnTo>
                      <a:lnTo>
                        <a:pt x="5916" y="4362"/>
                      </a:lnTo>
                      <a:lnTo>
                        <a:pt x="5781" y="4151"/>
                      </a:lnTo>
                      <a:lnTo>
                        <a:pt x="5931" y="4030"/>
                      </a:lnTo>
                      <a:lnTo>
                        <a:pt x="6098" y="3909"/>
                      </a:lnTo>
                      <a:close/>
                      <a:moveTo>
                        <a:pt x="2128" y="6475"/>
                      </a:moveTo>
                      <a:lnTo>
                        <a:pt x="2309" y="6505"/>
                      </a:lnTo>
                      <a:lnTo>
                        <a:pt x="2671" y="6777"/>
                      </a:lnTo>
                      <a:lnTo>
                        <a:pt x="3064" y="7290"/>
                      </a:lnTo>
                      <a:lnTo>
                        <a:pt x="3471" y="7984"/>
                      </a:lnTo>
                      <a:lnTo>
                        <a:pt x="3668" y="8407"/>
                      </a:lnTo>
                      <a:lnTo>
                        <a:pt x="3381" y="8482"/>
                      </a:lnTo>
                      <a:lnTo>
                        <a:pt x="2747" y="8588"/>
                      </a:lnTo>
                      <a:lnTo>
                        <a:pt x="2068" y="8603"/>
                      </a:lnTo>
                      <a:lnTo>
                        <a:pt x="1313" y="8543"/>
                      </a:lnTo>
                      <a:lnTo>
                        <a:pt x="936" y="8467"/>
                      </a:lnTo>
                      <a:lnTo>
                        <a:pt x="1132" y="7834"/>
                      </a:lnTo>
                      <a:lnTo>
                        <a:pt x="1524" y="7019"/>
                      </a:lnTo>
                      <a:lnTo>
                        <a:pt x="1841" y="6626"/>
                      </a:lnTo>
                      <a:lnTo>
                        <a:pt x="2068" y="6490"/>
                      </a:lnTo>
                      <a:lnTo>
                        <a:pt x="2128" y="6475"/>
                      </a:lnTo>
                      <a:close/>
                      <a:moveTo>
                        <a:pt x="8407" y="6505"/>
                      </a:moveTo>
                      <a:lnTo>
                        <a:pt x="8633" y="6626"/>
                      </a:lnTo>
                      <a:lnTo>
                        <a:pt x="8950" y="7034"/>
                      </a:lnTo>
                      <a:lnTo>
                        <a:pt x="9342" y="7834"/>
                      </a:lnTo>
                      <a:lnTo>
                        <a:pt x="9554" y="8467"/>
                      </a:lnTo>
                      <a:lnTo>
                        <a:pt x="9161" y="8528"/>
                      </a:lnTo>
                      <a:lnTo>
                        <a:pt x="8422" y="8603"/>
                      </a:lnTo>
                      <a:lnTo>
                        <a:pt x="7728" y="8588"/>
                      </a:lnTo>
                      <a:lnTo>
                        <a:pt x="7109" y="8482"/>
                      </a:lnTo>
                      <a:lnTo>
                        <a:pt x="6822" y="8407"/>
                      </a:lnTo>
                      <a:lnTo>
                        <a:pt x="7018" y="8000"/>
                      </a:lnTo>
                      <a:lnTo>
                        <a:pt x="7411" y="7305"/>
                      </a:lnTo>
                      <a:lnTo>
                        <a:pt x="7803" y="6792"/>
                      </a:lnTo>
                      <a:lnTo>
                        <a:pt x="8180" y="6520"/>
                      </a:lnTo>
                      <a:lnTo>
                        <a:pt x="8346" y="6505"/>
                      </a:lnTo>
                      <a:close/>
                      <a:moveTo>
                        <a:pt x="5237" y="8422"/>
                      </a:moveTo>
                      <a:lnTo>
                        <a:pt x="5449" y="8618"/>
                      </a:lnTo>
                      <a:lnTo>
                        <a:pt x="5735" y="8799"/>
                      </a:lnTo>
                      <a:lnTo>
                        <a:pt x="5464" y="9524"/>
                      </a:lnTo>
                      <a:lnTo>
                        <a:pt x="5237" y="10173"/>
                      </a:lnTo>
                      <a:lnTo>
                        <a:pt x="5011" y="9509"/>
                      </a:lnTo>
                      <a:lnTo>
                        <a:pt x="4724" y="8799"/>
                      </a:lnTo>
                      <a:lnTo>
                        <a:pt x="5011" y="8603"/>
                      </a:lnTo>
                      <a:lnTo>
                        <a:pt x="5237" y="8422"/>
                      </a:lnTo>
                      <a:close/>
                      <a:moveTo>
                        <a:pt x="5237" y="0"/>
                      </a:moveTo>
                      <a:lnTo>
                        <a:pt x="5086" y="31"/>
                      </a:lnTo>
                      <a:lnTo>
                        <a:pt x="4890" y="182"/>
                      </a:lnTo>
                      <a:lnTo>
                        <a:pt x="4830" y="302"/>
                      </a:lnTo>
                      <a:lnTo>
                        <a:pt x="4649" y="951"/>
                      </a:lnTo>
                      <a:lnTo>
                        <a:pt x="4226" y="2204"/>
                      </a:lnTo>
                      <a:lnTo>
                        <a:pt x="3985" y="2793"/>
                      </a:lnTo>
                      <a:lnTo>
                        <a:pt x="3652" y="2687"/>
                      </a:lnTo>
                      <a:lnTo>
                        <a:pt x="2868" y="2551"/>
                      </a:lnTo>
                      <a:lnTo>
                        <a:pt x="1962" y="2536"/>
                      </a:lnTo>
                      <a:lnTo>
                        <a:pt x="906" y="2657"/>
                      </a:lnTo>
                      <a:lnTo>
                        <a:pt x="302" y="2793"/>
                      </a:lnTo>
                      <a:lnTo>
                        <a:pt x="166" y="2853"/>
                      </a:lnTo>
                      <a:lnTo>
                        <a:pt x="60" y="2989"/>
                      </a:lnTo>
                      <a:lnTo>
                        <a:pt x="30" y="3064"/>
                      </a:lnTo>
                      <a:lnTo>
                        <a:pt x="0" y="3215"/>
                      </a:lnTo>
                      <a:lnTo>
                        <a:pt x="30" y="3291"/>
                      </a:lnTo>
                      <a:lnTo>
                        <a:pt x="166" y="3789"/>
                      </a:lnTo>
                      <a:lnTo>
                        <a:pt x="483" y="4649"/>
                      </a:lnTo>
                      <a:lnTo>
                        <a:pt x="815" y="5313"/>
                      </a:lnTo>
                      <a:lnTo>
                        <a:pt x="1177" y="5796"/>
                      </a:lnTo>
                      <a:lnTo>
                        <a:pt x="1358" y="5962"/>
                      </a:lnTo>
                      <a:lnTo>
                        <a:pt x="1162" y="6143"/>
                      </a:lnTo>
                      <a:lnTo>
                        <a:pt x="800" y="6626"/>
                      </a:lnTo>
                      <a:lnTo>
                        <a:pt x="468" y="7290"/>
                      </a:lnTo>
                      <a:lnTo>
                        <a:pt x="166" y="8150"/>
                      </a:lnTo>
                      <a:lnTo>
                        <a:pt x="30" y="8649"/>
                      </a:lnTo>
                      <a:lnTo>
                        <a:pt x="0" y="8799"/>
                      </a:lnTo>
                      <a:lnTo>
                        <a:pt x="60" y="8950"/>
                      </a:lnTo>
                      <a:lnTo>
                        <a:pt x="151" y="9086"/>
                      </a:lnTo>
                      <a:lnTo>
                        <a:pt x="302" y="9131"/>
                      </a:lnTo>
                      <a:lnTo>
                        <a:pt x="906" y="9282"/>
                      </a:lnTo>
                      <a:lnTo>
                        <a:pt x="1962" y="9403"/>
                      </a:lnTo>
                      <a:lnTo>
                        <a:pt x="2883" y="9388"/>
                      </a:lnTo>
                      <a:lnTo>
                        <a:pt x="3652" y="9252"/>
                      </a:lnTo>
                      <a:lnTo>
                        <a:pt x="3985" y="9131"/>
                      </a:lnTo>
                      <a:lnTo>
                        <a:pt x="4226" y="9735"/>
                      </a:lnTo>
                      <a:lnTo>
                        <a:pt x="4649" y="10988"/>
                      </a:lnTo>
                      <a:lnTo>
                        <a:pt x="4830" y="11622"/>
                      </a:lnTo>
                      <a:lnTo>
                        <a:pt x="4890" y="11758"/>
                      </a:lnTo>
                      <a:lnTo>
                        <a:pt x="5086" y="11924"/>
                      </a:lnTo>
                      <a:lnTo>
                        <a:pt x="5237" y="11939"/>
                      </a:lnTo>
                      <a:lnTo>
                        <a:pt x="5373" y="11924"/>
                      </a:lnTo>
                      <a:lnTo>
                        <a:pt x="5569" y="11758"/>
                      </a:lnTo>
                      <a:lnTo>
                        <a:pt x="5630" y="11622"/>
                      </a:lnTo>
                      <a:lnTo>
                        <a:pt x="5811" y="10988"/>
                      </a:lnTo>
                      <a:lnTo>
                        <a:pt x="6233" y="9735"/>
                      </a:lnTo>
                      <a:lnTo>
                        <a:pt x="6475" y="9131"/>
                      </a:lnTo>
                      <a:lnTo>
                        <a:pt x="6807" y="9252"/>
                      </a:lnTo>
                      <a:lnTo>
                        <a:pt x="7592" y="9388"/>
                      </a:lnTo>
                      <a:lnTo>
                        <a:pt x="8497" y="9403"/>
                      </a:lnTo>
                      <a:lnTo>
                        <a:pt x="9554" y="9282"/>
                      </a:lnTo>
                      <a:lnTo>
                        <a:pt x="10157" y="9131"/>
                      </a:lnTo>
                      <a:lnTo>
                        <a:pt x="10293" y="9086"/>
                      </a:lnTo>
                      <a:lnTo>
                        <a:pt x="10399" y="8950"/>
                      </a:lnTo>
                      <a:lnTo>
                        <a:pt x="10444" y="8875"/>
                      </a:lnTo>
                      <a:lnTo>
                        <a:pt x="10459" y="8724"/>
                      </a:lnTo>
                      <a:lnTo>
                        <a:pt x="10444" y="8649"/>
                      </a:lnTo>
                      <a:lnTo>
                        <a:pt x="10293" y="8150"/>
                      </a:lnTo>
                      <a:lnTo>
                        <a:pt x="9976" y="7290"/>
                      </a:lnTo>
                      <a:lnTo>
                        <a:pt x="9644" y="6626"/>
                      </a:lnTo>
                      <a:lnTo>
                        <a:pt x="9282" y="6143"/>
                      </a:lnTo>
                      <a:lnTo>
                        <a:pt x="9101" y="5962"/>
                      </a:lnTo>
                      <a:lnTo>
                        <a:pt x="9297" y="5796"/>
                      </a:lnTo>
                      <a:lnTo>
                        <a:pt x="9659" y="5313"/>
                      </a:lnTo>
                      <a:lnTo>
                        <a:pt x="9991" y="4649"/>
                      </a:lnTo>
                      <a:lnTo>
                        <a:pt x="10293" y="3789"/>
                      </a:lnTo>
                      <a:lnTo>
                        <a:pt x="10444" y="3291"/>
                      </a:lnTo>
                      <a:lnTo>
                        <a:pt x="10459" y="3140"/>
                      </a:lnTo>
                      <a:lnTo>
                        <a:pt x="10399" y="2989"/>
                      </a:lnTo>
                      <a:lnTo>
                        <a:pt x="10308" y="2853"/>
                      </a:lnTo>
                      <a:lnTo>
                        <a:pt x="10157" y="2793"/>
                      </a:lnTo>
                      <a:lnTo>
                        <a:pt x="9554" y="2657"/>
                      </a:lnTo>
                      <a:lnTo>
                        <a:pt x="8497" y="2536"/>
                      </a:lnTo>
                      <a:lnTo>
                        <a:pt x="7577" y="2551"/>
                      </a:lnTo>
                      <a:lnTo>
                        <a:pt x="6807" y="2687"/>
                      </a:lnTo>
                      <a:lnTo>
                        <a:pt x="6475" y="2793"/>
                      </a:lnTo>
                      <a:lnTo>
                        <a:pt x="6233" y="2204"/>
                      </a:lnTo>
                      <a:lnTo>
                        <a:pt x="5811" y="951"/>
                      </a:lnTo>
                      <a:lnTo>
                        <a:pt x="5630" y="302"/>
                      </a:lnTo>
                      <a:lnTo>
                        <a:pt x="5569" y="182"/>
                      </a:lnTo>
                      <a:lnTo>
                        <a:pt x="5373" y="16"/>
                      </a:lnTo>
                      <a:lnTo>
                        <a:pt x="5237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Google Shape;2167;p85">
                  <a:extLst>
                    <a:ext uri="{FF2B5EF4-FFF2-40B4-BE49-F238E27FC236}">
                      <a16:creationId xmlns:a16="http://schemas.microsoft.com/office/drawing/2014/main" xmlns="" id="{49E97950-8B50-4B1A-8373-14083EE9E2B7}"/>
                    </a:ext>
                  </a:extLst>
                </p:cNvPr>
                <p:cNvSpPr/>
                <p:nvPr/>
              </p:nvSpPr>
              <p:spPr>
                <a:xfrm>
                  <a:off x="4606047" y="2201793"/>
                  <a:ext cx="21000" cy="10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3835" extrusionOk="0">
                      <a:moveTo>
                        <a:pt x="408" y="1"/>
                      </a:moveTo>
                      <a:lnTo>
                        <a:pt x="242" y="31"/>
                      </a:lnTo>
                      <a:lnTo>
                        <a:pt x="31" y="242"/>
                      </a:lnTo>
                      <a:lnTo>
                        <a:pt x="1" y="408"/>
                      </a:lnTo>
                      <a:lnTo>
                        <a:pt x="1" y="3442"/>
                      </a:lnTo>
                      <a:lnTo>
                        <a:pt x="31" y="3593"/>
                      </a:lnTo>
                      <a:lnTo>
                        <a:pt x="242" y="3819"/>
                      </a:lnTo>
                      <a:lnTo>
                        <a:pt x="408" y="3834"/>
                      </a:lnTo>
                      <a:lnTo>
                        <a:pt x="559" y="3819"/>
                      </a:lnTo>
                      <a:lnTo>
                        <a:pt x="786" y="3593"/>
                      </a:lnTo>
                      <a:lnTo>
                        <a:pt x="801" y="3442"/>
                      </a:lnTo>
                      <a:lnTo>
                        <a:pt x="801" y="408"/>
                      </a:lnTo>
                      <a:lnTo>
                        <a:pt x="770" y="257"/>
                      </a:lnTo>
                      <a:lnTo>
                        <a:pt x="559" y="31"/>
                      </a:lnTo>
                      <a:lnTo>
                        <a:pt x="408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xmlns="" id="{E1B61051-B08B-42FB-A608-530812439601}"/>
                  </a:ext>
                </a:extLst>
              </p:cNvPr>
              <p:cNvSpPr/>
              <p:nvPr/>
            </p:nvSpPr>
            <p:spPr>
              <a:xfrm>
                <a:off x="1861662" y="-249855"/>
                <a:ext cx="45719" cy="812800"/>
              </a:xfrm>
              <a:prstGeom prst="rect">
                <a:avLst/>
              </a:prstGeom>
              <a:solidFill>
                <a:srgbClr val="DA07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24A081CF-668B-490F-8465-F086D0B3B444}"/>
                </a:ext>
              </a:extLst>
            </p:cNvPr>
            <p:cNvGrpSpPr/>
            <p:nvPr/>
          </p:nvGrpSpPr>
          <p:grpSpPr>
            <a:xfrm>
              <a:off x="2342733" y="-129373"/>
              <a:ext cx="609580" cy="1262458"/>
              <a:chOff x="914400" y="-249855"/>
              <a:chExt cx="1930759" cy="3998660"/>
            </a:xfrm>
          </p:grpSpPr>
          <p:grpSp>
            <p:nvGrpSpPr>
              <p:cNvPr id="8" name="Google Shape;2136;p85">
                <a:extLst>
                  <a:ext uri="{FF2B5EF4-FFF2-40B4-BE49-F238E27FC236}">
                    <a16:creationId xmlns:a16="http://schemas.microsoft.com/office/drawing/2014/main" xmlns="" id="{5411F71F-E0E8-4F91-B327-A4DD536BFF30}"/>
                  </a:ext>
                </a:extLst>
              </p:cNvPr>
              <p:cNvGrpSpPr/>
              <p:nvPr/>
            </p:nvGrpSpPr>
            <p:grpSpPr>
              <a:xfrm>
                <a:off x="914400" y="466787"/>
                <a:ext cx="1930759" cy="3282018"/>
                <a:chOff x="4124475" y="1250559"/>
                <a:chExt cx="984913" cy="1674213"/>
              </a:xfrm>
            </p:grpSpPr>
            <p:sp>
              <p:nvSpPr>
                <p:cNvPr id="10" name="Google Shape;2137;p85">
                  <a:extLst>
                    <a:ext uri="{FF2B5EF4-FFF2-40B4-BE49-F238E27FC236}">
                      <a16:creationId xmlns:a16="http://schemas.microsoft.com/office/drawing/2014/main" xmlns="" id="{F2085DF0-945F-43FD-B657-A3D313FD63C4}"/>
                    </a:ext>
                  </a:extLst>
                </p:cNvPr>
                <p:cNvSpPr/>
                <p:nvPr/>
              </p:nvSpPr>
              <p:spPr>
                <a:xfrm>
                  <a:off x="4405820" y="2586828"/>
                  <a:ext cx="422233" cy="84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05" h="3230" extrusionOk="0">
                      <a:moveTo>
                        <a:pt x="1540" y="0"/>
                      </a:moveTo>
                      <a:lnTo>
                        <a:pt x="1238" y="15"/>
                      </a:lnTo>
                      <a:lnTo>
                        <a:pt x="680" y="257"/>
                      </a:lnTo>
                      <a:lnTo>
                        <a:pt x="257" y="679"/>
                      </a:lnTo>
                      <a:lnTo>
                        <a:pt x="16" y="1238"/>
                      </a:lnTo>
                      <a:lnTo>
                        <a:pt x="1" y="1555"/>
                      </a:lnTo>
                      <a:lnTo>
                        <a:pt x="1" y="3230"/>
                      </a:lnTo>
                      <a:lnTo>
                        <a:pt x="16105" y="3230"/>
                      </a:lnTo>
                      <a:lnTo>
                        <a:pt x="16105" y="1555"/>
                      </a:lnTo>
                      <a:lnTo>
                        <a:pt x="16090" y="1238"/>
                      </a:lnTo>
                      <a:lnTo>
                        <a:pt x="15848" y="679"/>
                      </a:lnTo>
                      <a:lnTo>
                        <a:pt x="15441" y="257"/>
                      </a:lnTo>
                      <a:lnTo>
                        <a:pt x="14882" y="15"/>
                      </a:lnTo>
                      <a:lnTo>
                        <a:pt x="1456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Google Shape;2138;p85">
                  <a:extLst>
                    <a:ext uri="{FF2B5EF4-FFF2-40B4-BE49-F238E27FC236}">
                      <a16:creationId xmlns:a16="http://schemas.microsoft.com/office/drawing/2014/main" xmlns="" id="{17ECB1AD-E9A4-4E45-B8D9-8FF04C56D89B}"/>
                    </a:ext>
                  </a:extLst>
                </p:cNvPr>
                <p:cNvSpPr/>
                <p:nvPr/>
              </p:nvSpPr>
              <p:spPr>
                <a:xfrm>
                  <a:off x="444776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Google Shape;2139;p85">
                  <a:extLst>
                    <a:ext uri="{FF2B5EF4-FFF2-40B4-BE49-F238E27FC236}">
                      <a16:creationId xmlns:a16="http://schemas.microsoft.com/office/drawing/2014/main" xmlns="" id="{D37EC85B-C7D1-46D3-ADA2-1FCB35CC31BE}"/>
                    </a:ext>
                  </a:extLst>
                </p:cNvPr>
                <p:cNvSpPr/>
                <p:nvPr/>
              </p:nvSpPr>
              <p:spPr>
                <a:xfrm>
                  <a:off x="476432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Google Shape;2140;p85">
                  <a:extLst>
                    <a:ext uri="{FF2B5EF4-FFF2-40B4-BE49-F238E27FC236}">
                      <a16:creationId xmlns:a16="http://schemas.microsoft.com/office/drawing/2014/main" xmlns="" id="{3554359B-D4BC-421F-9939-21927B4BA88B}"/>
                    </a:ext>
                  </a:extLst>
                </p:cNvPr>
                <p:cNvSpPr/>
                <p:nvPr/>
              </p:nvSpPr>
              <p:spPr>
                <a:xfrm>
                  <a:off x="4637718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Google Shape;2141;p85">
                  <a:extLst>
                    <a:ext uri="{FF2B5EF4-FFF2-40B4-BE49-F238E27FC236}">
                      <a16:creationId xmlns:a16="http://schemas.microsoft.com/office/drawing/2014/main" xmlns="" id="{3E32342F-6E19-41D7-B701-ED2E2DC0C728}"/>
                    </a:ext>
                  </a:extLst>
                </p:cNvPr>
                <p:cNvSpPr/>
                <p:nvPr/>
              </p:nvSpPr>
              <p:spPr>
                <a:xfrm>
                  <a:off x="470100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Google Shape;2142;p85">
                  <a:extLst>
                    <a:ext uri="{FF2B5EF4-FFF2-40B4-BE49-F238E27FC236}">
                      <a16:creationId xmlns:a16="http://schemas.microsoft.com/office/drawing/2014/main" xmlns="" id="{DBB6EE59-AF12-445C-8E1C-1C21663A92AA}"/>
                    </a:ext>
                  </a:extLst>
                </p:cNvPr>
                <p:cNvSpPr/>
                <p:nvPr/>
              </p:nvSpPr>
              <p:spPr>
                <a:xfrm>
                  <a:off x="4574402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Google Shape;2143;p85">
                  <a:extLst>
                    <a:ext uri="{FF2B5EF4-FFF2-40B4-BE49-F238E27FC236}">
                      <a16:creationId xmlns:a16="http://schemas.microsoft.com/office/drawing/2014/main" xmlns="" id="{C5B97F1E-6731-4D14-A650-9F9C097ABD06}"/>
                    </a:ext>
                  </a:extLst>
                </p:cNvPr>
                <p:cNvSpPr/>
                <p:nvPr/>
              </p:nvSpPr>
              <p:spPr>
                <a:xfrm>
                  <a:off x="451108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Google Shape;2144;p85">
                  <a:extLst>
                    <a:ext uri="{FF2B5EF4-FFF2-40B4-BE49-F238E27FC236}">
                      <a16:creationId xmlns:a16="http://schemas.microsoft.com/office/drawing/2014/main" xmlns="" id="{421CEC49-54B3-4401-B859-519194133E6A}"/>
                    </a:ext>
                  </a:extLst>
                </p:cNvPr>
                <p:cNvSpPr/>
                <p:nvPr/>
              </p:nvSpPr>
              <p:spPr>
                <a:xfrm>
                  <a:off x="4124475" y="1250559"/>
                  <a:ext cx="984913" cy="984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67" h="37566" extrusionOk="0">
                      <a:moveTo>
                        <a:pt x="18550" y="0"/>
                      </a:moveTo>
                      <a:lnTo>
                        <a:pt x="18097" y="181"/>
                      </a:lnTo>
                      <a:lnTo>
                        <a:pt x="17901" y="347"/>
                      </a:lnTo>
                      <a:lnTo>
                        <a:pt x="363" y="17900"/>
                      </a:lnTo>
                      <a:lnTo>
                        <a:pt x="182" y="18096"/>
                      </a:lnTo>
                      <a:lnTo>
                        <a:pt x="1" y="18549"/>
                      </a:lnTo>
                      <a:lnTo>
                        <a:pt x="1" y="19017"/>
                      </a:lnTo>
                      <a:lnTo>
                        <a:pt x="182" y="19470"/>
                      </a:lnTo>
                      <a:lnTo>
                        <a:pt x="363" y="19666"/>
                      </a:lnTo>
                      <a:lnTo>
                        <a:pt x="17901" y="37219"/>
                      </a:lnTo>
                      <a:lnTo>
                        <a:pt x="18097" y="37385"/>
                      </a:lnTo>
                      <a:lnTo>
                        <a:pt x="18535" y="37566"/>
                      </a:lnTo>
                      <a:lnTo>
                        <a:pt x="19018" y="37566"/>
                      </a:lnTo>
                      <a:lnTo>
                        <a:pt x="19470" y="37385"/>
                      </a:lnTo>
                      <a:lnTo>
                        <a:pt x="19682" y="37219"/>
                      </a:lnTo>
                      <a:lnTo>
                        <a:pt x="37220" y="19666"/>
                      </a:lnTo>
                      <a:lnTo>
                        <a:pt x="37386" y="19470"/>
                      </a:lnTo>
                      <a:lnTo>
                        <a:pt x="37567" y="19017"/>
                      </a:lnTo>
                      <a:lnTo>
                        <a:pt x="37567" y="18549"/>
                      </a:lnTo>
                      <a:lnTo>
                        <a:pt x="37386" y="18096"/>
                      </a:lnTo>
                      <a:lnTo>
                        <a:pt x="37220" y="17900"/>
                      </a:lnTo>
                      <a:lnTo>
                        <a:pt x="19682" y="347"/>
                      </a:lnTo>
                      <a:lnTo>
                        <a:pt x="19486" y="181"/>
                      </a:lnTo>
                      <a:lnTo>
                        <a:pt x="19033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Google Shape;2145;p85">
                  <a:extLst>
                    <a:ext uri="{FF2B5EF4-FFF2-40B4-BE49-F238E27FC236}">
                      <a16:creationId xmlns:a16="http://schemas.microsoft.com/office/drawing/2014/main" xmlns="" id="{5098BDD9-ADED-4D52-87AB-57EE916A21EB}"/>
                    </a:ext>
                  </a:extLst>
                </p:cNvPr>
                <p:cNvSpPr/>
                <p:nvPr/>
              </p:nvSpPr>
              <p:spPr>
                <a:xfrm>
                  <a:off x="4229740" y="1355797"/>
                  <a:ext cx="774386" cy="774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37" h="29538" extrusionOk="0">
                      <a:moveTo>
                        <a:pt x="14761" y="1"/>
                      </a:moveTo>
                      <a:lnTo>
                        <a:pt x="1" y="14777"/>
                      </a:lnTo>
                      <a:lnTo>
                        <a:pt x="14761" y="29537"/>
                      </a:lnTo>
                      <a:lnTo>
                        <a:pt x="29537" y="14777"/>
                      </a:lnTo>
                      <a:lnTo>
                        <a:pt x="14761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Google Shape;2146;p85">
                  <a:extLst>
                    <a:ext uri="{FF2B5EF4-FFF2-40B4-BE49-F238E27FC236}">
                      <a16:creationId xmlns:a16="http://schemas.microsoft.com/office/drawing/2014/main" xmlns="" id="{6091754F-B48E-49B2-91B9-930464108F3F}"/>
                    </a:ext>
                  </a:extLst>
                </p:cNvPr>
                <p:cNvSpPr/>
                <p:nvPr/>
              </p:nvSpPr>
              <p:spPr>
                <a:xfrm>
                  <a:off x="4855747" y="1702449"/>
                  <a:ext cx="81536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0" h="3094" extrusionOk="0">
                      <a:moveTo>
                        <a:pt x="1555" y="0"/>
                      </a:moveTo>
                      <a:lnTo>
                        <a:pt x="0" y="1555"/>
                      </a:lnTo>
                      <a:lnTo>
                        <a:pt x="1555" y="3094"/>
                      </a:lnTo>
                      <a:lnTo>
                        <a:pt x="3109" y="1555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Google Shape;2147;p85">
                  <a:extLst>
                    <a:ext uri="{FF2B5EF4-FFF2-40B4-BE49-F238E27FC236}">
                      <a16:creationId xmlns:a16="http://schemas.microsoft.com/office/drawing/2014/main" xmlns="" id="{DE857AC8-7956-4BB8-9957-767C9B79063D}"/>
                    </a:ext>
                  </a:extLst>
                </p:cNvPr>
                <p:cNvSpPr/>
                <p:nvPr/>
              </p:nvSpPr>
              <p:spPr>
                <a:xfrm>
                  <a:off x="4576762" y="1422679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40" y="1"/>
                      </a:moveTo>
                      <a:lnTo>
                        <a:pt x="1" y="1555"/>
                      </a:lnTo>
                      <a:lnTo>
                        <a:pt x="1540" y="3095"/>
                      </a:lnTo>
                      <a:lnTo>
                        <a:pt x="3095" y="1555"/>
                      </a:lnTo>
                      <a:lnTo>
                        <a:pt x="1540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Google Shape;2148;p85">
                  <a:extLst>
                    <a:ext uri="{FF2B5EF4-FFF2-40B4-BE49-F238E27FC236}">
                      <a16:creationId xmlns:a16="http://schemas.microsoft.com/office/drawing/2014/main" xmlns="" id="{C43F2833-968F-48E9-93BD-AD12C34260B6}"/>
                    </a:ext>
                  </a:extLst>
                </p:cNvPr>
                <p:cNvSpPr/>
                <p:nvPr/>
              </p:nvSpPr>
              <p:spPr>
                <a:xfrm>
                  <a:off x="4464784" y="147886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3653" y="1"/>
                      </a:moveTo>
                      <a:lnTo>
                        <a:pt x="1" y="3683"/>
                      </a:lnTo>
                      <a:lnTo>
                        <a:pt x="2597" y="6279"/>
                      </a:lnTo>
                      <a:lnTo>
                        <a:pt x="4211" y="4679"/>
                      </a:lnTo>
                      <a:lnTo>
                        <a:pt x="5796" y="6279"/>
                      </a:lnTo>
                      <a:lnTo>
                        <a:pt x="7396" y="4679"/>
                      </a:lnTo>
                      <a:lnTo>
                        <a:pt x="8996" y="6279"/>
                      </a:lnTo>
                      <a:lnTo>
                        <a:pt x="11607" y="3683"/>
                      </a:lnTo>
                      <a:lnTo>
                        <a:pt x="7939" y="1"/>
                      </a:lnTo>
                      <a:lnTo>
                        <a:pt x="5796" y="2129"/>
                      </a:lnTo>
                      <a:lnTo>
                        <a:pt x="365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Google Shape;2149;p85">
                  <a:extLst>
                    <a:ext uri="{FF2B5EF4-FFF2-40B4-BE49-F238E27FC236}">
                      <a16:creationId xmlns:a16="http://schemas.microsoft.com/office/drawing/2014/main" xmlns="" id="{F819CBA2-E49C-439B-AA07-F8F817ED6966}"/>
                    </a:ext>
                  </a:extLst>
                </p:cNvPr>
                <p:cNvSpPr/>
                <p:nvPr/>
              </p:nvSpPr>
              <p:spPr>
                <a:xfrm>
                  <a:off x="4716451" y="1590840"/>
                  <a:ext cx="164646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0" h="11623" extrusionOk="0">
                      <a:moveTo>
                        <a:pt x="2612" y="1"/>
                      </a:moveTo>
                      <a:lnTo>
                        <a:pt x="1" y="2597"/>
                      </a:lnTo>
                      <a:lnTo>
                        <a:pt x="1585" y="4197"/>
                      </a:lnTo>
                      <a:lnTo>
                        <a:pt x="1" y="5812"/>
                      </a:lnTo>
                      <a:lnTo>
                        <a:pt x="1585" y="7411"/>
                      </a:lnTo>
                      <a:lnTo>
                        <a:pt x="1" y="9011"/>
                      </a:lnTo>
                      <a:lnTo>
                        <a:pt x="2612" y="11622"/>
                      </a:lnTo>
                      <a:lnTo>
                        <a:pt x="6279" y="7940"/>
                      </a:lnTo>
                      <a:lnTo>
                        <a:pt x="4151" y="5812"/>
                      </a:lnTo>
                      <a:lnTo>
                        <a:pt x="6279" y="3668"/>
                      </a:lnTo>
                      <a:lnTo>
                        <a:pt x="26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Google Shape;2150;p85">
                  <a:extLst>
                    <a:ext uri="{FF2B5EF4-FFF2-40B4-BE49-F238E27FC236}">
                      <a16:creationId xmlns:a16="http://schemas.microsoft.com/office/drawing/2014/main" xmlns="" id="{897861FF-AE7B-4F5C-8E0E-FF2C2A0CEF5A}"/>
                    </a:ext>
                  </a:extLst>
                </p:cNvPr>
                <p:cNvSpPr/>
                <p:nvPr/>
              </p:nvSpPr>
              <p:spPr>
                <a:xfrm>
                  <a:off x="4674109" y="1674343"/>
                  <a:ext cx="53064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38" extrusionOk="0">
                      <a:moveTo>
                        <a:pt x="1012" y="0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Google Shape;2151;p85">
                  <a:extLst>
                    <a:ext uri="{FF2B5EF4-FFF2-40B4-BE49-F238E27FC236}">
                      <a16:creationId xmlns:a16="http://schemas.microsoft.com/office/drawing/2014/main" xmlns="" id="{8C9D740A-6755-4976-90BF-0D07E864025A}"/>
                    </a:ext>
                  </a:extLst>
                </p:cNvPr>
                <p:cNvSpPr/>
                <p:nvPr/>
              </p:nvSpPr>
              <p:spPr>
                <a:xfrm>
                  <a:off x="4632160" y="1632002"/>
                  <a:ext cx="53457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9" h="2039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38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Google Shape;2152;p85">
                  <a:extLst>
                    <a:ext uri="{FF2B5EF4-FFF2-40B4-BE49-F238E27FC236}">
                      <a16:creationId xmlns:a16="http://schemas.microsoft.com/office/drawing/2014/main" xmlns="" id="{25A12C51-7B70-4F82-9290-804A13D3376F}"/>
                    </a:ext>
                  </a:extLst>
                </p:cNvPr>
                <p:cNvSpPr/>
                <p:nvPr/>
              </p:nvSpPr>
              <p:spPr>
                <a:xfrm>
                  <a:off x="4352414" y="1590840"/>
                  <a:ext cx="164620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9" h="11623" extrusionOk="0">
                      <a:moveTo>
                        <a:pt x="3683" y="1"/>
                      </a:moveTo>
                      <a:lnTo>
                        <a:pt x="0" y="3668"/>
                      </a:lnTo>
                      <a:lnTo>
                        <a:pt x="2128" y="5812"/>
                      </a:lnTo>
                      <a:lnTo>
                        <a:pt x="0" y="7940"/>
                      </a:lnTo>
                      <a:lnTo>
                        <a:pt x="3683" y="11622"/>
                      </a:lnTo>
                      <a:lnTo>
                        <a:pt x="6279" y="9011"/>
                      </a:lnTo>
                      <a:lnTo>
                        <a:pt x="4694" y="7411"/>
                      </a:lnTo>
                      <a:lnTo>
                        <a:pt x="6279" y="5812"/>
                      </a:lnTo>
                      <a:lnTo>
                        <a:pt x="4694" y="4197"/>
                      </a:lnTo>
                      <a:lnTo>
                        <a:pt x="6279" y="2597"/>
                      </a:lnTo>
                      <a:lnTo>
                        <a:pt x="368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Google Shape;2153;p85">
                  <a:extLst>
                    <a:ext uri="{FF2B5EF4-FFF2-40B4-BE49-F238E27FC236}">
                      <a16:creationId xmlns:a16="http://schemas.microsoft.com/office/drawing/2014/main" xmlns="" id="{83E8642A-92F6-4E93-A1B1-7923BF187112}"/>
                    </a:ext>
                  </a:extLst>
                </p:cNvPr>
                <p:cNvSpPr/>
                <p:nvPr/>
              </p:nvSpPr>
              <p:spPr>
                <a:xfrm>
                  <a:off x="4296622" y="1702449"/>
                  <a:ext cx="81143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4" extrusionOk="0">
                      <a:moveTo>
                        <a:pt x="1540" y="0"/>
                      </a:moveTo>
                      <a:lnTo>
                        <a:pt x="0" y="1539"/>
                      </a:lnTo>
                      <a:lnTo>
                        <a:pt x="1540" y="3094"/>
                      </a:lnTo>
                      <a:lnTo>
                        <a:pt x="3094" y="1539"/>
                      </a:lnTo>
                      <a:lnTo>
                        <a:pt x="1540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Google Shape;2154;p85">
                  <a:extLst>
                    <a:ext uri="{FF2B5EF4-FFF2-40B4-BE49-F238E27FC236}">
                      <a16:creationId xmlns:a16="http://schemas.microsoft.com/office/drawing/2014/main" xmlns="" id="{536E988A-4D88-4C2C-B63B-449B7FF0D281}"/>
                    </a:ext>
                  </a:extLst>
                </p:cNvPr>
                <p:cNvSpPr/>
                <p:nvPr/>
              </p:nvSpPr>
              <p:spPr>
                <a:xfrm>
                  <a:off x="4548289" y="1632395"/>
                  <a:ext cx="53038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4" extrusionOk="0">
                      <a:moveTo>
                        <a:pt x="1011" y="1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23" y="1012"/>
                      </a:lnTo>
                      <a:lnTo>
                        <a:pt x="1011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Google Shape;2155;p85">
                  <a:extLst>
                    <a:ext uri="{FF2B5EF4-FFF2-40B4-BE49-F238E27FC236}">
                      <a16:creationId xmlns:a16="http://schemas.microsoft.com/office/drawing/2014/main" xmlns="" id="{29914B91-5F27-4C4C-8AB5-F36769F5C6EA}"/>
                    </a:ext>
                  </a:extLst>
                </p:cNvPr>
                <p:cNvSpPr/>
                <p:nvPr/>
              </p:nvSpPr>
              <p:spPr>
                <a:xfrm>
                  <a:off x="4506340" y="1674343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2" y="0"/>
                      </a:moveTo>
                      <a:lnTo>
                        <a:pt x="0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Google Shape;2156;p85">
                  <a:extLst>
                    <a:ext uri="{FF2B5EF4-FFF2-40B4-BE49-F238E27FC236}">
                      <a16:creationId xmlns:a16="http://schemas.microsoft.com/office/drawing/2014/main" xmlns="" id="{C8BD52AC-8DF5-47EC-994D-ABB22BFAA7D2}"/>
                    </a:ext>
                  </a:extLst>
                </p:cNvPr>
                <p:cNvSpPr/>
                <p:nvPr/>
              </p:nvSpPr>
              <p:spPr>
                <a:xfrm>
                  <a:off x="4590238" y="1674343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38" y="1012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Google Shape;2157;p85">
                  <a:extLst>
                    <a:ext uri="{FF2B5EF4-FFF2-40B4-BE49-F238E27FC236}">
                      <a16:creationId xmlns:a16="http://schemas.microsoft.com/office/drawing/2014/main" xmlns="" id="{43764222-1FE2-4ACC-B9F2-7CFD591EA90F}"/>
                    </a:ext>
                  </a:extLst>
                </p:cNvPr>
                <p:cNvSpPr/>
                <p:nvPr/>
              </p:nvSpPr>
              <p:spPr>
                <a:xfrm>
                  <a:off x="4548289" y="1716292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3"/>
                      </a:lnTo>
                      <a:lnTo>
                        <a:pt x="2038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Google Shape;2158;p85">
                  <a:extLst>
                    <a:ext uri="{FF2B5EF4-FFF2-40B4-BE49-F238E27FC236}">
                      <a16:creationId xmlns:a16="http://schemas.microsoft.com/office/drawing/2014/main" xmlns="" id="{8A50D493-1D8F-44C8-B76F-C4118BB1B494}"/>
                    </a:ext>
                  </a:extLst>
                </p:cNvPr>
                <p:cNvSpPr/>
                <p:nvPr/>
              </p:nvSpPr>
              <p:spPr>
                <a:xfrm>
                  <a:off x="4506340" y="1758240"/>
                  <a:ext cx="53038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38" extrusionOk="0">
                      <a:moveTo>
                        <a:pt x="1012" y="0"/>
                      </a:moveTo>
                      <a:lnTo>
                        <a:pt x="0" y="1026"/>
                      </a:lnTo>
                      <a:lnTo>
                        <a:pt x="1012" y="2038"/>
                      </a:lnTo>
                      <a:lnTo>
                        <a:pt x="2023" y="1026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Google Shape;2159;p85">
                  <a:extLst>
                    <a:ext uri="{FF2B5EF4-FFF2-40B4-BE49-F238E27FC236}">
                      <a16:creationId xmlns:a16="http://schemas.microsoft.com/office/drawing/2014/main" xmlns="" id="{B08F2666-B9E6-44CE-8BAD-72BEEAB136BA}"/>
                    </a:ext>
                  </a:extLst>
                </p:cNvPr>
                <p:cNvSpPr/>
                <p:nvPr/>
              </p:nvSpPr>
              <p:spPr>
                <a:xfrm>
                  <a:off x="4632553" y="1716292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Google Shape;2160;p85">
                  <a:extLst>
                    <a:ext uri="{FF2B5EF4-FFF2-40B4-BE49-F238E27FC236}">
                      <a16:creationId xmlns:a16="http://schemas.microsoft.com/office/drawing/2014/main" xmlns="" id="{023BA87B-8C59-4EC5-A0C7-4D7E425ECEF3}"/>
                    </a:ext>
                  </a:extLst>
                </p:cNvPr>
                <p:cNvSpPr/>
                <p:nvPr/>
              </p:nvSpPr>
              <p:spPr>
                <a:xfrm>
                  <a:off x="4590631" y="1758240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2"/>
                      </a:lnTo>
                      <a:lnTo>
                        <a:pt x="2023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Google Shape;2161;p85">
                  <a:extLst>
                    <a:ext uri="{FF2B5EF4-FFF2-40B4-BE49-F238E27FC236}">
                      <a16:creationId xmlns:a16="http://schemas.microsoft.com/office/drawing/2014/main" xmlns="" id="{61F764DF-6370-4383-A474-7C5750054A90}"/>
                    </a:ext>
                  </a:extLst>
                </p:cNvPr>
                <p:cNvSpPr/>
                <p:nvPr/>
              </p:nvSpPr>
              <p:spPr>
                <a:xfrm>
                  <a:off x="4548289" y="1800163"/>
                  <a:ext cx="53431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39" extrusionOk="0">
                      <a:moveTo>
                        <a:pt x="1026" y="1"/>
                      </a:moveTo>
                      <a:lnTo>
                        <a:pt x="0" y="1027"/>
                      </a:lnTo>
                      <a:lnTo>
                        <a:pt x="1026" y="2038"/>
                      </a:lnTo>
                      <a:lnTo>
                        <a:pt x="2038" y="1027"/>
                      </a:lnTo>
                      <a:lnTo>
                        <a:pt x="1026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Google Shape;2162;p85">
                  <a:extLst>
                    <a:ext uri="{FF2B5EF4-FFF2-40B4-BE49-F238E27FC236}">
                      <a16:creationId xmlns:a16="http://schemas.microsoft.com/office/drawing/2014/main" xmlns="" id="{DDBCE329-8810-4093-8F73-372BB87BA370}"/>
                    </a:ext>
                  </a:extLst>
                </p:cNvPr>
                <p:cNvSpPr/>
                <p:nvPr/>
              </p:nvSpPr>
              <p:spPr>
                <a:xfrm>
                  <a:off x="4464784" y="184250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2597" y="1"/>
                      </a:moveTo>
                      <a:lnTo>
                        <a:pt x="1" y="2597"/>
                      </a:lnTo>
                      <a:lnTo>
                        <a:pt x="3653" y="6279"/>
                      </a:lnTo>
                      <a:lnTo>
                        <a:pt x="5796" y="4151"/>
                      </a:lnTo>
                      <a:lnTo>
                        <a:pt x="7939" y="6279"/>
                      </a:lnTo>
                      <a:lnTo>
                        <a:pt x="11607" y="2597"/>
                      </a:lnTo>
                      <a:lnTo>
                        <a:pt x="8996" y="1"/>
                      </a:lnTo>
                      <a:lnTo>
                        <a:pt x="7396" y="1601"/>
                      </a:lnTo>
                      <a:lnTo>
                        <a:pt x="5796" y="1"/>
                      </a:lnTo>
                      <a:lnTo>
                        <a:pt x="4211" y="1601"/>
                      </a:lnTo>
                      <a:lnTo>
                        <a:pt x="2597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Google Shape;2163;p85">
                  <a:extLst>
                    <a:ext uri="{FF2B5EF4-FFF2-40B4-BE49-F238E27FC236}">
                      <a16:creationId xmlns:a16="http://schemas.microsoft.com/office/drawing/2014/main" xmlns="" id="{60130681-E956-4F24-9BAE-F57AF38D4BEA}"/>
                    </a:ext>
                  </a:extLst>
                </p:cNvPr>
                <p:cNvSpPr/>
                <p:nvPr/>
              </p:nvSpPr>
              <p:spPr>
                <a:xfrm>
                  <a:off x="4674109" y="1758634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Google Shape;2164;p85">
                  <a:extLst>
                    <a:ext uri="{FF2B5EF4-FFF2-40B4-BE49-F238E27FC236}">
                      <a16:creationId xmlns:a16="http://schemas.microsoft.com/office/drawing/2014/main" xmlns="" id="{FF95EC22-B0D0-4BAE-8685-93CF2D5B8468}"/>
                    </a:ext>
                  </a:extLst>
                </p:cNvPr>
                <p:cNvSpPr/>
                <p:nvPr/>
              </p:nvSpPr>
              <p:spPr>
                <a:xfrm>
                  <a:off x="4632553" y="1800163"/>
                  <a:ext cx="53064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4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Google Shape;2165;p85">
                  <a:extLst>
                    <a:ext uri="{FF2B5EF4-FFF2-40B4-BE49-F238E27FC236}">
                      <a16:creationId xmlns:a16="http://schemas.microsoft.com/office/drawing/2014/main" xmlns="" id="{DD9DE8A6-1C96-415C-8669-2A3EAB766769}"/>
                    </a:ext>
                  </a:extLst>
                </p:cNvPr>
                <p:cNvSpPr/>
                <p:nvPr/>
              </p:nvSpPr>
              <p:spPr>
                <a:xfrm>
                  <a:off x="4576368" y="1982193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55" y="0"/>
                      </a:moveTo>
                      <a:lnTo>
                        <a:pt x="1" y="1540"/>
                      </a:lnTo>
                      <a:lnTo>
                        <a:pt x="1555" y="3094"/>
                      </a:lnTo>
                      <a:lnTo>
                        <a:pt x="3095" y="1540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Google Shape;2166;p85">
                  <a:extLst>
                    <a:ext uri="{FF2B5EF4-FFF2-40B4-BE49-F238E27FC236}">
                      <a16:creationId xmlns:a16="http://schemas.microsoft.com/office/drawing/2014/main" xmlns="" id="{8073A1B7-7B27-4082-9873-6AD910DD0C0D}"/>
                    </a:ext>
                  </a:extLst>
                </p:cNvPr>
                <p:cNvSpPr/>
                <p:nvPr/>
              </p:nvSpPr>
              <p:spPr>
                <a:xfrm>
                  <a:off x="4479440" y="2280945"/>
                  <a:ext cx="274235" cy="3130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0" h="11939" extrusionOk="0">
                      <a:moveTo>
                        <a:pt x="5237" y="1781"/>
                      </a:moveTo>
                      <a:lnTo>
                        <a:pt x="5449" y="2445"/>
                      </a:lnTo>
                      <a:lnTo>
                        <a:pt x="5735" y="3155"/>
                      </a:lnTo>
                      <a:lnTo>
                        <a:pt x="5464" y="3336"/>
                      </a:lnTo>
                      <a:lnTo>
                        <a:pt x="5237" y="3532"/>
                      </a:lnTo>
                      <a:lnTo>
                        <a:pt x="5011" y="3336"/>
                      </a:lnTo>
                      <a:lnTo>
                        <a:pt x="4724" y="3155"/>
                      </a:lnTo>
                      <a:lnTo>
                        <a:pt x="5011" y="2430"/>
                      </a:lnTo>
                      <a:lnTo>
                        <a:pt x="5237" y="1781"/>
                      </a:lnTo>
                      <a:close/>
                      <a:moveTo>
                        <a:pt x="2068" y="3336"/>
                      </a:moveTo>
                      <a:lnTo>
                        <a:pt x="2747" y="3351"/>
                      </a:lnTo>
                      <a:lnTo>
                        <a:pt x="3381" y="3442"/>
                      </a:lnTo>
                      <a:lnTo>
                        <a:pt x="3668" y="3517"/>
                      </a:lnTo>
                      <a:lnTo>
                        <a:pt x="3471" y="3925"/>
                      </a:lnTo>
                      <a:lnTo>
                        <a:pt x="3064" y="4634"/>
                      </a:lnTo>
                      <a:lnTo>
                        <a:pt x="2671" y="5147"/>
                      </a:lnTo>
                      <a:lnTo>
                        <a:pt x="2309" y="5419"/>
                      </a:lnTo>
                      <a:lnTo>
                        <a:pt x="2128" y="5449"/>
                      </a:lnTo>
                      <a:lnTo>
                        <a:pt x="2068" y="5434"/>
                      </a:lnTo>
                      <a:lnTo>
                        <a:pt x="1841" y="5313"/>
                      </a:lnTo>
                      <a:lnTo>
                        <a:pt x="1524" y="4921"/>
                      </a:lnTo>
                      <a:lnTo>
                        <a:pt x="1132" y="4106"/>
                      </a:lnTo>
                      <a:lnTo>
                        <a:pt x="936" y="3487"/>
                      </a:lnTo>
                      <a:lnTo>
                        <a:pt x="1313" y="3411"/>
                      </a:lnTo>
                      <a:lnTo>
                        <a:pt x="2068" y="3336"/>
                      </a:lnTo>
                      <a:close/>
                      <a:moveTo>
                        <a:pt x="8422" y="3336"/>
                      </a:moveTo>
                      <a:lnTo>
                        <a:pt x="9161" y="3426"/>
                      </a:lnTo>
                      <a:lnTo>
                        <a:pt x="9554" y="3502"/>
                      </a:lnTo>
                      <a:lnTo>
                        <a:pt x="9342" y="4121"/>
                      </a:lnTo>
                      <a:lnTo>
                        <a:pt x="8950" y="4936"/>
                      </a:lnTo>
                      <a:lnTo>
                        <a:pt x="8633" y="5328"/>
                      </a:lnTo>
                      <a:lnTo>
                        <a:pt x="8407" y="5449"/>
                      </a:lnTo>
                      <a:lnTo>
                        <a:pt x="8346" y="5464"/>
                      </a:lnTo>
                      <a:lnTo>
                        <a:pt x="8180" y="5434"/>
                      </a:lnTo>
                      <a:lnTo>
                        <a:pt x="7803" y="5162"/>
                      </a:lnTo>
                      <a:lnTo>
                        <a:pt x="7411" y="4649"/>
                      </a:lnTo>
                      <a:lnTo>
                        <a:pt x="7018" y="3955"/>
                      </a:lnTo>
                      <a:lnTo>
                        <a:pt x="6822" y="3532"/>
                      </a:lnTo>
                      <a:lnTo>
                        <a:pt x="7109" y="3457"/>
                      </a:lnTo>
                      <a:lnTo>
                        <a:pt x="7728" y="3351"/>
                      </a:lnTo>
                      <a:lnTo>
                        <a:pt x="8422" y="3336"/>
                      </a:lnTo>
                      <a:close/>
                      <a:moveTo>
                        <a:pt x="5237" y="4800"/>
                      </a:moveTo>
                      <a:lnTo>
                        <a:pt x="5373" y="5087"/>
                      </a:lnTo>
                      <a:lnTo>
                        <a:pt x="5524" y="5675"/>
                      </a:lnTo>
                      <a:lnTo>
                        <a:pt x="5524" y="6279"/>
                      </a:lnTo>
                      <a:lnTo>
                        <a:pt x="5373" y="6868"/>
                      </a:lnTo>
                      <a:lnTo>
                        <a:pt x="5237" y="7139"/>
                      </a:lnTo>
                      <a:lnTo>
                        <a:pt x="5086" y="6868"/>
                      </a:lnTo>
                      <a:lnTo>
                        <a:pt x="4950" y="6279"/>
                      </a:lnTo>
                      <a:lnTo>
                        <a:pt x="4950" y="5675"/>
                      </a:lnTo>
                      <a:lnTo>
                        <a:pt x="5086" y="5087"/>
                      </a:lnTo>
                      <a:lnTo>
                        <a:pt x="5237" y="4800"/>
                      </a:lnTo>
                      <a:close/>
                      <a:moveTo>
                        <a:pt x="4392" y="3879"/>
                      </a:moveTo>
                      <a:lnTo>
                        <a:pt x="4573" y="3985"/>
                      </a:lnTo>
                      <a:lnTo>
                        <a:pt x="4724" y="4121"/>
                      </a:lnTo>
                      <a:lnTo>
                        <a:pt x="4588" y="4332"/>
                      </a:lnTo>
                      <a:lnTo>
                        <a:pt x="4377" y="4770"/>
                      </a:lnTo>
                      <a:lnTo>
                        <a:pt x="4226" y="5238"/>
                      </a:lnTo>
                      <a:lnTo>
                        <a:pt x="4166" y="5705"/>
                      </a:lnTo>
                      <a:lnTo>
                        <a:pt x="4166" y="6188"/>
                      </a:lnTo>
                      <a:lnTo>
                        <a:pt x="4226" y="6671"/>
                      </a:lnTo>
                      <a:lnTo>
                        <a:pt x="4377" y="7139"/>
                      </a:lnTo>
                      <a:lnTo>
                        <a:pt x="4588" y="7592"/>
                      </a:lnTo>
                      <a:lnTo>
                        <a:pt x="4724" y="7803"/>
                      </a:lnTo>
                      <a:lnTo>
                        <a:pt x="4558" y="7939"/>
                      </a:lnTo>
                      <a:lnTo>
                        <a:pt x="4392" y="8045"/>
                      </a:lnTo>
                      <a:lnTo>
                        <a:pt x="4060" y="7411"/>
                      </a:lnTo>
                      <a:lnTo>
                        <a:pt x="3517" y="6581"/>
                      </a:lnTo>
                      <a:lnTo>
                        <a:pt x="3124" y="6143"/>
                      </a:lnTo>
                      <a:lnTo>
                        <a:pt x="2913" y="5962"/>
                      </a:lnTo>
                      <a:lnTo>
                        <a:pt x="3124" y="5796"/>
                      </a:lnTo>
                      <a:lnTo>
                        <a:pt x="3517" y="5358"/>
                      </a:lnTo>
                      <a:lnTo>
                        <a:pt x="4075" y="4528"/>
                      </a:lnTo>
                      <a:lnTo>
                        <a:pt x="4392" y="3879"/>
                      </a:lnTo>
                      <a:close/>
                      <a:moveTo>
                        <a:pt x="6098" y="3909"/>
                      </a:moveTo>
                      <a:lnTo>
                        <a:pt x="6430" y="4558"/>
                      </a:lnTo>
                      <a:lnTo>
                        <a:pt x="6988" y="5388"/>
                      </a:lnTo>
                      <a:lnTo>
                        <a:pt x="7380" y="5826"/>
                      </a:lnTo>
                      <a:lnTo>
                        <a:pt x="7592" y="5992"/>
                      </a:lnTo>
                      <a:lnTo>
                        <a:pt x="7380" y="6143"/>
                      </a:lnTo>
                      <a:lnTo>
                        <a:pt x="6973" y="6581"/>
                      </a:lnTo>
                      <a:lnTo>
                        <a:pt x="6414" y="7426"/>
                      </a:lnTo>
                      <a:lnTo>
                        <a:pt x="6098" y="8060"/>
                      </a:lnTo>
                      <a:lnTo>
                        <a:pt x="5931" y="7954"/>
                      </a:lnTo>
                      <a:lnTo>
                        <a:pt x="5781" y="7818"/>
                      </a:lnTo>
                      <a:lnTo>
                        <a:pt x="5916" y="7607"/>
                      </a:lnTo>
                      <a:lnTo>
                        <a:pt x="6128" y="7154"/>
                      </a:lnTo>
                      <a:lnTo>
                        <a:pt x="6264" y="6686"/>
                      </a:lnTo>
                      <a:lnTo>
                        <a:pt x="6339" y="6219"/>
                      </a:lnTo>
                      <a:lnTo>
                        <a:pt x="6339" y="5736"/>
                      </a:lnTo>
                      <a:lnTo>
                        <a:pt x="6264" y="5253"/>
                      </a:lnTo>
                      <a:lnTo>
                        <a:pt x="6128" y="4800"/>
                      </a:lnTo>
                      <a:lnTo>
                        <a:pt x="5916" y="4362"/>
                      </a:lnTo>
                      <a:lnTo>
                        <a:pt x="5781" y="4151"/>
                      </a:lnTo>
                      <a:lnTo>
                        <a:pt x="5931" y="4030"/>
                      </a:lnTo>
                      <a:lnTo>
                        <a:pt x="6098" y="3909"/>
                      </a:lnTo>
                      <a:close/>
                      <a:moveTo>
                        <a:pt x="2128" y="6475"/>
                      </a:moveTo>
                      <a:lnTo>
                        <a:pt x="2309" y="6505"/>
                      </a:lnTo>
                      <a:lnTo>
                        <a:pt x="2671" y="6777"/>
                      </a:lnTo>
                      <a:lnTo>
                        <a:pt x="3064" y="7290"/>
                      </a:lnTo>
                      <a:lnTo>
                        <a:pt x="3471" y="7984"/>
                      </a:lnTo>
                      <a:lnTo>
                        <a:pt x="3668" y="8407"/>
                      </a:lnTo>
                      <a:lnTo>
                        <a:pt x="3381" y="8482"/>
                      </a:lnTo>
                      <a:lnTo>
                        <a:pt x="2747" y="8588"/>
                      </a:lnTo>
                      <a:lnTo>
                        <a:pt x="2068" y="8603"/>
                      </a:lnTo>
                      <a:lnTo>
                        <a:pt x="1313" y="8543"/>
                      </a:lnTo>
                      <a:lnTo>
                        <a:pt x="936" y="8467"/>
                      </a:lnTo>
                      <a:lnTo>
                        <a:pt x="1132" y="7834"/>
                      </a:lnTo>
                      <a:lnTo>
                        <a:pt x="1524" y="7019"/>
                      </a:lnTo>
                      <a:lnTo>
                        <a:pt x="1841" y="6626"/>
                      </a:lnTo>
                      <a:lnTo>
                        <a:pt x="2068" y="6490"/>
                      </a:lnTo>
                      <a:lnTo>
                        <a:pt x="2128" y="6475"/>
                      </a:lnTo>
                      <a:close/>
                      <a:moveTo>
                        <a:pt x="8407" y="6505"/>
                      </a:moveTo>
                      <a:lnTo>
                        <a:pt x="8633" y="6626"/>
                      </a:lnTo>
                      <a:lnTo>
                        <a:pt x="8950" y="7034"/>
                      </a:lnTo>
                      <a:lnTo>
                        <a:pt x="9342" y="7834"/>
                      </a:lnTo>
                      <a:lnTo>
                        <a:pt x="9554" y="8467"/>
                      </a:lnTo>
                      <a:lnTo>
                        <a:pt x="9161" y="8528"/>
                      </a:lnTo>
                      <a:lnTo>
                        <a:pt x="8422" y="8603"/>
                      </a:lnTo>
                      <a:lnTo>
                        <a:pt x="7728" y="8588"/>
                      </a:lnTo>
                      <a:lnTo>
                        <a:pt x="7109" y="8482"/>
                      </a:lnTo>
                      <a:lnTo>
                        <a:pt x="6822" y="8407"/>
                      </a:lnTo>
                      <a:lnTo>
                        <a:pt x="7018" y="8000"/>
                      </a:lnTo>
                      <a:lnTo>
                        <a:pt x="7411" y="7305"/>
                      </a:lnTo>
                      <a:lnTo>
                        <a:pt x="7803" y="6792"/>
                      </a:lnTo>
                      <a:lnTo>
                        <a:pt x="8180" y="6520"/>
                      </a:lnTo>
                      <a:lnTo>
                        <a:pt x="8346" y="6505"/>
                      </a:lnTo>
                      <a:close/>
                      <a:moveTo>
                        <a:pt x="5237" y="8422"/>
                      </a:moveTo>
                      <a:lnTo>
                        <a:pt x="5449" y="8618"/>
                      </a:lnTo>
                      <a:lnTo>
                        <a:pt x="5735" y="8799"/>
                      </a:lnTo>
                      <a:lnTo>
                        <a:pt x="5464" y="9524"/>
                      </a:lnTo>
                      <a:lnTo>
                        <a:pt x="5237" y="10173"/>
                      </a:lnTo>
                      <a:lnTo>
                        <a:pt x="5011" y="9509"/>
                      </a:lnTo>
                      <a:lnTo>
                        <a:pt x="4724" y="8799"/>
                      </a:lnTo>
                      <a:lnTo>
                        <a:pt x="5011" y="8603"/>
                      </a:lnTo>
                      <a:lnTo>
                        <a:pt x="5237" y="8422"/>
                      </a:lnTo>
                      <a:close/>
                      <a:moveTo>
                        <a:pt x="5237" y="0"/>
                      </a:moveTo>
                      <a:lnTo>
                        <a:pt x="5086" y="31"/>
                      </a:lnTo>
                      <a:lnTo>
                        <a:pt x="4890" y="182"/>
                      </a:lnTo>
                      <a:lnTo>
                        <a:pt x="4830" y="302"/>
                      </a:lnTo>
                      <a:lnTo>
                        <a:pt x="4649" y="951"/>
                      </a:lnTo>
                      <a:lnTo>
                        <a:pt x="4226" y="2204"/>
                      </a:lnTo>
                      <a:lnTo>
                        <a:pt x="3985" y="2793"/>
                      </a:lnTo>
                      <a:lnTo>
                        <a:pt x="3652" y="2687"/>
                      </a:lnTo>
                      <a:lnTo>
                        <a:pt x="2868" y="2551"/>
                      </a:lnTo>
                      <a:lnTo>
                        <a:pt x="1962" y="2536"/>
                      </a:lnTo>
                      <a:lnTo>
                        <a:pt x="906" y="2657"/>
                      </a:lnTo>
                      <a:lnTo>
                        <a:pt x="302" y="2793"/>
                      </a:lnTo>
                      <a:lnTo>
                        <a:pt x="166" y="2853"/>
                      </a:lnTo>
                      <a:lnTo>
                        <a:pt x="60" y="2989"/>
                      </a:lnTo>
                      <a:lnTo>
                        <a:pt x="30" y="3064"/>
                      </a:lnTo>
                      <a:lnTo>
                        <a:pt x="0" y="3215"/>
                      </a:lnTo>
                      <a:lnTo>
                        <a:pt x="30" y="3291"/>
                      </a:lnTo>
                      <a:lnTo>
                        <a:pt x="166" y="3789"/>
                      </a:lnTo>
                      <a:lnTo>
                        <a:pt x="483" y="4649"/>
                      </a:lnTo>
                      <a:lnTo>
                        <a:pt x="815" y="5313"/>
                      </a:lnTo>
                      <a:lnTo>
                        <a:pt x="1177" y="5796"/>
                      </a:lnTo>
                      <a:lnTo>
                        <a:pt x="1358" y="5962"/>
                      </a:lnTo>
                      <a:lnTo>
                        <a:pt x="1162" y="6143"/>
                      </a:lnTo>
                      <a:lnTo>
                        <a:pt x="800" y="6626"/>
                      </a:lnTo>
                      <a:lnTo>
                        <a:pt x="468" y="7290"/>
                      </a:lnTo>
                      <a:lnTo>
                        <a:pt x="166" y="8150"/>
                      </a:lnTo>
                      <a:lnTo>
                        <a:pt x="30" y="8649"/>
                      </a:lnTo>
                      <a:lnTo>
                        <a:pt x="0" y="8799"/>
                      </a:lnTo>
                      <a:lnTo>
                        <a:pt x="60" y="8950"/>
                      </a:lnTo>
                      <a:lnTo>
                        <a:pt x="151" y="9086"/>
                      </a:lnTo>
                      <a:lnTo>
                        <a:pt x="302" y="9131"/>
                      </a:lnTo>
                      <a:lnTo>
                        <a:pt x="906" y="9282"/>
                      </a:lnTo>
                      <a:lnTo>
                        <a:pt x="1962" y="9403"/>
                      </a:lnTo>
                      <a:lnTo>
                        <a:pt x="2883" y="9388"/>
                      </a:lnTo>
                      <a:lnTo>
                        <a:pt x="3652" y="9252"/>
                      </a:lnTo>
                      <a:lnTo>
                        <a:pt x="3985" y="9131"/>
                      </a:lnTo>
                      <a:lnTo>
                        <a:pt x="4226" y="9735"/>
                      </a:lnTo>
                      <a:lnTo>
                        <a:pt x="4649" y="10988"/>
                      </a:lnTo>
                      <a:lnTo>
                        <a:pt x="4830" y="11622"/>
                      </a:lnTo>
                      <a:lnTo>
                        <a:pt x="4890" y="11758"/>
                      </a:lnTo>
                      <a:lnTo>
                        <a:pt x="5086" y="11924"/>
                      </a:lnTo>
                      <a:lnTo>
                        <a:pt x="5237" y="11939"/>
                      </a:lnTo>
                      <a:lnTo>
                        <a:pt x="5373" y="11924"/>
                      </a:lnTo>
                      <a:lnTo>
                        <a:pt x="5569" y="11758"/>
                      </a:lnTo>
                      <a:lnTo>
                        <a:pt x="5630" y="11622"/>
                      </a:lnTo>
                      <a:lnTo>
                        <a:pt x="5811" y="10988"/>
                      </a:lnTo>
                      <a:lnTo>
                        <a:pt x="6233" y="9735"/>
                      </a:lnTo>
                      <a:lnTo>
                        <a:pt x="6475" y="9131"/>
                      </a:lnTo>
                      <a:lnTo>
                        <a:pt x="6807" y="9252"/>
                      </a:lnTo>
                      <a:lnTo>
                        <a:pt x="7592" y="9388"/>
                      </a:lnTo>
                      <a:lnTo>
                        <a:pt x="8497" y="9403"/>
                      </a:lnTo>
                      <a:lnTo>
                        <a:pt x="9554" y="9282"/>
                      </a:lnTo>
                      <a:lnTo>
                        <a:pt x="10157" y="9131"/>
                      </a:lnTo>
                      <a:lnTo>
                        <a:pt x="10293" y="9086"/>
                      </a:lnTo>
                      <a:lnTo>
                        <a:pt x="10399" y="8950"/>
                      </a:lnTo>
                      <a:lnTo>
                        <a:pt x="10444" y="8875"/>
                      </a:lnTo>
                      <a:lnTo>
                        <a:pt x="10459" y="8724"/>
                      </a:lnTo>
                      <a:lnTo>
                        <a:pt x="10444" y="8649"/>
                      </a:lnTo>
                      <a:lnTo>
                        <a:pt x="10293" y="8150"/>
                      </a:lnTo>
                      <a:lnTo>
                        <a:pt x="9976" y="7290"/>
                      </a:lnTo>
                      <a:lnTo>
                        <a:pt x="9644" y="6626"/>
                      </a:lnTo>
                      <a:lnTo>
                        <a:pt x="9282" y="6143"/>
                      </a:lnTo>
                      <a:lnTo>
                        <a:pt x="9101" y="5962"/>
                      </a:lnTo>
                      <a:lnTo>
                        <a:pt x="9297" y="5796"/>
                      </a:lnTo>
                      <a:lnTo>
                        <a:pt x="9659" y="5313"/>
                      </a:lnTo>
                      <a:lnTo>
                        <a:pt x="9991" y="4649"/>
                      </a:lnTo>
                      <a:lnTo>
                        <a:pt x="10293" y="3789"/>
                      </a:lnTo>
                      <a:lnTo>
                        <a:pt x="10444" y="3291"/>
                      </a:lnTo>
                      <a:lnTo>
                        <a:pt x="10459" y="3140"/>
                      </a:lnTo>
                      <a:lnTo>
                        <a:pt x="10399" y="2989"/>
                      </a:lnTo>
                      <a:lnTo>
                        <a:pt x="10308" y="2853"/>
                      </a:lnTo>
                      <a:lnTo>
                        <a:pt x="10157" y="2793"/>
                      </a:lnTo>
                      <a:lnTo>
                        <a:pt x="9554" y="2657"/>
                      </a:lnTo>
                      <a:lnTo>
                        <a:pt x="8497" y="2536"/>
                      </a:lnTo>
                      <a:lnTo>
                        <a:pt x="7577" y="2551"/>
                      </a:lnTo>
                      <a:lnTo>
                        <a:pt x="6807" y="2687"/>
                      </a:lnTo>
                      <a:lnTo>
                        <a:pt x="6475" y="2793"/>
                      </a:lnTo>
                      <a:lnTo>
                        <a:pt x="6233" y="2204"/>
                      </a:lnTo>
                      <a:lnTo>
                        <a:pt x="5811" y="951"/>
                      </a:lnTo>
                      <a:lnTo>
                        <a:pt x="5630" y="302"/>
                      </a:lnTo>
                      <a:lnTo>
                        <a:pt x="5569" y="182"/>
                      </a:lnTo>
                      <a:lnTo>
                        <a:pt x="5373" y="16"/>
                      </a:lnTo>
                      <a:lnTo>
                        <a:pt x="5237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Google Shape;2167;p85">
                  <a:extLst>
                    <a:ext uri="{FF2B5EF4-FFF2-40B4-BE49-F238E27FC236}">
                      <a16:creationId xmlns:a16="http://schemas.microsoft.com/office/drawing/2014/main" xmlns="" id="{B22152AD-C5A7-493F-9E48-05C9A35FE209}"/>
                    </a:ext>
                  </a:extLst>
                </p:cNvPr>
                <p:cNvSpPr/>
                <p:nvPr/>
              </p:nvSpPr>
              <p:spPr>
                <a:xfrm>
                  <a:off x="4606047" y="2201793"/>
                  <a:ext cx="21000" cy="10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3835" extrusionOk="0">
                      <a:moveTo>
                        <a:pt x="408" y="1"/>
                      </a:moveTo>
                      <a:lnTo>
                        <a:pt x="242" y="31"/>
                      </a:lnTo>
                      <a:lnTo>
                        <a:pt x="31" y="242"/>
                      </a:lnTo>
                      <a:lnTo>
                        <a:pt x="1" y="408"/>
                      </a:lnTo>
                      <a:lnTo>
                        <a:pt x="1" y="3442"/>
                      </a:lnTo>
                      <a:lnTo>
                        <a:pt x="31" y="3593"/>
                      </a:lnTo>
                      <a:lnTo>
                        <a:pt x="242" y="3819"/>
                      </a:lnTo>
                      <a:lnTo>
                        <a:pt x="408" y="3834"/>
                      </a:lnTo>
                      <a:lnTo>
                        <a:pt x="559" y="3819"/>
                      </a:lnTo>
                      <a:lnTo>
                        <a:pt x="786" y="3593"/>
                      </a:lnTo>
                      <a:lnTo>
                        <a:pt x="801" y="3442"/>
                      </a:lnTo>
                      <a:lnTo>
                        <a:pt x="801" y="408"/>
                      </a:lnTo>
                      <a:lnTo>
                        <a:pt x="770" y="257"/>
                      </a:lnTo>
                      <a:lnTo>
                        <a:pt x="559" y="31"/>
                      </a:lnTo>
                      <a:lnTo>
                        <a:pt x="408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xmlns="" id="{E8950034-CED0-4D0A-89B5-F30420A795C6}"/>
                  </a:ext>
                </a:extLst>
              </p:cNvPr>
              <p:cNvSpPr/>
              <p:nvPr/>
            </p:nvSpPr>
            <p:spPr>
              <a:xfrm>
                <a:off x="1861662" y="-249855"/>
                <a:ext cx="45719" cy="812800"/>
              </a:xfrm>
              <a:prstGeom prst="rect">
                <a:avLst/>
              </a:prstGeom>
              <a:solidFill>
                <a:srgbClr val="DA07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xmlns="" id="{17CF7745-C7F6-416D-9BF4-63C3AB4EEB96}"/>
              </a:ext>
            </a:extLst>
          </p:cNvPr>
          <p:cNvGrpSpPr/>
          <p:nvPr/>
        </p:nvGrpSpPr>
        <p:grpSpPr>
          <a:xfrm>
            <a:off x="11479692" y="-84021"/>
            <a:ext cx="1693868" cy="3508052"/>
            <a:chOff x="914400" y="-249855"/>
            <a:chExt cx="1930759" cy="3998660"/>
          </a:xfrm>
        </p:grpSpPr>
        <p:grpSp>
          <p:nvGrpSpPr>
            <p:cNvPr id="110" name="Google Shape;2136;p85">
              <a:extLst>
                <a:ext uri="{FF2B5EF4-FFF2-40B4-BE49-F238E27FC236}">
                  <a16:creationId xmlns:a16="http://schemas.microsoft.com/office/drawing/2014/main" xmlns="" id="{698519FD-CB4B-4585-A1BF-4C1481A36DA3}"/>
                </a:ext>
              </a:extLst>
            </p:cNvPr>
            <p:cNvGrpSpPr/>
            <p:nvPr/>
          </p:nvGrpSpPr>
          <p:grpSpPr>
            <a:xfrm>
              <a:off x="914400" y="466787"/>
              <a:ext cx="1930759" cy="3282018"/>
              <a:chOff x="4124475" y="1250559"/>
              <a:chExt cx="984913" cy="1674213"/>
            </a:xfrm>
          </p:grpSpPr>
          <p:sp>
            <p:nvSpPr>
              <p:cNvPr id="112" name="Google Shape;2137;p85">
                <a:extLst>
                  <a:ext uri="{FF2B5EF4-FFF2-40B4-BE49-F238E27FC236}">
                    <a16:creationId xmlns:a16="http://schemas.microsoft.com/office/drawing/2014/main" xmlns="" id="{53CB99F3-6C99-4F4A-9716-472633BD447B}"/>
                  </a:ext>
                </a:extLst>
              </p:cNvPr>
              <p:cNvSpPr/>
              <p:nvPr/>
            </p:nvSpPr>
            <p:spPr>
              <a:xfrm>
                <a:off x="4405820" y="2586828"/>
                <a:ext cx="422233" cy="84683"/>
              </a:xfrm>
              <a:custGeom>
                <a:avLst/>
                <a:gdLst/>
                <a:ahLst/>
                <a:cxnLst/>
                <a:rect l="l" t="t" r="r" b="b"/>
                <a:pathLst>
                  <a:path w="16105" h="3230" extrusionOk="0">
                    <a:moveTo>
                      <a:pt x="1540" y="0"/>
                    </a:moveTo>
                    <a:lnTo>
                      <a:pt x="1238" y="15"/>
                    </a:lnTo>
                    <a:lnTo>
                      <a:pt x="680" y="257"/>
                    </a:lnTo>
                    <a:lnTo>
                      <a:pt x="257" y="679"/>
                    </a:lnTo>
                    <a:lnTo>
                      <a:pt x="16" y="1238"/>
                    </a:lnTo>
                    <a:lnTo>
                      <a:pt x="1" y="1555"/>
                    </a:lnTo>
                    <a:lnTo>
                      <a:pt x="1" y="3230"/>
                    </a:lnTo>
                    <a:lnTo>
                      <a:pt x="16105" y="3230"/>
                    </a:lnTo>
                    <a:lnTo>
                      <a:pt x="16105" y="1555"/>
                    </a:lnTo>
                    <a:lnTo>
                      <a:pt x="16090" y="1238"/>
                    </a:lnTo>
                    <a:lnTo>
                      <a:pt x="15848" y="679"/>
                    </a:lnTo>
                    <a:lnTo>
                      <a:pt x="15441" y="257"/>
                    </a:lnTo>
                    <a:lnTo>
                      <a:pt x="14882" y="15"/>
                    </a:lnTo>
                    <a:lnTo>
                      <a:pt x="1456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13" name="Google Shape;2138;p85">
                <a:extLst>
                  <a:ext uri="{FF2B5EF4-FFF2-40B4-BE49-F238E27FC236}">
                    <a16:creationId xmlns:a16="http://schemas.microsoft.com/office/drawing/2014/main" xmlns="" id="{46452E57-3F63-4A0E-803F-9C83482A7640}"/>
                  </a:ext>
                </a:extLst>
              </p:cNvPr>
              <p:cNvSpPr/>
              <p:nvPr/>
            </p:nvSpPr>
            <p:spPr>
              <a:xfrm>
                <a:off x="4447769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14" name="Google Shape;2139;p85">
                <a:extLst>
                  <a:ext uri="{FF2B5EF4-FFF2-40B4-BE49-F238E27FC236}">
                    <a16:creationId xmlns:a16="http://schemas.microsoft.com/office/drawing/2014/main" xmlns="" id="{110FCD7B-4DD8-4B5B-9F6D-886AC51B525C}"/>
                  </a:ext>
                </a:extLst>
              </p:cNvPr>
              <p:cNvSpPr/>
              <p:nvPr/>
            </p:nvSpPr>
            <p:spPr>
              <a:xfrm>
                <a:off x="4764325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15" name="Google Shape;2140;p85">
                <a:extLst>
                  <a:ext uri="{FF2B5EF4-FFF2-40B4-BE49-F238E27FC236}">
                    <a16:creationId xmlns:a16="http://schemas.microsoft.com/office/drawing/2014/main" xmlns="" id="{5B870F10-C9DB-49F6-A31B-5F372BBDAA9A}"/>
                  </a:ext>
                </a:extLst>
              </p:cNvPr>
              <p:cNvSpPr/>
              <p:nvPr/>
            </p:nvSpPr>
            <p:spPr>
              <a:xfrm>
                <a:off x="4637718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16" name="Google Shape;2141;p85">
                <a:extLst>
                  <a:ext uri="{FF2B5EF4-FFF2-40B4-BE49-F238E27FC236}">
                    <a16:creationId xmlns:a16="http://schemas.microsoft.com/office/drawing/2014/main" xmlns="" id="{66AE8BB7-7C00-4E82-B2EC-82DF23CD6603}"/>
                  </a:ext>
                </a:extLst>
              </p:cNvPr>
              <p:cNvSpPr/>
              <p:nvPr/>
            </p:nvSpPr>
            <p:spPr>
              <a:xfrm>
                <a:off x="4701009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17" name="Google Shape;2142;p85">
                <a:extLst>
                  <a:ext uri="{FF2B5EF4-FFF2-40B4-BE49-F238E27FC236}">
                    <a16:creationId xmlns:a16="http://schemas.microsoft.com/office/drawing/2014/main" xmlns="" id="{6AD04284-562A-492A-A7CD-D2FE382A81DB}"/>
                  </a:ext>
                </a:extLst>
              </p:cNvPr>
              <p:cNvSpPr/>
              <p:nvPr/>
            </p:nvSpPr>
            <p:spPr>
              <a:xfrm>
                <a:off x="4574402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18" name="Google Shape;2143;p85">
                <a:extLst>
                  <a:ext uri="{FF2B5EF4-FFF2-40B4-BE49-F238E27FC236}">
                    <a16:creationId xmlns:a16="http://schemas.microsoft.com/office/drawing/2014/main" xmlns="" id="{026874A8-7166-445D-AFC1-8B56CEAE6C80}"/>
                  </a:ext>
                </a:extLst>
              </p:cNvPr>
              <p:cNvSpPr/>
              <p:nvPr/>
            </p:nvSpPr>
            <p:spPr>
              <a:xfrm>
                <a:off x="4511085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19" name="Google Shape;2144;p85">
                <a:extLst>
                  <a:ext uri="{FF2B5EF4-FFF2-40B4-BE49-F238E27FC236}">
                    <a16:creationId xmlns:a16="http://schemas.microsoft.com/office/drawing/2014/main" xmlns="" id="{BCA44975-962D-48A1-A341-9F20E778BAFE}"/>
                  </a:ext>
                </a:extLst>
              </p:cNvPr>
              <p:cNvSpPr/>
              <p:nvPr/>
            </p:nvSpPr>
            <p:spPr>
              <a:xfrm>
                <a:off x="4124475" y="1250559"/>
                <a:ext cx="984913" cy="984887"/>
              </a:xfrm>
              <a:custGeom>
                <a:avLst/>
                <a:gdLst/>
                <a:ahLst/>
                <a:cxnLst/>
                <a:rect l="l" t="t" r="r" b="b"/>
                <a:pathLst>
                  <a:path w="37567" h="37566" extrusionOk="0">
                    <a:moveTo>
                      <a:pt x="18550" y="0"/>
                    </a:moveTo>
                    <a:lnTo>
                      <a:pt x="18097" y="181"/>
                    </a:lnTo>
                    <a:lnTo>
                      <a:pt x="17901" y="347"/>
                    </a:lnTo>
                    <a:lnTo>
                      <a:pt x="363" y="17900"/>
                    </a:lnTo>
                    <a:lnTo>
                      <a:pt x="182" y="18096"/>
                    </a:lnTo>
                    <a:lnTo>
                      <a:pt x="1" y="18549"/>
                    </a:lnTo>
                    <a:lnTo>
                      <a:pt x="1" y="19017"/>
                    </a:lnTo>
                    <a:lnTo>
                      <a:pt x="182" y="19470"/>
                    </a:lnTo>
                    <a:lnTo>
                      <a:pt x="363" y="19666"/>
                    </a:lnTo>
                    <a:lnTo>
                      <a:pt x="17901" y="37219"/>
                    </a:lnTo>
                    <a:lnTo>
                      <a:pt x="18097" y="37385"/>
                    </a:lnTo>
                    <a:lnTo>
                      <a:pt x="18535" y="37566"/>
                    </a:lnTo>
                    <a:lnTo>
                      <a:pt x="19018" y="37566"/>
                    </a:lnTo>
                    <a:lnTo>
                      <a:pt x="19470" y="37385"/>
                    </a:lnTo>
                    <a:lnTo>
                      <a:pt x="19682" y="37219"/>
                    </a:lnTo>
                    <a:lnTo>
                      <a:pt x="37220" y="19666"/>
                    </a:lnTo>
                    <a:lnTo>
                      <a:pt x="37386" y="19470"/>
                    </a:lnTo>
                    <a:lnTo>
                      <a:pt x="37567" y="19017"/>
                    </a:lnTo>
                    <a:lnTo>
                      <a:pt x="37567" y="18549"/>
                    </a:lnTo>
                    <a:lnTo>
                      <a:pt x="37386" y="18096"/>
                    </a:lnTo>
                    <a:lnTo>
                      <a:pt x="37220" y="17900"/>
                    </a:lnTo>
                    <a:lnTo>
                      <a:pt x="19682" y="347"/>
                    </a:lnTo>
                    <a:lnTo>
                      <a:pt x="19486" y="181"/>
                    </a:lnTo>
                    <a:lnTo>
                      <a:pt x="19033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20" name="Google Shape;2145;p85">
                <a:extLst>
                  <a:ext uri="{FF2B5EF4-FFF2-40B4-BE49-F238E27FC236}">
                    <a16:creationId xmlns:a16="http://schemas.microsoft.com/office/drawing/2014/main" xmlns="" id="{C376A7CA-2A7F-4441-BDC6-437EDBF23DE4}"/>
                  </a:ext>
                </a:extLst>
              </p:cNvPr>
              <p:cNvSpPr/>
              <p:nvPr/>
            </p:nvSpPr>
            <p:spPr>
              <a:xfrm>
                <a:off x="4229740" y="1355797"/>
                <a:ext cx="774386" cy="774413"/>
              </a:xfrm>
              <a:custGeom>
                <a:avLst/>
                <a:gdLst/>
                <a:ahLst/>
                <a:cxnLst/>
                <a:rect l="l" t="t" r="r" b="b"/>
                <a:pathLst>
                  <a:path w="29537" h="29538" extrusionOk="0">
                    <a:moveTo>
                      <a:pt x="14761" y="1"/>
                    </a:moveTo>
                    <a:lnTo>
                      <a:pt x="1" y="14777"/>
                    </a:lnTo>
                    <a:lnTo>
                      <a:pt x="14761" y="29537"/>
                    </a:lnTo>
                    <a:lnTo>
                      <a:pt x="29537" y="14777"/>
                    </a:lnTo>
                    <a:lnTo>
                      <a:pt x="14761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21" name="Google Shape;2146;p85">
                <a:extLst>
                  <a:ext uri="{FF2B5EF4-FFF2-40B4-BE49-F238E27FC236}">
                    <a16:creationId xmlns:a16="http://schemas.microsoft.com/office/drawing/2014/main" xmlns="" id="{E6643ED4-A938-43DC-B5CD-DB074F1A8B71}"/>
                  </a:ext>
                </a:extLst>
              </p:cNvPr>
              <p:cNvSpPr/>
              <p:nvPr/>
            </p:nvSpPr>
            <p:spPr>
              <a:xfrm>
                <a:off x="4855747" y="1702449"/>
                <a:ext cx="81536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3110" h="3094" extrusionOk="0">
                    <a:moveTo>
                      <a:pt x="1555" y="0"/>
                    </a:moveTo>
                    <a:lnTo>
                      <a:pt x="0" y="1555"/>
                    </a:lnTo>
                    <a:lnTo>
                      <a:pt x="1555" y="3094"/>
                    </a:lnTo>
                    <a:lnTo>
                      <a:pt x="3109" y="1555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22" name="Google Shape;2147;p85">
                <a:extLst>
                  <a:ext uri="{FF2B5EF4-FFF2-40B4-BE49-F238E27FC236}">
                    <a16:creationId xmlns:a16="http://schemas.microsoft.com/office/drawing/2014/main" xmlns="" id="{C4CFD091-BE43-4E72-827C-03601AA691E1}"/>
                  </a:ext>
                </a:extLst>
              </p:cNvPr>
              <p:cNvSpPr/>
              <p:nvPr/>
            </p:nvSpPr>
            <p:spPr>
              <a:xfrm>
                <a:off x="4576762" y="1422679"/>
                <a:ext cx="81143" cy="81143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5" extrusionOk="0">
                    <a:moveTo>
                      <a:pt x="1540" y="1"/>
                    </a:moveTo>
                    <a:lnTo>
                      <a:pt x="1" y="1555"/>
                    </a:lnTo>
                    <a:lnTo>
                      <a:pt x="1540" y="3095"/>
                    </a:lnTo>
                    <a:lnTo>
                      <a:pt x="3095" y="1555"/>
                    </a:lnTo>
                    <a:lnTo>
                      <a:pt x="1540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23" name="Google Shape;2148;p85">
                <a:extLst>
                  <a:ext uri="{FF2B5EF4-FFF2-40B4-BE49-F238E27FC236}">
                    <a16:creationId xmlns:a16="http://schemas.microsoft.com/office/drawing/2014/main" xmlns="" id="{DB222D9C-4EAE-44CD-A95D-034CA9197E7A}"/>
                  </a:ext>
                </a:extLst>
              </p:cNvPr>
              <p:cNvSpPr/>
              <p:nvPr/>
            </p:nvSpPr>
            <p:spPr>
              <a:xfrm>
                <a:off x="4464784" y="1478864"/>
                <a:ext cx="304307" cy="164646"/>
              </a:xfrm>
              <a:custGeom>
                <a:avLst/>
                <a:gdLst/>
                <a:ahLst/>
                <a:cxnLst/>
                <a:rect l="l" t="t" r="r" b="b"/>
                <a:pathLst>
                  <a:path w="11607" h="6280" extrusionOk="0">
                    <a:moveTo>
                      <a:pt x="3653" y="1"/>
                    </a:moveTo>
                    <a:lnTo>
                      <a:pt x="1" y="3683"/>
                    </a:lnTo>
                    <a:lnTo>
                      <a:pt x="2597" y="6279"/>
                    </a:lnTo>
                    <a:lnTo>
                      <a:pt x="4211" y="4679"/>
                    </a:lnTo>
                    <a:lnTo>
                      <a:pt x="5796" y="6279"/>
                    </a:lnTo>
                    <a:lnTo>
                      <a:pt x="7396" y="4679"/>
                    </a:lnTo>
                    <a:lnTo>
                      <a:pt x="8996" y="6279"/>
                    </a:lnTo>
                    <a:lnTo>
                      <a:pt x="11607" y="3683"/>
                    </a:lnTo>
                    <a:lnTo>
                      <a:pt x="7939" y="1"/>
                    </a:lnTo>
                    <a:lnTo>
                      <a:pt x="5796" y="2129"/>
                    </a:lnTo>
                    <a:lnTo>
                      <a:pt x="3653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24" name="Google Shape;2149;p85">
                <a:extLst>
                  <a:ext uri="{FF2B5EF4-FFF2-40B4-BE49-F238E27FC236}">
                    <a16:creationId xmlns:a16="http://schemas.microsoft.com/office/drawing/2014/main" xmlns="" id="{152FD7DD-6486-4653-8C66-AC9A30437A21}"/>
                  </a:ext>
                </a:extLst>
              </p:cNvPr>
              <p:cNvSpPr/>
              <p:nvPr/>
            </p:nvSpPr>
            <p:spPr>
              <a:xfrm>
                <a:off x="4716451" y="1590840"/>
                <a:ext cx="164646" cy="304726"/>
              </a:xfrm>
              <a:custGeom>
                <a:avLst/>
                <a:gdLst/>
                <a:ahLst/>
                <a:cxnLst/>
                <a:rect l="l" t="t" r="r" b="b"/>
                <a:pathLst>
                  <a:path w="6280" h="11623" extrusionOk="0">
                    <a:moveTo>
                      <a:pt x="2612" y="1"/>
                    </a:moveTo>
                    <a:lnTo>
                      <a:pt x="1" y="2597"/>
                    </a:lnTo>
                    <a:lnTo>
                      <a:pt x="1585" y="4197"/>
                    </a:lnTo>
                    <a:lnTo>
                      <a:pt x="1" y="5812"/>
                    </a:lnTo>
                    <a:lnTo>
                      <a:pt x="1585" y="7411"/>
                    </a:lnTo>
                    <a:lnTo>
                      <a:pt x="1" y="9011"/>
                    </a:lnTo>
                    <a:lnTo>
                      <a:pt x="2612" y="11622"/>
                    </a:lnTo>
                    <a:lnTo>
                      <a:pt x="6279" y="7940"/>
                    </a:lnTo>
                    <a:lnTo>
                      <a:pt x="4151" y="5812"/>
                    </a:lnTo>
                    <a:lnTo>
                      <a:pt x="6279" y="3668"/>
                    </a:lnTo>
                    <a:lnTo>
                      <a:pt x="26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25" name="Google Shape;2150;p85">
                <a:extLst>
                  <a:ext uri="{FF2B5EF4-FFF2-40B4-BE49-F238E27FC236}">
                    <a16:creationId xmlns:a16="http://schemas.microsoft.com/office/drawing/2014/main" xmlns="" id="{D570E39E-9937-4CB4-8BEF-2FEEFAFBA8FD}"/>
                  </a:ext>
                </a:extLst>
              </p:cNvPr>
              <p:cNvSpPr/>
              <p:nvPr/>
            </p:nvSpPr>
            <p:spPr>
              <a:xfrm>
                <a:off x="4674109" y="1674343"/>
                <a:ext cx="53064" cy="53431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38" extrusionOk="0">
                    <a:moveTo>
                      <a:pt x="1012" y="0"/>
                    </a:moveTo>
                    <a:lnTo>
                      <a:pt x="1" y="1012"/>
                    </a:lnTo>
                    <a:lnTo>
                      <a:pt x="1012" y="2038"/>
                    </a:lnTo>
                    <a:lnTo>
                      <a:pt x="2023" y="1012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26" name="Google Shape;2151;p85">
                <a:extLst>
                  <a:ext uri="{FF2B5EF4-FFF2-40B4-BE49-F238E27FC236}">
                    <a16:creationId xmlns:a16="http://schemas.microsoft.com/office/drawing/2014/main" xmlns="" id="{60EEA3C1-2BC2-4825-A5D8-880814D7666F}"/>
                  </a:ext>
                </a:extLst>
              </p:cNvPr>
              <p:cNvSpPr/>
              <p:nvPr/>
            </p:nvSpPr>
            <p:spPr>
              <a:xfrm>
                <a:off x="4632160" y="1632002"/>
                <a:ext cx="53457" cy="53457"/>
              </a:xfrm>
              <a:custGeom>
                <a:avLst/>
                <a:gdLst/>
                <a:ahLst/>
                <a:cxnLst/>
                <a:rect l="l" t="t" r="r" b="b"/>
                <a:pathLst>
                  <a:path w="2039" h="2039" extrusionOk="0">
                    <a:moveTo>
                      <a:pt x="1012" y="1"/>
                    </a:moveTo>
                    <a:lnTo>
                      <a:pt x="1" y="1012"/>
                    </a:lnTo>
                    <a:lnTo>
                      <a:pt x="1012" y="2038"/>
                    </a:lnTo>
                    <a:lnTo>
                      <a:pt x="2038" y="1012"/>
                    </a:lnTo>
                    <a:lnTo>
                      <a:pt x="10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27" name="Google Shape;2152;p85">
                <a:extLst>
                  <a:ext uri="{FF2B5EF4-FFF2-40B4-BE49-F238E27FC236}">
                    <a16:creationId xmlns:a16="http://schemas.microsoft.com/office/drawing/2014/main" xmlns="" id="{67AAC3EB-000F-43BA-B975-A6A29B2EBE9E}"/>
                  </a:ext>
                </a:extLst>
              </p:cNvPr>
              <p:cNvSpPr/>
              <p:nvPr/>
            </p:nvSpPr>
            <p:spPr>
              <a:xfrm>
                <a:off x="4352414" y="1590840"/>
                <a:ext cx="164620" cy="304726"/>
              </a:xfrm>
              <a:custGeom>
                <a:avLst/>
                <a:gdLst/>
                <a:ahLst/>
                <a:cxnLst/>
                <a:rect l="l" t="t" r="r" b="b"/>
                <a:pathLst>
                  <a:path w="6279" h="11623" extrusionOk="0">
                    <a:moveTo>
                      <a:pt x="3683" y="1"/>
                    </a:moveTo>
                    <a:lnTo>
                      <a:pt x="0" y="3668"/>
                    </a:lnTo>
                    <a:lnTo>
                      <a:pt x="2128" y="5812"/>
                    </a:lnTo>
                    <a:lnTo>
                      <a:pt x="0" y="7940"/>
                    </a:lnTo>
                    <a:lnTo>
                      <a:pt x="3683" y="11622"/>
                    </a:lnTo>
                    <a:lnTo>
                      <a:pt x="6279" y="9011"/>
                    </a:lnTo>
                    <a:lnTo>
                      <a:pt x="4694" y="7411"/>
                    </a:lnTo>
                    <a:lnTo>
                      <a:pt x="6279" y="5812"/>
                    </a:lnTo>
                    <a:lnTo>
                      <a:pt x="4694" y="4197"/>
                    </a:lnTo>
                    <a:lnTo>
                      <a:pt x="6279" y="2597"/>
                    </a:lnTo>
                    <a:lnTo>
                      <a:pt x="3683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28" name="Google Shape;2153;p85">
                <a:extLst>
                  <a:ext uri="{FF2B5EF4-FFF2-40B4-BE49-F238E27FC236}">
                    <a16:creationId xmlns:a16="http://schemas.microsoft.com/office/drawing/2014/main" xmlns="" id="{4D66360B-D005-4512-9EE1-249A3F1A8220}"/>
                  </a:ext>
                </a:extLst>
              </p:cNvPr>
              <p:cNvSpPr/>
              <p:nvPr/>
            </p:nvSpPr>
            <p:spPr>
              <a:xfrm>
                <a:off x="4296622" y="1702449"/>
                <a:ext cx="81143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4" extrusionOk="0">
                    <a:moveTo>
                      <a:pt x="1540" y="0"/>
                    </a:moveTo>
                    <a:lnTo>
                      <a:pt x="0" y="1539"/>
                    </a:lnTo>
                    <a:lnTo>
                      <a:pt x="1540" y="3094"/>
                    </a:lnTo>
                    <a:lnTo>
                      <a:pt x="3094" y="1539"/>
                    </a:lnTo>
                    <a:lnTo>
                      <a:pt x="1540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29" name="Google Shape;2154;p85">
                <a:extLst>
                  <a:ext uri="{FF2B5EF4-FFF2-40B4-BE49-F238E27FC236}">
                    <a16:creationId xmlns:a16="http://schemas.microsoft.com/office/drawing/2014/main" xmlns="" id="{58CC78B4-4734-4315-9BA4-E88104B406E4}"/>
                  </a:ext>
                </a:extLst>
              </p:cNvPr>
              <p:cNvSpPr/>
              <p:nvPr/>
            </p:nvSpPr>
            <p:spPr>
              <a:xfrm>
                <a:off x="4548289" y="1632395"/>
                <a:ext cx="53038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4" extrusionOk="0">
                    <a:moveTo>
                      <a:pt x="1011" y="1"/>
                    </a:moveTo>
                    <a:lnTo>
                      <a:pt x="0" y="1012"/>
                    </a:lnTo>
                    <a:lnTo>
                      <a:pt x="1011" y="2023"/>
                    </a:lnTo>
                    <a:lnTo>
                      <a:pt x="2023" y="1012"/>
                    </a:lnTo>
                    <a:lnTo>
                      <a:pt x="1011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30" name="Google Shape;2155;p85">
                <a:extLst>
                  <a:ext uri="{FF2B5EF4-FFF2-40B4-BE49-F238E27FC236}">
                    <a16:creationId xmlns:a16="http://schemas.microsoft.com/office/drawing/2014/main" xmlns="" id="{D3CB86E3-3592-48BE-94EC-1D1CCCCE20DA}"/>
                  </a:ext>
                </a:extLst>
              </p:cNvPr>
              <p:cNvSpPr/>
              <p:nvPr/>
            </p:nvSpPr>
            <p:spPr>
              <a:xfrm>
                <a:off x="4506340" y="1674343"/>
                <a:ext cx="53038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3" extrusionOk="0">
                    <a:moveTo>
                      <a:pt x="1012" y="0"/>
                    </a:moveTo>
                    <a:lnTo>
                      <a:pt x="0" y="1012"/>
                    </a:lnTo>
                    <a:lnTo>
                      <a:pt x="1012" y="2023"/>
                    </a:lnTo>
                    <a:lnTo>
                      <a:pt x="2023" y="1012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31" name="Google Shape;2156;p85">
                <a:extLst>
                  <a:ext uri="{FF2B5EF4-FFF2-40B4-BE49-F238E27FC236}">
                    <a16:creationId xmlns:a16="http://schemas.microsoft.com/office/drawing/2014/main" xmlns="" id="{91F17AA1-2916-4E6E-A40E-C7FB0DC69ECF}"/>
                  </a:ext>
                </a:extLst>
              </p:cNvPr>
              <p:cNvSpPr/>
              <p:nvPr/>
            </p:nvSpPr>
            <p:spPr>
              <a:xfrm>
                <a:off x="4590238" y="1674343"/>
                <a:ext cx="53431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23" extrusionOk="0">
                    <a:moveTo>
                      <a:pt x="1011" y="0"/>
                    </a:moveTo>
                    <a:lnTo>
                      <a:pt x="0" y="1012"/>
                    </a:lnTo>
                    <a:lnTo>
                      <a:pt x="1011" y="2023"/>
                    </a:lnTo>
                    <a:lnTo>
                      <a:pt x="2038" y="1012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32" name="Google Shape;2157;p85">
                <a:extLst>
                  <a:ext uri="{FF2B5EF4-FFF2-40B4-BE49-F238E27FC236}">
                    <a16:creationId xmlns:a16="http://schemas.microsoft.com/office/drawing/2014/main" xmlns="" id="{E3978E5F-9504-4DF3-9043-4074B227BF64}"/>
                  </a:ext>
                </a:extLst>
              </p:cNvPr>
              <p:cNvSpPr/>
              <p:nvPr/>
            </p:nvSpPr>
            <p:spPr>
              <a:xfrm>
                <a:off x="4548289" y="1716292"/>
                <a:ext cx="53431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23" extrusionOk="0">
                    <a:moveTo>
                      <a:pt x="1011" y="0"/>
                    </a:moveTo>
                    <a:lnTo>
                      <a:pt x="0" y="1011"/>
                    </a:lnTo>
                    <a:lnTo>
                      <a:pt x="1011" y="2023"/>
                    </a:lnTo>
                    <a:lnTo>
                      <a:pt x="2038" y="1011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33" name="Google Shape;2158;p85">
                <a:extLst>
                  <a:ext uri="{FF2B5EF4-FFF2-40B4-BE49-F238E27FC236}">
                    <a16:creationId xmlns:a16="http://schemas.microsoft.com/office/drawing/2014/main" xmlns="" id="{5F557E1A-8095-4CDE-95A1-3254F073209A}"/>
                  </a:ext>
                </a:extLst>
              </p:cNvPr>
              <p:cNvSpPr/>
              <p:nvPr/>
            </p:nvSpPr>
            <p:spPr>
              <a:xfrm>
                <a:off x="4506340" y="1758240"/>
                <a:ext cx="53038" cy="53431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38" extrusionOk="0">
                    <a:moveTo>
                      <a:pt x="1012" y="0"/>
                    </a:moveTo>
                    <a:lnTo>
                      <a:pt x="0" y="1026"/>
                    </a:lnTo>
                    <a:lnTo>
                      <a:pt x="1012" y="2038"/>
                    </a:lnTo>
                    <a:lnTo>
                      <a:pt x="2023" y="1026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34" name="Google Shape;2159;p85">
                <a:extLst>
                  <a:ext uri="{FF2B5EF4-FFF2-40B4-BE49-F238E27FC236}">
                    <a16:creationId xmlns:a16="http://schemas.microsoft.com/office/drawing/2014/main" xmlns="" id="{2F937CC7-2527-44AE-8FB4-11067A0548B4}"/>
                  </a:ext>
                </a:extLst>
              </p:cNvPr>
              <p:cNvSpPr/>
              <p:nvPr/>
            </p:nvSpPr>
            <p:spPr>
              <a:xfrm>
                <a:off x="4632553" y="1716292"/>
                <a:ext cx="53064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3" extrusionOk="0">
                    <a:moveTo>
                      <a:pt x="1012" y="0"/>
                    </a:moveTo>
                    <a:lnTo>
                      <a:pt x="1" y="1011"/>
                    </a:lnTo>
                    <a:lnTo>
                      <a:pt x="1012" y="2023"/>
                    </a:lnTo>
                    <a:lnTo>
                      <a:pt x="2023" y="1011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35" name="Google Shape;2160;p85">
                <a:extLst>
                  <a:ext uri="{FF2B5EF4-FFF2-40B4-BE49-F238E27FC236}">
                    <a16:creationId xmlns:a16="http://schemas.microsoft.com/office/drawing/2014/main" xmlns="" id="{5AE5CEB3-985B-4FDD-A4E4-9B7FE1F145AA}"/>
                  </a:ext>
                </a:extLst>
              </p:cNvPr>
              <p:cNvSpPr/>
              <p:nvPr/>
            </p:nvSpPr>
            <p:spPr>
              <a:xfrm>
                <a:off x="4590631" y="1758240"/>
                <a:ext cx="53038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3" extrusionOk="0">
                    <a:moveTo>
                      <a:pt x="1011" y="0"/>
                    </a:moveTo>
                    <a:lnTo>
                      <a:pt x="0" y="1011"/>
                    </a:lnTo>
                    <a:lnTo>
                      <a:pt x="1011" y="2022"/>
                    </a:lnTo>
                    <a:lnTo>
                      <a:pt x="2023" y="1011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36" name="Google Shape;2161;p85">
                <a:extLst>
                  <a:ext uri="{FF2B5EF4-FFF2-40B4-BE49-F238E27FC236}">
                    <a16:creationId xmlns:a16="http://schemas.microsoft.com/office/drawing/2014/main" xmlns="" id="{9FD01356-DFF6-467E-BAB6-572C0362B3D3}"/>
                  </a:ext>
                </a:extLst>
              </p:cNvPr>
              <p:cNvSpPr/>
              <p:nvPr/>
            </p:nvSpPr>
            <p:spPr>
              <a:xfrm>
                <a:off x="4548289" y="1800163"/>
                <a:ext cx="53431" cy="53457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39" extrusionOk="0">
                    <a:moveTo>
                      <a:pt x="1026" y="1"/>
                    </a:moveTo>
                    <a:lnTo>
                      <a:pt x="0" y="1027"/>
                    </a:lnTo>
                    <a:lnTo>
                      <a:pt x="1026" y="2038"/>
                    </a:lnTo>
                    <a:lnTo>
                      <a:pt x="2038" y="1027"/>
                    </a:lnTo>
                    <a:lnTo>
                      <a:pt x="1026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37" name="Google Shape;2162;p85">
                <a:extLst>
                  <a:ext uri="{FF2B5EF4-FFF2-40B4-BE49-F238E27FC236}">
                    <a16:creationId xmlns:a16="http://schemas.microsoft.com/office/drawing/2014/main" xmlns="" id="{2E8A1618-2312-4EFD-A53F-258C46714989}"/>
                  </a:ext>
                </a:extLst>
              </p:cNvPr>
              <p:cNvSpPr/>
              <p:nvPr/>
            </p:nvSpPr>
            <p:spPr>
              <a:xfrm>
                <a:off x="4464784" y="1842504"/>
                <a:ext cx="304307" cy="164646"/>
              </a:xfrm>
              <a:custGeom>
                <a:avLst/>
                <a:gdLst/>
                <a:ahLst/>
                <a:cxnLst/>
                <a:rect l="l" t="t" r="r" b="b"/>
                <a:pathLst>
                  <a:path w="11607" h="6280" extrusionOk="0">
                    <a:moveTo>
                      <a:pt x="2597" y="1"/>
                    </a:moveTo>
                    <a:lnTo>
                      <a:pt x="1" y="2597"/>
                    </a:lnTo>
                    <a:lnTo>
                      <a:pt x="3653" y="6279"/>
                    </a:lnTo>
                    <a:lnTo>
                      <a:pt x="5796" y="4151"/>
                    </a:lnTo>
                    <a:lnTo>
                      <a:pt x="7939" y="6279"/>
                    </a:lnTo>
                    <a:lnTo>
                      <a:pt x="11607" y="2597"/>
                    </a:lnTo>
                    <a:lnTo>
                      <a:pt x="8996" y="1"/>
                    </a:lnTo>
                    <a:lnTo>
                      <a:pt x="7396" y="1601"/>
                    </a:lnTo>
                    <a:lnTo>
                      <a:pt x="5796" y="1"/>
                    </a:lnTo>
                    <a:lnTo>
                      <a:pt x="4211" y="1601"/>
                    </a:lnTo>
                    <a:lnTo>
                      <a:pt x="2597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38" name="Google Shape;2163;p85">
                <a:extLst>
                  <a:ext uri="{FF2B5EF4-FFF2-40B4-BE49-F238E27FC236}">
                    <a16:creationId xmlns:a16="http://schemas.microsoft.com/office/drawing/2014/main" xmlns="" id="{4132EE45-C1CF-4F95-BB7C-6B7FD488BC82}"/>
                  </a:ext>
                </a:extLst>
              </p:cNvPr>
              <p:cNvSpPr/>
              <p:nvPr/>
            </p:nvSpPr>
            <p:spPr>
              <a:xfrm>
                <a:off x="4674109" y="1758634"/>
                <a:ext cx="53064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3" extrusionOk="0">
                    <a:moveTo>
                      <a:pt x="1012" y="0"/>
                    </a:moveTo>
                    <a:lnTo>
                      <a:pt x="1" y="1011"/>
                    </a:lnTo>
                    <a:lnTo>
                      <a:pt x="1012" y="2023"/>
                    </a:lnTo>
                    <a:lnTo>
                      <a:pt x="2023" y="1011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39" name="Google Shape;2164;p85">
                <a:extLst>
                  <a:ext uri="{FF2B5EF4-FFF2-40B4-BE49-F238E27FC236}">
                    <a16:creationId xmlns:a16="http://schemas.microsoft.com/office/drawing/2014/main" xmlns="" id="{EB01197C-FBD6-4402-A858-468E177FEC2E}"/>
                  </a:ext>
                </a:extLst>
              </p:cNvPr>
              <p:cNvSpPr/>
              <p:nvPr/>
            </p:nvSpPr>
            <p:spPr>
              <a:xfrm>
                <a:off x="4632553" y="1800163"/>
                <a:ext cx="53064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4" extrusionOk="0">
                    <a:moveTo>
                      <a:pt x="1012" y="1"/>
                    </a:moveTo>
                    <a:lnTo>
                      <a:pt x="1" y="1012"/>
                    </a:lnTo>
                    <a:lnTo>
                      <a:pt x="1012" y="2023"/>
                    </a:lnTo>
                    <a:lnTo>
                      <a:pt x="2023" y="1012"/>
                    </a:lnTo>
                    <a:lnTo>
                      <a:pt x="10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40" name="Google Shape;2165;p85">
                <a:extLst>
                  <a:ext uri="{FF2B5EF4-FFF2-40B4-BE49-F238E27FC236}">
                    <a16:creationId xmlns:a16="http://schemas.microsoft.com/office/drawing/2014/main" xmlns="" id="{23DD8E0F-287F-4C61-B996-3A32F46238ED}"/>
                  </a:ext>
                </a:extLst>
              </p:cNvPr>
              <p:cNvSpPr/>
              <p:nvPr/>
            </p:nvSpPr>
            <p:spPr>
              <a:xfrm>
                <a:off x="4576368" y="1982193"/>
                <a:ext cx="81143" cy="81143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5" extrusionOk="0">
                    <a:moveTo>
                      <a:pt x="1555" y="0"/>
                    </a:moveTo>
                    <a:lnTo>
                      <a:pt x="1" y="1540"/>
                    </a:lnTo>
                    <a:lnTo>
                      <a:pt x="1555" y="3094"/>
                    </a:lnTo>
                    <a:lnTo>
                      <a:pt x="3095" y="1540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41" name="Google Shape;2166;p85">
                <a:extLst>
                  <a:ext uri="{FF2B5EF4-FFF2-40B4-BE49-F238E27FC236}">
                    <a16:creationId xmlns:a16="http://schemas.microsoft.com/office/drawing/2014/main" xmlns="" id="{481F9315-6D67-4719-9260-E5E0BDBBA949}"/>
                  </a:ext>
                </a:extLst>
              </p:cNvPr>
              <p:cNvSpPr/>
              <p:nvPr/>
            </p:nvSpPr>
            <p:spPr>
              <a:xfrm>
                <a:off x="4479440" y="2280945"/>
                <a:ext cx="274235" cy="313011"/>
              </a:xfrm>
              <a:custGeom>
                <a:avLst/>
                <a:gdLst/>
                <a:ahLst/>
                <a:cxnLst/>
                <a:rect l="l" t="t" r="r" b="b"/>
                <a:pathLst>
                  <a:path w="10460" h="11939" extrusionOk="0">
                    <a:moveTo>
                      <a:pt x="5237" y="1781"/>
                    </a:moveTo>
                    <a:lnTo>
                      <a:pt x="5449" y="2445"/>
                    </a:lnTo>
                    <a:lnTo>
                      <a:pt x="5735" y="3155"/>
                    </a:lnTo>
                    <a:lnTo>
                      <a:pt x="5464" y="3336"/>
                    </a:lnTo>
                    <a:lnTo>
                      <a:pt x="5237" y="3532"/>
                    </a:lnTo>
                    <a:lnTo>
                      <a:pt x="5011" y="3336"/>
                    </a:lnTo>
                    <a:lnTo>
                      <a:pt x="4724" y="3155"/>
                    </a:lnTo>
                    <a:lnTo>
                      <a:pt x="5011" y="2430"/>
                    </a:lnTo>
                    <a:lnTo>
                      <a:pt x="5237" y="1781"/>
                    </a:lnTo>
                    <a:close/>
                    <a:moveTo>
                      <a:pt x="2068" y="3336"/>
                    </a:moveTo>
                    <a:lnTo>
                      <a:pt x="2747" y="3351"/>
                    </a:lnTo>
                    <a:lnTo>
                      <a:pt x="3381" y="3442"/>
                    </a:lnTo>
                    <a:lnTo>
                      <a:pt x="3668" y="3517"/>
                    </a:lnTo>
                    <a:lnTo>
                      <a:pt x="3471" y="3925"/>
                    </a:lnTo>
                    <a:lnTo>
                      <a:pt x="3064" y="4634"/>
                    </a:lnTo>
                    <a:lnTo>
                      <a:pt x="2671" y="5147"/>
                    </a:lnTo>
                    <a:lnTo>
                      <a:pt x="2309" y="5419"/>
                    </a:lnTo>
                    <a:lnTo>
                      <a:pt x="2128" y="5449"/>
                    </a:lnTo>
                    <a:lnTo>
                      <a:pt x="2068" y="5434"/>
                    </a:lnTo>
                    <a:lnTo>
                      <a:pt x="1841" y="5313"/>
                    </a:lnTo>
                    <a:lnTo>
                      <a:pt x="1524" y="4921"/>
                    </a:lnTo>
                    <a:lnTo>
                      <a:pt x="1132" y="4106"/>
                    </a:lnTo>
                    <a:lnTo>
                      <a:pt x="936" y="3487"/>
                    </a:lnTo>
                    <a:lnTo>
                      <a:pt x="1313" y="3411"/>
                    </a:lnTo>
                    <a:lnTo>
                      <a:pt x="2068" y="3336"/>
                    </a:lnTo>
                    <a:close/>
                    <a:moveTo>
                      <a:pt x="8422" y="3336"/>
                    </a:moveTo>
                    <a:lnTo>
                      <a:pt x="9161" y="3426"/>
                    </a:lnTo>
                    <a:lnTo>
                      <a:pt x="9554" y="3502"/>
                    </a:lnTo>
                    <a:lnTo>
                      <a:pt x="9342" y="4121"/>
                    </a:lnTo>
                    <a:lnTo>
                      <a:pt x="8950" y="4936"/>
                    </a:lnTo>
                    <a:lnTo>
                      <a:pt x="8633" y="5328"/>
                    </a:lnTo>
                    <a:lnTo>
                      <a:pt x="8407" y="5449"/>
                    </a:lnTo>
                    <a:lnTo>
                      <a:pt x="8346" y="5464"/>
                    </a:lnTo>
                    <a:lnTo>
                      <a:pt x="8180" y="5434"/>
                    </a:lnTo>
                    <a:lnTo>
                      <a:pt x="7803" y="5162"/>
                    </a:lnTo>
                    <a:lnTo>
                      <a:pt x="7411" y="4649"/>
                    </a:lnTo>
                    <a:lnTo>
                      <a:pt x="7018" y="3955"/>
                    </a:lnTo>
                    <a:lnTo>
                      <a:pt x="6822" y="3532"/>
                    </a:lnTo>
                    <a:lnTo>
                      <a:pt x="7109" y="3457"/>
                    </a:lnTo>
                    <a:lnTo>
                      <a:pt x="7728" y="3351"/>
                    </a:lnTo>
                    <a:lnTo>
                      <a:pt x="8422" y="3336"/>
                    </a:lnTo>
                    <a:close/>
                    <a:moveTo>
                      <a:pt x="5237" y="4800"/>
                    </a:moveTo>
                    <a:lnTo>
                      <a:pt x="5373" y="5087"/>
                    </a:lnTo>
                    <a:lnTo>
                      <a:pt x="5524" y="5675"/>
                    </a:lnTo>
                    <a:lnTo>
                      <a:pt x="5524" y="6279"/>
                    </a:lnTo>
                    <a:lnTo>
                      <a:pt x="5373" y="6868"/>
                    </a:lnTo>
                    <a:lnTo>
                      <a:pt x="5237" y="7139"/>
                    </a:lnTo>
                    <a:lnTo>
                      <a:pt x="5086" y="6868"/>
                    </a:lnTo>
                    <a:lnTo>
                      <a:pt x="4950" y="6279"/>
                    </a:lnTo>
                    <a:lnTo>
                      <a:pt x="4950" y="5675"/>
                    </a:lnTo>
                    <a:lnTo>
                      <a:pt x="5086" y="5087"/>
                    </a:lnTo>
                    <a:lnTo>
                      <a:pt x="5237" y="4800"/>
                    </a:lnTo>
                    <a:close/>
                    <a:moveTo>
                      <a:pt x="4392" y="3879"/>
                    </a:moveTo>
                    <a:lnTo>
                      <a:pt x="4573" y="3985"/>
                    </a:lnTo>
                    <a:lnTo>
                      <a:pt x="4724" y="4121"/>
                    </a:lnTo>
                    <a:lnTo>
                      <a:pt x="4588" y="4332"/>
                    </a:lnTo>
                    <a:lnTo>
                      <a:pt x="4377" y="4770"/>
                    </a:lnTo>
                    <a:lnTo>
                      <a:pt x="4226" y="5238"/>
                    </a:lnTo>
                    <a:lnTo>
                      <a:pt x="4166" y="5705"/>
                    </a:lnTo>
                    <a:lnTo>
                      <a:pt x="4166" y="6188"/>
                    </a:lnTo>
                    <a:lnTo>
                      <a:pt x="4226" y="6671"/>
                    </a:lnTo>
                    <a:lnTo>
                      <a:pt x="4377" y="7139"/>
                    </a:lnTo>
                    <a:lnTo>
                      <a:pt x="4588" y="7592"/>
                    </a:lnTo>
                    <a:lnTo>
                      <a:pt x="4724" y="7803"/>
                    </a:lnTo>
                    <a:lnTo>
                      <a:pt x="4558" y="7939"/>
                    </a:lnTo>
                    <a:lnTo>
                      <a:pt x="4392" y="8045"/>
                    </a:lnTo>
                    <a:lnTo>
                      <a:pt x="4060" y="7411"/>
                    </a:lnTo>
                    <a:lnTo>
                      <a:pt x="3517" y="6581"/>
                    </a:lnTo>
                    <a:lnTo>
                      <a:pt x="3124" y="6143"/>
                    </a:lnTo>
                    <a:lnTo>
                      <a:pt x="2913" y="5962"/>
                    </a:lnTo>
                    <a:lnTo>
                      <a:pt x="3124" y="5796"/>
                    </a:lnTo>
                    <a:lnTo>
                      <a:pt x="3517" y="5358"/>
                    </a:lnTo>
                    <a:lnTo>
                      <a:pt x="4075" y="4528"/>
                    </a:lnTo>
                    <a:lnTo>
                      <a:pt x="4392" y="3879"/>
                    </a:lnTo>
                    <a:close/>
                    <a:moveTo>
                      <a:pt x="6098" y="3909"/>
                    </a:moveTo>
                    <a:lnTo>
                      <a:pt x="6430" y="4558"/>
                    </a:lnTo>
                    <a:lnTo>
                      <a:pt x="6988" y="5388"/>
                    </a:lnTo>
                    <a:lnTo>
                      <a:pt x="7380" y="5826"/>
                    </a:lnTo>
                    <a:lnTo>
                      <a:pt x="7592" y="5992"/>
                    </a:lnTo>
                    <a:lnTo>
                      <a:pt x="7380" y="6143"/>
                    </a:lnTo>
                    <a:lnTo>
                      <a:pt x="6973" y="6581"/>
                    </a:lnTo>
                    <a:lnTo>
                      <a:pt x="6414" y="7426"/>
                    </a:lnTo>
                    <a:lnTo>
                      <a:pt x="6098" y="8060"/>
                    </a:lnTo>
                    <a:lnTo>
                      <a:pt x="5931" y="7954"/>
                    </a:lnTo>
                    <a:lnTo>
                      <a:pt x="5781" y="7818"/>
                    </a:lnTo>
                    <a:lnTo>
                      <a:pt x="5916" y="7607"/>
                    </a:lnTo>
                    <a:lnTo>
                      <a:pt x="6128" y="7154"/>
                    </a:lnTo>
                    <a:lnTo>
                      <a:pt x="6264" y="6686"/>
                    </a:lnTo>
                    <a:lnTo>
                      <a:pt x="6339" y="6219"/>
                    </a:lnTo>
                    <a:lnTo>
                      <a:pt x="6339" y="5736"/>
                    </a:lnTo>
                    <a:lnTo>
                      <a:pt x="6264" y="5253"/>
                    </a:lnTo>
                    <a:lnTo>
                      <a:pt x="6128" y="4800"/>
                    </a:lnTo>
                    <a:lnTo>
                      <a:pt x="5916" y="4362"/>
                    </a:lnTo>
                    <a:lnTo>
                      <a:pt x="5781" y="4151"/>
                    </a:lnTo>
                    <a:lnTo>
                      <a:pt x="5931" y="4030"/>
                    </a:lnTo>
                    <a:lnTo>
                      <a:pt x="6098" y="3909"/>
                    </a:lnTo>
                    <a:close/>
                    <a:moveTo>
                      <a:pt x="2128" y="6475"/>
                    </a:moveTo>
                    <a:lnTo>
                      <a:pt x="2309" y="6505"/>
                    </a:lnTo>
                    <a:lnTo>
                      <a:pt x="2671" y="6777"/>
                    </a:lnTo>
                    <a:lnTo>
                      <a:pt x="3064" y="7290"/>
                    </a:lnTo>
                    <a:lnTo>
                      <a:pt x="3471" y="7984"/>
                    </a:lnTo>
                    <a:lnTo>
                      <a:pt x="3668" y="8407"/>
                    </a:lnTo>
                    <a:lnTo>
                      <a:pt x="3381" y="8482"/>
                    </a:lnTo>
                    <a:lnTo>
                      <a:pt x="2747" y="8588"/>
                    </a:lnTo>
                    <a:lnTo>
                      <a:pt x="2068" y="8603"/>
                    </a:lnTo>
                    <a:lnTo>
                      <a:pt x="1313" y="8543"/>
                    </a:lnTo>
                    <a:lnTo>
                      <a:pt x="936" y="8467"/>
                    </a:lnTo>
                    <a:lnTo>
                      <a:pt x="1132" y="7834"/>
                    </a:lnTo>
                    <a:lnTo>
                      <a:pt x="1524" y="7019"/>
                    </a:lnTo>
                    <a:lnTo>
                      <a:pt x="1841" y="6626"/>
                    </a:lnTo>
                    <a:lnTo>
                      <a:pt x="2068" y="6490"/>
                    </a:lnTo>
                    <a:lnTo>
                      <a:pt x="2128" y="6475"/>
                    </a:lnTo>
                    <a:close/>
                    <a:moveTo>
                      <a:pt x="8407" y="6505"/>
                    </a:moveTo>
                    <a:lnTo>
                      <a:pt x="8633" y="6626"/>
                    </a:lnTo>
                    <a:lnTo>
                      <a:pt x="8950" y="7034"/>
                    </a:lnTo>
                    <a:lnTo>
                      <a:pt x="9342" y="7834"/>
                    </a:lnTo>
                    <a:lnTo>
                      <a:pt x="9554" y="8467"/>
                    </a:lnTo>
                    <a:lnTo>
                      <a:pt x="9161" y="8528"/>
                    </a:lnTo>
                    <a:lnTo>
                      <a:pt x="8422" y="8603"/>
                    </a:lnTo>
                    <a:lnTo>
                      <a:pt x="7728" y="8588"/>
                    </a:lnTo>
                    <a:lnTo>
                      <a:pt x="7109" y="8482"/>
                    </a:lnTo>
                    <a:lnTo>
                      <a:pt x="6822" y="8407"/>
                    </a:lnTo>
                    <a:lnTo>
                      <a:pt x="7018" y="8000"/>
                    </a:lnTo>
                    <a:lnTo>
                      <a:pt x="7411" y="7305"/>
                    </a:lnTo>
                    <a:lnTo>
                      <a:pt x="7803" y="6792"/>
                    </a:lnTo>
                    <a:lnTo>
                      <a:pt x="8180" y="6520"/>
                    </a:lnTo>
                    <a:lnTo>
                      <a:pt x="8346" y="6505"/>
                    </a:lnTo>
                    <a:close/>
                    <a:moveTo>
                      <a:pt x="5237" y="8422"/>
                    </a:moveTo>
                    <a:lnTo>
                      <a:pt x="5449" y="8618"/>
                    </a:lnTo>
                    <a:lnTo>
                      <a:pt x="5735" y="8799"/>
                    </a:lnTo>
                    <a:lnTo>
                      <a:pt x="5464" y="9524"/>
                    </a:lnTo>
                    <a:lnTo>
                      <a:pt x="5237" y="10173"/>
                    </a:lnTo>
                    <a:lnTo>
                      <a:pt x="5011" y="9509"/>
                    </a:lnTo>
                    <a:lnTo>
                      <a:pt x="4724" y="8799"/>
                    </a:lnTo>
                    <a:lnTo>
                      <a:pt x="5011" y="8603"/>
                    </a:lnTo>
                    <a:lnTo>
                      <a:pt x="5237" y="8422"/>
                    </a:lnTo>
                    <a:close/>
                    <a:moveTo>
                      <a:pt x="5237" y="0"/>
                    </a:moveTo>
                    <a:lnTo>
                      <a:pt x="5086" y="31"/>
                    </a:lnTo>
                    <a:lnTo>
                      <a:pt x="4890" y="182"/>
                    </a:lnTo>
                    <a:lnTo>
                      <a:pt x="4830" y="302"/>
                    </a:lnTo>
                    <a:lnTo>
                      <a:pt x="4649" y="951"/>
                    </a:lnTo>
                    <a:lnTo>
                      <a:pt x="4226" y="2204"/>
                    </a:lnTo>
                    <a:lnTo>
                      <a:pt x="3985" y="2793"/>
                    </a:lnTo>
                    <a:lnTo>
                      <a:pt x="3652" y="2687"/>
                    </a:lnTo>
                    <a:lnTo>
                      <a:pt x="2868" y="2551"/>
                    </a:lnTo>
                    <a:lnTo>
                      <a:pt x="1962" y="2536"/>
                    </a:lnTo>
                    <a:lnTo>
                      <a:pt x="906" y="2657"/>
                    </a:lnTo>
                    <a:lnTo>
                      <a:pt x="302" y="2793"/>
                    </a:lnTo>
                    <a:lnTo>
                      <a:pt x="166" y="2853"/>
                    </a:lnTo>
                    <a:lnTo>
                      <a:pt x="60" y="2989"/>
                    </a:lnTo>
                    <a:lnTo>
                      <a:pt x="30" y="3064"/>
                    </a:lnTo>
                    <a:lnTo>
                      <a:pt x="0" y="3215"/>
                    </a:lnTo>
                    <a:lnTo>
                      <a:pt x="30" y="3291"/>
                    </a:lnTo>
                    <a:lnTo>
                      <a:pt x="166" y="3789"/>
                    </a:lnTo>
                    <a:lnTo>
                      <a:pt x="483" y="4649"/>
                    </a:lnTo>
                    <a:lnTo>
                      <a:pt x="815" y="5313"/>
                    </a:lnTo>
                    <a:lnTo>
                      <a:pt x="1177" y="5796"/>
                    </a:lnTo>
                    <a:lnTo>
                      <a:pt x="1358" y="5962"/>
                    </a:lnTo>
                    <a:lnTo>
                      <a:pt x="1162" y="6143"/>
                    </a:lnTo>
                    <a:lnTo>
                      <a:pt x="800" y="6626"/>
                    </a:lnTo>
                    <a:lnTo>
                      <a:pt x="468" y="7290"/>
                    </a:lnTo>
                    <a:lnTo>
                      <a:pt x="166" y="8150"/>
                    </a:lnTo>
                    <a:lnTo>
                      <a:pt x="30" y="8649"/>
                    </a:lnTo>
                    <a:lnTo>
                      <a:pt x="0" y="8799"/>
                    </a:lnTo>
                    <a:lnTo>
                      <a:pt x="60" y="8950"/>
                    </a:lnTo>
                    <a:lnTo>
                      <a:pt x="151" y="9086"/>
                    </a:lnTo>
                    <a:lnTo>
                      <a:pt x="302" y="9131"/>
                    </a:lnTo>
                    <a:lnTo>
                      <a:pt x="906" y="9282"/>
                    </a:lnTo>
                    <a:lnTo>
                      <a:pt x="1962" y="9403"/>
                    </a:lnTo>
                    <a:lnTo>
                      <a:pt x="2883" y="9388"/>
                    </a:lnTo>
                    <a:lnTo>
                      <a:pt x="3652" y="9252"/>
                    </a:lnTo>
                    <a:lnTo>
                      <a:pt x="3985" y="9131"/>
                    </a:lnTo>
                    <a:lnTo>
                      <a:pt x="4226" y="9735"/>
                    </a:lnTo>
                    <a:lnTo>
                      <a:pt x="4649" y="10988"/>
                    </a:lnTo>
                    <a:lnTo>
                      <a:pt x="4830" y="11622"/>
                    </a:lnTo>
                    <a:lnTo>
                      <a:pt x="4890" y="11758"/>
                    </a:lnTo>
                    <a:lnTo>
                      <a:pt x="5086" y="11924"/>
                    </a:lnTo>
                    <a:lnTo>
                      <a:pt x="5237" y="11939"/>
                    </a:lnTo>
                    <a:lnTo>
                      <a:pt x="5373" y="11924"/>
                    </a:lnTo>
                    <a:lnTo>
                      <a:pt x="5569" y="11758"/>
                    </a:lnTo>
                    <a:lnTo>
                      <a:pt x="5630" y="11622"/>
                    </a:lnTo>
                    <a:lnTo>
                      <a:pt x="5811" y="10988"/>
                    </a:lnTo>
                    <a:lnTo>
                      <a:pt x="6233" y="9735"/>
                    </a:lnTo>
                    <a:lnTo>
                      <a:pt x="6475" y="9131"/>
                    </a:lnTo>
                    <a:lnTo>
                      <a:pt x="6807" y="9252"/>
                    </a:lnTo>
                    <a:lnTo>
                      <a:pt x="7592" y="9388"/>
                    </a:lnTo>
                    <a:lnTo>
                      <a:pt x="8497" y="9403"/>
                    </a:lnTo>
                    <a:lnTo>
                      <a:pt x="9554" y="9282"/>
                    </a:lnTo>
                    <a:lnTo>
                      <a:pt x="10157" y="9131"/>
                    </a:lnTo>
                    <a:lnTo>
                      <a:pt x="10293" y="9086"/>
                    </a:lnTo>
                    <a:lnTo>
                      <a:pt x="10399" y="8950"/>
                    </a:lnTo>
                    <a:lnTo>
                      <a:pt x="10444" y="8875"/>
                    </a:lnTo>
                    <a:lnTo>
                      <a:pt x="10459" y="8724"/>
                    </a:lnTo>
                    <a:lnTo>
                      <a:pt x="10444" y="8649"/>
                    </a:lnTo>
                    <a:lnTo>
                      <a:pt x="10293" y="8150"/>
                    </a:lnTo>
                    <a:lnTo>
                      <a:pt x="9976" y="7290"/>
                    </a:lnTo>
                    <a:lnTo>
                      <a:pt x="9644" y="6626"/>
                    </a:lnTo>
                    <a:lnTo>
                      <a:pt x="9282" y="6143"/>
                    </a:lnTo>
                    <a:lnTo>
                      <a:pt x="9101" y="5962"/>
                    </a:lnTo>
                    <a:lnTo>
                      <a:pt x="9297" y="5796"/>
                    </a:lnTo>
                    <a:lnTo>
                      <a:pt x="9659" y="5313"/>
                    </a:lnTo>
                    <a:lnTo>
                      <a:pt x="9991" y="4649"/>
                    </a:lnTo>
                    <a:lnTo>
                      <a:pt x="10293" y="3789"/>
                    </a:lnTo>
                    <a:lnTo>
                      <a:pt x="10444" y="3291"/>
                    </a:lnTo>
                    <a:lnTo>
                      <a:pt x="10459" y="3140"/>
                    </a:lnTo>
                    <a:lnTo>
                      <a:pt x="10399" y="2989"/>
                    </a:lnTo>
                    <a:lnTo>
                      <a:pt x="10308" y="2853"/>
                    </a:lnTo>
                    <a:lnTo>
                      <a:pt x="10157" y="2793"/>
                    </a:lnTo>
                    <a:lnTo>
                      <a:pt x="9554" y="2657"/>
                    </a:lnTo>
                    <a:lnTo>
                      <a:pt x="8497" y="2536"/>
                    </a:lnTo>
                    <a:lnTo>
                      <a:pt x="7577" y="2551"/>
                    </a:lnTo>
                    <a:lnTo>
                      <a:pt x="6807" y="2687"/>
                    </a:lnTo>
                    <a:lnTo>
                      <a:pt x="6475" y="2793"/>
                    </a:lnTo>
                    <a:lnTo>
                      <a:pt x="6233" y="2204"/>
                    </a:lnTo>
                    <a:lnTo>
                      <a:pt x="5811" y="951"/>
                    </a:lnTo>
                    <a:lnTo>
                      <a:pt x="5630" y="302"/>
                    </a:lnTo>
                    <a:lnTo>
                      <a:pt x="5569" y="182"/>
                    </a:lnTo>
                    <a:lnTo>
                      <a:pt x="5373" y="16"/>
                    </a:lnTo>
                    <a:lnTo>
                      <a:pt x="5237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42" name="Google Shape;2167;p85">
                <a:extLst>
                  <a:ext uri="{FF2B5EF4-FFF2-40B4-BE49-F238E27FC236}">
                    <a16:creationId xmlns:a16="http://schemas.microsoft.com/office/drawing/2014/main" xmlns="" id="{E6657C25-94C8-4572-8395-5FE91A2FA815}"/>
                  </a:ext>
                </a:extLst>
              </p:cNvPr>
              <p:cNvSpPr/>
              <p:nvPr/>
            </p:nvSpPr>
            <p:spPr>
              <a:xfrm>
                <a:off x="4606047" y="2201793"/>
                <a:ext cx="21000" cy="100544"/>
              </a:xfrm>
              <a:custGeom>
                <a:avLst/>
                <a:gdLst/>
                <a:ahLst/>
                <a:cxnLst/>
                <a:rect l="l" t="t" r="r" b="b"/>
                <a:pathLst>
                  <a:path w="801" h="3835" extrusionOk="0">
                    <a:moveTo>
                      <a:pt x="408" y="1"/>
                    </a:moveTo>
                    <a:lnTo>
                      <a:pt x="242" y="31"/>
                    </a:lnTo>
                    <a:lnTo>
                      <a:pt x="31" y="242"/>
                    </a:lnTo>
                    <a:lnTo>
                      <a:pt x="1" y="408"/>
                    </a:lnTo>
                    <a:lnTo>
                      <a:pt x="1" y="3442"/>
                    </a:lnTo>
                    <a:lnTo>
                      <a:pt x="31" y="3593"/>
                    </a:lnTo>
                    <a:lnTo>
                      <a:pt x="242" y="3819"/>
                    </a:lnTo>
                    <a:lnTo>
                      <a:pt x="408" y="3834"/>
                    </a:lnTo>
                    <a:lnTo>
                      <a:pt x="559" y="3819"/>
                    </a:lnTo>
                    <a:lnTo>
                      <a:pt x="786" y="3593"/>
                    </a:lnTo>
                    <a:lnTo>
                      <a:pt x="801" y="3442"/>
                    </a:lnTo>
                    <a:lnTo>
                      <a:pt x="801" y="408"/>
                    </a:lnTo>
                    <a:lnTo>
                      <a:pt x="770" y="257"/>
                    </a:lnTo>
                    <a:lnTo>
                      <a:pt x="559" y="31"/>
                    </a:lnTo>
                    <a:lnTo>
                      <a:pt x="408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xmlns="" id="{AD731E2F-CFBE-43C9-86AA-275CDAE4639B}"/>
                </a:ext>
              </a:extLst>
            </p:cNvPr>
            <p:cNvSpPr/>
            <p:nvPr/>
          </p:nvSpPr>
          <p:spPr>
            <a:xfrm>
              <a:off x="1861662" y="-249855"/>
              <a:ext cx="45719" cy="812800"/>
            </a:xfrm>
            <a:prstGeom prst="rect">
              <a:avLst/>
            </a:prstGeom>
            <a:solidFill>
              <a:srgbClr val="DA07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xmlns="" id="{ED9CFCD9-AE60-4C1A-8015-969DF48FD4C3}"/>
              </a:ext>
            </a:extLst>
          </p:cNvPr>
          <p:cNvGrpSpPr/>
          <p:nvPr/>
        </p:nvGrpSpPr>
        <p:grpSpPr>
          <a:xfrm>
            <a:off x="2376422" y="179626"/>
            <a:ext cx="534789" cy="1107563"/>
            <a:chOff x="914400" y="-249855"/>
            <a:chExt cx="1930759" cy="3998660"/>
          </a:xfrm>
        </p:grpSpPr>
        <p:grpSp>
          <p:nvGrpSpPr>
            <p:cNvPr id="77" name="Google Shape;2136;p85">
              <a:extLst>
                <a:ext uri="{FF2B5EF4-FFF2-40B4-BE49-F238E27FC236}">
                  <a16:creationId xmlns:a16="http://schemas.microsoft.com/office/drawing/2014/main" xmlns="" id="{5C9FDA45-9523-47D6-9B62-C68366888771}"/>
                </a:ext>
              </a:extLst>
            </p:cNvPr>
            <p:cNvGrpSpPr/>
            <p:nvPr/>
          </p:nvGrpSpPr>
          <p:grpSpPr>
            <a:xfrm>
              <a:off x="914400" y="466787"/>
              <a:ext cx="1930759" cy="3282018"/>
              <a:chOff x="4124475" y="1250559"/>
              <a:chExt cx="984913" cy="1674213"/>
            </a:xfrm>
          </p:grpSpPr>
          <p:sp>
            <p:nvSpPr>
              <p:cNvPr id="79" name="Google Shape;2137;p85">
                <a:extLst>
                  <a:ext uri="{FF2B5EF4-FFF2-40B4-BE49-F238E27FC236}">
                    <a16:creationId xmlns:a16="http://schemas.microsoft.com/office/drawing/2014/main" xmlns="" id="{0E31FCFD-48A5-4875-908A-CE6A888A675F}"/>
                  </a:ext>
                </a:extLst>
              </p:cNvPr>
              <p:cNvSpPr/>
              <p:nvPr/>
            </p:nvSpPr>
            <p:spPr>
              <a:xfrm>
                <a:off x="4405820" y="2586828"/>
                <a:ext cx="422233" cy="84683"/>
              </a:xfrm>
              <a:custGeom>
                <a:avLst/>
                <a:gdLst/>
                <a:ahLst/>
                <a:cxnLst/>
                <a:rect l="l" t="t" r="r" b="b"/>
                <a:pathLst>
                  <a:path w="16105" h="3230" extrusionOk="0">
                    <a:moveTo>
                      <a:pt x="1540" y="0"/>
                    </a:moveTo>
                    <a:lnTo>
                      <a:pt x="1238" y="15"/>
                    </a:lnTo>
                    <a:lnTo>
                      <a:pt x="680" y="257"/>
                    </a:lnTo>
                    <a:lnTo>
                      <a:pt x="257" y="679"/>
                    </a:lnTo>
                    <a:lnTo>
                      <a:pt x="16" y="1238"/>
                    </a:lnTo>
                    <a:lnTo>
                      <a:pt x="1" y="1555"/>
                    </a:lnTo>
                    <a:lnTo>
                      <a:pt x="1" y="3230"/>
                    </a:lnTo>
                    <a:lnTo>
                      <a:pt x="16105" y="3230"/>
                    </a:lnTo>
                    <a:lnTo>
                      <a:pt x="16105" y="1555"/>
                    </a:lnTo>
                    <a:lnTo>
                      <a:pt x="16090" y="1238"/>
                    </a:lnTo>
                    <a:lnTo>
                      <a:pt x="15848" y="679"/>
                    </a:lnTo>
                    <a:lnTo>
                      <a:pt x="15441" y="257"/>
                    </a:lnTo>
                    <a:lnTo>
                      <a:pt x="14882" y="15"/>
                    </a:lnTo>
                    <a:lnTo>
                      <a:pt x="1456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80" name="Google Shape;2138;p85">
                <a:extLst>
                  <a:ext uri="{FF2B5EF4-FFF2-40B4-BE49-F238E27FC236}">
                    <a16:creationId xmlns:a16="http://schemas.microsoft.com/office/drawing/2014/main" xmlns="" id="{11057908-3DD7-436A-AFCE-59CE066644D6}"/>
                  </a:ext>
                </a:extLst>
              </p:cNvPr>
              <p:cNvSpPr/>
              <p:nvPr/>
            </p:nvSpPr>
            <p:spPr>
              <a:xfrm>
                <a:off x="4447769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81" name="Google Shape;2139;p85">
                <a:extLst>
                  <a:ext uri="{FF2B5EF4-FFF2-40B4-BE49-F238E27FC236}">
                    <a16:creationId xmlns:a16="http://schemas.microsoft.com/office/drawing/2014/main" xmlns="" id="{D3C975EB-B6E4-4FC3-B2B0-41AD03D8766D}"/>
                  </a:ext>
                </a:extLst>
              </p:cNvPr>
              <p:cNvSpPr/>
              <p:nvPr/>
            </p:nvSpPr>
            <p:spPr>
              <a:xfrm>
                <a:off x="4764325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82" name="Google Shape;2140;p85">
                <a:extLst>
                  <a:ext uri="{FF2B5EF4-FFF2-40B4-BE49-F238E27FC236}">
                    <a16:creationId xmlns:a16="http://schemas.microsoft.com/office/drawing/2014/main" xmlns="" id="{8234954F-CB8C-4CC7-BAD3-2C5C136FDAE2}"/>
                  </a:ext>
                </a:extLst>
              </p:cNvPr>
              <p:cNvSpPr/>
              <p:nvPr/>
            </p:nvSpPr>
            <p:spPr>
              <a:xfrm>
                <a:off x="4637718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83" name="Google Shape;2141;p85">
                <a:extLst>
                  <a:ext uri="{FF2B5EF4-FFF2-40B4-BE49-F238E27FC236}">
                    <a16:creationId xmlns:a16="http://schemas.microsoft.com/office/drawing/2014/main" xmlns="" id="{D094005A-C72D-4622-AB93-AAC910E4B1DB}"/>
                  </a:ext>
                </a:extLst>
              </p:cNvPr>
              <p:cNvSpPr/>
              <p:nvPr/>
            </p:nvSpPr>
            <p:spPr>
              <a:xfrm>
                <a:off x="4701009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84" name="Google Shape;2142;p85">
                <a:extLst>
                  <a:ext uri="{FF2B5EF4-FFF2-40B4-BE49-F238E27FC236}">
                    <a16:creationId xmlns:a16="http://schemas.microsoft.com/office/drawing/2014/main" xmlns="" id="{621DC82F-457A-48EF-9BE2-F2CB54252B20}"/>
                  </a:ext>
                </a:extLst>
              </p:cNvPr>
              <p:cNvSpPr/>
              <p:nvPr/>
            </p:nvSpPr>
            <p:spPr>
              <a:xfrm>
                <a:off x="4574402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85" name="Google Shape;2143;p85">
                <a:extLst>
                  <a:ext uri="{FF2B5EF4-FFF2-40B4-BE49-F238E27FC236}">
                    <a16:creationId xmlns:a16="http://schemas.microsoft.com/office/drawing/2014/main" xmlns="" id="{B9FBEC56-7384-49E9-B5D3-671593881E42}"/>
                  </a:ext>
                </a:extLst>
              </p:cNvPr>
              <p:cNvSpPr/>
              <p:nvPr/>
            </p:nvSpPr>
            <p:spPr>
              <a:xfrm>
                <a:off x="4511085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86" name="Google Shape;2144;p85">
                <a:extLst>
                  <a:ext uri="{FF2B5EF4-FFF2-40B4-BE49-F238E27FC236}">
                    <a16:creationId xmlns:a16="http://schemas.microsoft.com/office/drawing/2014/main" xmlns="" id="{331665D9-7A41-4499-BA52-899DA8861211}"/>
                  </a:ext>
                </a:extLst>
              </p:cNvPr>
              <p:cNvSpPr/>
              <p:nvPr/>
            </p:nvSpPr>
            <p:spPr>
              <a:xfrm>
                <a:off x="4124475" y="1250559"/>
                <a:ext cx="984913" cy="984887"/>
              </a:xfrm>
              <a:custGeom>
                <a:avLst/>
                <a:gdLst/>
                <a:ahLst/>
                <a:cxnLst/>
                <a:rect l="l" t="t" r="r" b="b"/>
                <a:pathLst>
                  <a:path w="37567" h="37566" extrusionOk="0">
                    <a:moveTo>
                      <a:pt x="18550" y="0"/>
                    </a:moveTo>
                    <a:lnTo>
                      <a:pt x="18097" y="181"/>
                    </a:lnTo>
                    <a:lnTo>
                      <a:pt x="17901" y="347"/>
                    </a:lnTo>
                    <a:lnTo>
                      <a:pt x="363" y="17900"/>
                    </a:lnTo>
                    <a:lnTo>
                      <a:pt x="182" y="18096"/>
                    </a:lnTo>
                    <a:lnTo>
                      <a:pt x="1" y="18549"/>
                    </a:lnTo>
                    <a:lnTo>
                      <a:pt x="1" y="19017"/>
                    </a:lnTo>
                    <a:lnTo>
                      <a:pt x="182" y="19470"/>
                    </a:lnTo>
                    <a:lnTo>
                      <a:pt x="363" y="19666"/>
                    </a:lnTo>
                    <a:lnTo>
                      <a:pt x="17901" y="37219"/>
                    </a:lnTo>
                    <a:lnTo>
                      <a:pt x="18097" y="37385"/>
                    </a:lnTo>
                    <a:lnTo>
                      <a:pt x="18535" y="37566"/>
                    </a:lnTo>
                    <a:lnTo>
                      <a:pt x="19018" y="37566"/>
                    </a:lnTo>
                    <a:lnTo>
                      <a:pt x="19470" y="37385"/>
                    </a:lnTo>
                    <a:lnTo>
                      <a:pt x="19682" y="37219"/>
                    </a:lnTo>
                    <a:lnTo>
                      <a:pt x="37220" y="19666"/>
                    </a:lnTo>
                    <a:lnTo>
                      <a:pt x="37386" y="19470"/>
                    </a:lnTo>
                    <a:lnTo>
                      <a:pt x="37567" y="19017"/>
                    </a:lnTo>
                    <a:lnTo>
                      <a:pt x="37567" y="18549"/>
                    </a:lnTo>
                    <a:lnTo>
                      <a:pt x="37386" y="18096"/>
                    </a:lnTo>
                    <a:lnTo>
                      <a:pt x="37220" y="17900"/>
                    </a:lnTo>
                    <a:lnTo>
                      <a:pt x="19682" y="347"/>
                    </a:lnTo>
                    <a:lnTo>
                      <a:pt x="19486" y="181"/>
                    </a:lnTo>
                    <a:lnTo>
                      <a:pt x="19033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87" name="Google Shape;2145;p85">
                <a:extLst>
                  <a:ext uri="{FF2B5EF4-FFF2-40B4-BE49-F238E27FC236}">
                    <a16:creationId xmlns:a16="http://schemas.microsoft.com/office/drawing/2014/main" xmlns="" id="{23351CC2-4D25-44BD-B3E8-A44A049FE067}"/>
                  </a:ext>
                </a:extLst>
              </p:cNvPr>
              <p:cNvSpPr/>
              <p:nvPr/>
            </p:nvSpPr>
            <p:spPr>
              <a:xfrm>
                <a:off x="4229740" y="1355797"/>
                <a:ext cx="774386" cy="774413"/>
              </a:xfrm>
              <a:custGeom>
                <a:avLst/>
                <a:gdLst/>
                <a:ahLst/>
                <a:cxnLst/>
                <a:rect l="l" t="t" r="r" b="b"/>
                <a:pathLst>
                  <a:path w="29537" h="29538" extrusionOk="0">
                    <a:moveTo>
                      <a:pt x="14761" y="1"/>
                    </a:moveTo>
                    <a:lnTo>
                      <a:pt x="1" y="14777"/>
                    </a:lnTo>
                    <a:lnTo>
                      <a:pt x="14761" y="29537"/>
                    </a:lnTo>
                    <a:lnTo>
                      <a:pt x="29537" y="14777"/>
                    </a:lnTo>
                    <a:lnTo>
                      <a:pt x="14761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88" name="Google Shape;2146;p85">
                <a:extLst>
                  <a:ext uri="{FF2B5EF4-FFF2-40B4-BE49-F238E27FC236}">
                    <a16:creationId xmlns:a16="http://schemas.microsoft.com/office/drawing/2014/main" xmlns="" id="{F17A8EBF-0464-4D64-8E04-8F93A1491E9D}"/>
                  </a:ext>
                </a:extLst>
              </p:cNvPr>
              <p:cNvSpPr/>
              <p:nvPr/>
            </p:nvSpPr>
            <p:spPr>
              <a:xfrm>
                <a:off x="4855747" y="1702449"/>
                <a:ext cx="81536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3110" h="3094" extrusionOk="0">
                    <a:moveTo>
                      <a:pt x="1555" y="0"/>
                    </a:moveTo>
                    <a:lnTo>
                      <a:pt x="0" y="1555"/>
                    </a:lnTo>
                    <a:lnTo>
                      <a:pt x="1555" y="3094"/>
                    </a:lnTo>
                    <a:lnTo>
                      <a:pt x="3109" y="1555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89" name="Google Shape;2147;p85">
                <a:extLst>
                  <a:ext uri="{FF2B5EF4-FFF2-40B4-BE49-F238E27FC236}">
                    <a16:creationId xmlns:a16="http://schemas.microsoft.com/office/drawing/2014/main" xmlns="" id="{1059E621-2250-478E-A2A2-4BFDFFEBBF01}"/>
                  </a:ext>
                </a:extLst>
              </p:cNvPr>
              <p:cNvSpPr/>
              <p:nvPr/>
            </p:nvSpPr>
            <p:spPr>
              <a:xfrm>
                <a:off x="4576762" y="1422679"/>
                <a:ext cx="81143" cy="81143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5" extrusionOk="0">
                    <a:moveTo>
                      <a:pt x="1540" y="1"/>
                    </a:moveTo>
                    <a:lnTo>
                      <a:pt x="1" y="1555"/>
                    </a:lnTo>
                    <a:lnTo>
                      <a:pt x="1540" y="3095"/>
                    </a:lnTo>
                    <a:lnTo>
                      <a:pt x="3095" y="1555"/>
                    </a:lnTo>
                    <a:lnTo>
                      <a:pt x="1540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90" name="Google Shape;2148;p85">
                <a:extLst>
                  <a:ext uri="{FF2B5EF4-FFF2-40B4-BE49-F238E27FC236}">
                    <a16:creationId xmlns:a16="http://schemas.microsoft.com/office/drawing/2014/main" xmlns="" id="{42D4197C-F46A-4F5B-BFA3-88F6F8E99B59}"/>
                  </a:ext>
                </a:extLst>
              </p:cNvPr>
              <p:cNvSpPr/>
              <p:nvPr/>
            </p:nvSpPr>
            <p:spPr>
              <a:xfrm>
                <a:off x="4464784" y="1478864"/>
                <a:ext cx="304307" cy="164646"/>
              </a:xfrm>
              <a:custGeom>
                <a:avLst/>
                <a:gdLst/>
                <a:ahLst/>
                <a:cxnLst/>
                <a:rect l="l" t="t" r="r" b="b"/>
                <a:pathLst>
                  <a:path w="11607" h="6280" extrusionOk="0">
                    <a:moveTo>
                      <a:pt x="3653" y="1"/>
                    </a:moveTo>
                    <a:lnTo>
                      <a:pt x="1" y="3683"/>
                    </a:lnTo>
                    <a:lnTo>
                      <a:pt x="2597" y="6279"/>
                    </a:lnTo>
                    <a:lnTo>
                      <a:pt x="4211" y="4679"/>
                    </a:lnTo>
                    <a:lnTo>
                      <a:pt x="5796" y="6279"/>
                    </a:lnTo>
                    <a:lnTo>
                      <a:pt x="7396" y="4679"/>
                    </a:lnTo>
                    <a:lnTo>
                      <a:pt x="8996" y="6279"/>
                    </a:lnTo>
                    <a:lnTo>
                      <a:pt x="11607" y="3683"/>
                    </a:lnTo>
                    <a:lnTo>
                      <a:pt x="7939" y="1"/>
                    </a:lnTo>
                    <a:lnTo>
                      <a:pt x="5796" y="2129"/>
                    </a:lnTo>
                    <a:lnTo>
                      <a:pt x="3653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91" name="Google Shape;2149;p85">
                <a:extLst>
                  <a:ext uri="{FF2B5EF4-FFF2-40B4-BE49-F238E27FC236}">
                    <a16:creationId xmlns:a16="http://schemas.microsoft.com/office/drawing/2014/main" xmlns="" id="{29511583-E51A-424E-85A0-4B20ECD151BB}"/>
                  </a:ext>
                </a:extLst>
              </p:cNvPr>
              <p:cNvSpPr/>
              <p:nvPr/>
            </p:nvSpPr>
            <p:spPr>
              <a:xfrm>
                <a:off x="4716451" y="1590840"/>
                <a:ext cx="164646" cy="304726"/>
              </a:xfrm>
              <a:custGeom>
                <a:avLst/>
                <a:gdLst/>
                <a:ahLst/>
                <a:cxnLst/>
                <a:rect l="l" t="t" r="r" b="b"/>
                <a:pathLst>
                  <a:path w="6280" h="11623" extrusionOk="0">
                    <a:moveTo>
                      <a:pt x="2612" y="1"/>
                    </a:moveTo>
                    <a:lnTo>
                      <a:pt x="1" y="2597"/>
                    </a:lnTo>
                    <a:lnTo>
                      <a:pt x="1585" y="4197"/>
                    </a:lnTo>
                    <a:lnTo>
                      <a:pt x="1" y="5812"/>
                    </a:lnTo>
                    <a:lnTo>
                      <a:pt x="1585" y="7411"/>
                    </a:lnTo>
                    <a:lnTo>
                      <a:pt x="1" y="9011"/>
                    </a:lnTo>
                    <a:lnTo>
                      <a:pt x="2612" y="11622"/>
                    </a:lnTo>
                    <a:lnTo>
                      <a:pt x="6279" y="7940"/>
                    </a:lnTo>
                    <a:lnTo>
                      <a:pt x="4151" y="5812"/>
                    </a:lnTo>
                    <a:lnTo>
                      <a:pt x="6279" y="3668"/>
                    </a:lnTo>
                    <a:lnTo>
                      <a:pt x="26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92" name="Google Shape;2150;p85">
                <a:extLst>
                  <a:ext uri="{FF2B5EF4-FFF2-40B4-BE49-F238E27FC236}">
                    <a16:creationId xmlns:a16="http://schemas.microsoft.com/office/drawing/2014/main" xmlns="" id="{C977411E-5A90-4577-BA3E-98CBCF668348}"/>
                  </a:ext>
                </a:extLst>
              </p:cNvPr>
              <p:cNvSpPr/>
              <p:nvPr/>
            </p:nvSpPr>
            <p:spPr>
              <a:xfrm>
                <a:off x="4674109" y="1674343"/>
                <a:ext cx="53064" cy="53431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38" extrusionOk="0">
                    <a:moveTo>
                      <a:pt x="1012" y="0"/>
                    </a:moveTo>
                    <a:lnTo>
                      <a:pt x="1" y="1012"/>
                    </a:lnTo>
                    <a:lnTo>
                      <a:pt x="1012" y="2038"/>
                    </a:lnTo>
                    <a:lnTo>
                      <a:pt x="2023" y="1012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93" name="Google Shape;2151;p85">
                <a:extLst>
                  <a:ext uri="{FF2B5EF4-FFF2-40B4-BE49-F238E27FC236}">
                    <a16:creationId xmlns:a16="http://schemas.microsoft.com/office/drawing/2014/main" xmlns="" id="{BB017935-F869-4BBD-90A2-369931AA009C}"/>
                  </a:ext>
                </a:extLst>
              </p:cNvPr>
              <p:cNvSpPr/>
              <p:nvPr/>
            </p:nvSpPr>
            <p:spPr>
              <a:xfrm>
                <a:off x="4632160" y="1632002"/>
                <a:ext cx="53457" cy="53457"/>
              </a:xfrm>
              <a:custGeom>
                <a:avLst/>
                <a:gdLst/>
                <a:ahLst/>
                <a:cxnLst/>
                <a:rect l="l" t="t" r="r" b="b"/>
                <a:pathLst>
                  <a:path w="2039" h="2039" extrusionOk="0">
                    <a:moveTo>
                      <a:pt x="1012" y="1"/>
                    </a:moveTo>
                    <a:lnTo>
                      <a:pt x="1" y="1012"/>
                    </a:lnTo>
                    <a:lnTo>
                      <a:pt x="1012" y="2038"/>
                    </a:lnTo>
                    <a:lnTo>
                      <a:pt x="2038" y="1012"/>
                    </a:lnTo>
                    <a:lnTo>
                      <a:pt x="10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94" name="Google Shape;2152;p85">
                <a:extLst>
                  <a:ext uri="{FF2B5EF4-FFF2-40B4-BE49-F238E27FC236}">
                    <a16:creationId xmlns:a16="http://schemas.microsoft.com/office/drawing/2014/main" xmlns="" id="{F18F0847-46B3-45B3-BE03-4ABBA47EFEDC}"/>
                  </a:ext>
                </a:extLst>
              </p:cNvPr>
              <p:cNvSpPr/>
              <p:nvPr/>
            </p:nvSpPr>
            <p:spPr>
              <a:xfrm>
                <a:off x="4352414" y="1590840"/>
                <a:ext cx="164620" cy="304726"/>
              </a:xfrm>
              <a:custGeom>
                <a:avLst/>
                <a:gdLst/>
                <a:ahLst/>
                <a:cxnLst/>
                <a:rect l="l" t="t" r="r" b="b"/>
                <a:pathLst>
                  <a:path w="6279" h="11623" extrusionOk="0">
                    <a:moveTo>
                      <a:pt x="3683" y="1"/>
                    </a:moveTo>
                    <a:lnTo>
                      <a:pt x="0" y="3668"/>
                    </a:lnTo>
                    <a:lnTo>
                      <a:pt x="2128" y="5812"/>
                    </a:lnTo>
                    <a:lnTo>
                      <a:pt x="0" y="7940"/>
                    </a:lnTo>
                    <a:lnTo>
                      <a:pt x="3683" y="11622"/>
                    </a:lnTo>
                    <a:lnTo>
                      <a:pt x="6279" y="9011"/>
                    </a:lnTo>
                    <a:lnTo>
                      <a:pt x="4694" y="7411"/>
                    </a:lnTo>
                    <a:lnTo>
                      <a:pt x="6279" y="5812"/>
                    </a:lnTo>
                    <a:lnTo>
                      <a:pt x="4694" y="4197"/>
                    </a:lnTo>
                    <a:lnTo>
                      <a:pt x="6279" y="2597"/>
                    </a:lnTo>
                    <a:lnTo>
                      <a:pt x="3683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95" name="Google Shape;2153;p85">
                <a:extLst>
                  <a:ext uri="{FF2B5EF4-FFF2-40B4-BE49-F238E27FC236}">
                    <a16:creationId xmlns:a16="http://schemas.microsoft.com/office/drawing/2014/main" xmlns="" id="{7F2CD872-91C6-47D7-99C7-8C6D3409FA93}"/>
                  </a:ext>
                </a:extLst>
              </p:cNvPr>
              <p:cNvSpPr/>
              <p:nvPr/>
            </p:nvSpPr>
            <p:spPr>
              <a:xfrm>
                <a:off x="4296622" y="1702449"/>
                <a:ext cx="81143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4" extrusionOk="0">
                    <a:moveTo>
                      <a:pt x="1540" y="0"/>
                    </a:moveTo>
                    <a:lnTo>
                      <a:pt x="0" y="1539"/>
                    </a:lnTo>
                    <a:lnTo>
                      <a:pt x="1540" y="3094"/>
                    </a:lnTo>
                    <a:lnTo>
                      <a:pt x="3094" y="1539"/>
                    </a:lnTo>
                    <a:lnTo>
                      <a:pt x="1540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96" name="Google Shape;2154;p85">
                <a:extLst>
                  <a:ext uri="{FF2B5EF4-FFF2-40B4-BE49-F238E27FC236}">
                    <a16:creationId xmlns:a16="http://schemas.microsoft.com/office/drawing/2014/main" xmlns="" id="{655C1BCF-E63D-41D0-B9A5-A44EE0098AB2}"/>
                  </a:ext>
                </a:extLst>
              </p:cNvPr>
              <p:cNvSpPr/>
              <p:nvPr/>
            </p:nvSpPr>
            <p:spPr>
              <a:xfrm>
                <a:off x="4548289" y="1632395"/>
                <a:ext cx="53038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4" extrusionOk="0">
                    <a:moveTo>
                      <a:pt x="1011" y="1"/>
                    </a:moveTo>
                    <a:lnTo>
                      <a:pt x="0" y="1012"/>
                    </a:lnTo>
                    <a:lnTo>
                      <a:pt x="1011" y="2023"/>
                    </a:lnTo>
                    <a:lnTo>
                      <a:pt x="2023" y="1012"/>
                    </a:lnTo>
                    <a:lnTo>
                      <a:pt x="1011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97" name="Google Shape;2155;p85">
                <a:extLst>
                  <a:ext uri="{FF2B5EF4-FFF2-40B4-BE49-F238E27FC236}">
                    <a16:creationId xmlns:a16="http://schemas.microsoft.com/office/drawing/2014/main" xmlns="" id="{0FDF3F58-5592-4EC1-B832-C4E32A575F0A}"/>
                  </a:ext>
                </a:extLst>
              </p:cNvPr>
              <p:cNvSpPr/>
              <p:nvPr/>
            </p:nvSpPr>
            <p:spPr>
              <a:xfrm>
                <a:off x="4506340" y="1674343"/>
                <a:ext cx="53038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3" extrusionOk="0">
                    <a:moveTo>
                      <a:pt x="1012" y="0"/>
                    </a:moveTo>
                    <a:lnTo>
                      <a:pt x="0" y="1012"/>
                    </a:lnTo>
                    <a:lnTo>
                      <a:pt x="1012" y="2023"/>
                    </a:lnTo>
                    <a:lnTo>
                      <a:pt x="2023" y="1012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98" name="Google Shape;2156;p85">
                <a:extLst>
                  <a:ext uri="{FF2B5EF4-FFF2-40B4-BE49-F238E27FC236}">
                    <a16:creationId xmlns:a16="http://schemas.microsoft.com/office/drawing/2014/main" xmlns="" id="{0250651D-A026-4EF0-A316-A4C61F4AD9F3}"/>
                  </a:ext>
                </a:extLst>
              </p:cNvPr>
              <p:cNvSpPr/>
              <p:nvPr/>
            </p:nvSpPr>
            <p:spPr>
              <a:xfrm>
                <a:off x="4590238" y="1674343"/>
                <a:ext cx="53431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23" extrusionOk="0">
                    <a:moveTo>
                      <a:pt x="1011" y="0"/>
                    </a:moveTo>
                    <a:lnTo>
                      <a:pt x="0" y="1012"/>
                    </a:lnTo>
                    <a:lnTo>
                      <a:pt x="1011" y="2023"/>
                    </a:lnTo>
                    <a:lnTo>
                      <a:pt x="2038" y="1012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99" name="Google Shape;2157;p85">
                <a:extLst>
                  <a:ext uri="{FF2B5EF4-FFF2-40B4-BE49-F238E27FC236}">
                    <a16:creationId xmlns:a16="http://schemas.microsoft.com/office/drawing/2014/main" xmlns="" id="{33334141-E9F8-42E8-ABBC-0E4C74626517}"/>
                  </a:ext>
                </a:extLst>
              </p:cNvPr>
              <p:cNvSpPr/>
              <p:nvPr/>
            </p:nvSpPr>
            <p:spPr>
              <a:xfrm>
                <a:off x="4548289" y="1716292"/>
                <a:ext cx="53431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23" extrusionOk="0">
                    <a:moveTo>
                      <a:pt x="1011" y="0"/>
                    </a:moveTo>
                    <a:lnTo>
                      <a:pt x="0" y="1011"/>
                    </a:lnTo>
                    <a:lnTo>
                      <a:pt x="1011" y="2023"/>
                    </a:lnTo>
                    <a:lnTo>
                      <a:pt x="2038" y="1011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00" name="Google Shape;2158;p85">
                <a:extLst>
                  <a:ext uri="{FF2B5EF4-FFF2-40B4-BE49-F238E27FC236}">
                    <a16:creationId xmlns:a16="http://schemas.microsoft.com/office/drawing/2014/main" xmlns="" id="{F20308A3-83D9-4D8E-9A98-344ECD53B94A}"/>
                  </a:ext>
                </a:extLst>
              </p:cNvPr>
              <p:cNvSpPr/>
              <p:nvPr/>
            </p:nvSpPr>
            <p:spPr>
              <a:xfrm>
                <a:off x="4506340" y="1758240"/>
                <a:ext cx="53038" cy="53431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38" extrusionOk="0">
                    <a:moveTo>
                      <a:pt x="1012" y="0"/>
                    </a:moveTo>
                    <a:lnTo>
                      <a:pt x="0" y="1026"/>
                    </a:lnTo>
                    <a:lnTo>
                      <a:pt x="1012" y="2038"/>
                    </a:lnTo>
                    <a:lnTo>
                      <a:pt x="2023" y="1026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01" name="Google Shape;2159;p85">
                <a:extLst>
                  <a:ext uri="{FF2B5EF4-FFF2-40B4-BE49-F238E27FC236}">
                    <a16:creationId xmlns:a16="http://schemas.microsoft.com/office/drawing/2014/main" xmlns="" id="{86D43CF5-EA3B-40B2-A53B-B3301FEB06CF}"/>
                  </a:ext>
                </a:extLst>
              </p:cNvPr>
              <p:cNvSpPr/>
              <p:nvPr/>
            </p:nvSpPr>
            <p:spPr>
              <a:xfrm>
                <a:off x="4632553" y="1716292"/>
                <a:ext cx="53064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3" extrusionOk="0">
                    <a:moveTo>
                      <a:pt x="1012" y="0"/>
                    </a:moveTo>
                    <a:lnTo>
                      <a:pt x="1" y="1011"/>
                    </a:lnTo>
                    <a:lnTo>
                      <a:pt x="1012" y="2023"/>
                    </a:lnTo>
                    <a:lnTo>
                      <a:pt x="2023" y="1011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02" name="Google Shape;2160;p85">
                <a:extLst>
                  <a:ext uri="{FF2B5EF4-FFF2-40B4-BE49-F238E27FC236}">
                    <a16:creationId xmlns:a16="http://schemas.microsoft.com/office/drawing/2014/main" xmlns="" id="{2A2F61F4-CBE9-47A2-A27E-052CC77FBE60}"/>
                  </a:ext>
                </a:extLst>
              </p:cNvPr>
              <p:cNvSpPr/>
              <p:nvPr/>
            </p:nvSpPr>
            <p:spPr>
              <a:xfrm>
                <a:off x="4590631" y="1758240"/>
                <a:ext cx="53038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3" extrusionOk="0">
                    <a:moveTo>
                      <a:pt x="1011" y="0"/>
                    </a:moveTo>
                    <a:lnTo>
                      <a:pt x="0" y="1011"/>
                    </a:lnTo>
                    <a:lnTo>
                      <a:pt x="1011" y="2022"/>
                    </a:lnTo>
                    <a:lnTo>
                      <a:pt x="2023" y="1011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03" name="Google Shape;2161;p85">
                <a:extLst>
                  <a:ext uri="{FF2B5EF4-FFF2-40B4-BE49-F238E27FC236}">
                    <a16:creationId xmlns:a16="http://schemas.microsoft.com/office/drawing/2014/main" xmlns="" id="{479AD3A9-BA6E-4B50-845E-61975DD243FD}"/>
                  </a:ext>
                </a:extLst>
              </p:cNvPr>
              <p:cNvSpPr/>
              <p:nvPr/>
            </p:nvSpPr>
            <p:spPr>
              <a:xfrm>
                <a:off x="4548289" y="1800163"/>
                <a:ext cx="53431" cy="53457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39" extrusionOk="0">
                    <a:moveTo>
                      <a:pt x="1026" y="1"/>
                    </a:moveTo>
                    <a:lnTo>
                      <a:pt x="0" y="1027"/>
                    </a:lnTo>
                    <a:lnTo>
                      <a:pt x="1026" y="2038"/>
                    </a:lnTo>
                    <a:lnTo>
                      <a:pt x="2038" y="1027"/>
                    </a:lnTo>
                    <a:lnTo>
                      <a:pt x="1026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04" name="Google Shape;2162;p85">
                <a:extLst>
                  <a:ext uri="{FF2B5EF4-FFF2-40B4-BE49-F238E27FC236}">
                    <a16:creationId xmlns:a16="http://schemas.microsoft.com/office/drawing/2014/main" xmlns="" id="{C3F305DD-8636-485C-8EA2-6CB827EEA629}"/>
                  </a:ext>
                </a:extLst>
              </p:cNvPr>
              <p:cNvSpPr/>
              <p:nvPr/>
            </p:nvSpPr>
            <p:spPr>
              <a:xfrm>
                <a:off x="4464784" y="1842504"/>
                <a:ext cx="304307" cy="164646"/>
              </a:xfrm>
              <a:custGeom>
                <a:avLst/>
                <a:gdLst/>
                <a:ahLst/>
                <a:cxnLst/>
                <a:rect l="l" t="t" r="r" b="b"/>
                <a:pathLst>
                  <a:path w="11607" h="6280" extrusionOk="0">
                    <a:moveTo>
                      <a:pt x="2597" y="1"/>
                    </a:moveTo>
                    <a:lnTo>
                      <a:pt x="1" y="2597"/>
                    </a:lnTo>
                    <a:lnTo>
                      <a:pt x="3653" y="6279"/>
                    </a:lnTo>
                    <a:lnTo>
                      <a:pt x="5796" y="4151"/>
                    </a:lnTo>
                    <a:lnTo>
                      <a:pt x="7939" y="6279"/>
                    </a:lnTo>
                    <a:lnTo>
                      <a:pt x="11607" y="2597"/>
                    </a:lnTo>
                    <a:lnTo>
                      <a:pt x="8996" y="1"/>
                    </a:lnTo>
                    <a:lnTo>
                      <a:pt x="7396" y="1601"/>
                    </a:lnTo>
                    <a:lnTo>
                      <a:pt x="5796" y="1"/>
                    </a:lnTo>
                    <a:lnTo>
                      <a:pt x="4211" y="1601"/>
                    </a:lnTo>
                    <a:lnTo>
                      <a:pt x="2597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05" name="Google Shape;2163;p85">
                <a:extLst>
                  <a:ext uri="{FF2B5EF4-FFF2-40B4-BE49-F238E27FC236}">
                    <a16:creationId xmlns:a16="http://schemas.microsoft.com/office/drawing/2014/main" xmlns="" id="{37A73AB9-DBAF-4C48-AFE5-A3FF14EC9F8D}"/>
                  </a:ext>
                </a:extLst>
              </p:cNvPr>
              <p:cNvSpPr/>
              <p:nvPr/>
            </p:nvSpPr>
            <p:spPr>
              <a:xfrm>
                <a:off x="4674109" y="1758634"/>
                <a:ext cx="53064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3" extrusionOk="0">
                    <a:moveTo>
                      <a:pt x="1012" y="0"/>
                    </a:moveTo>
                    <a:lnTo>
                      <a:pt x="1" y="1011"/>
                    </a:lnTo>
                    <a:lnTo>
                      <a:pt x="1012" y="2023"/>
                    </a:lnTo>
                    <a:lnTo>
                      <a:pt x="2023" y="1011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06" name="Google Shape;2164;p85">
                <a:extLst>
                  <a:ext uri="{FF2B5EF4-FFF2-40B4-BE49-F238E27FC236}">
                    <a16:creationId xmlns:a16="http://schemas.microsoft.com/office/drawing/2014/main" xmlns="" id="{248E289C-00AA-4531-901C-2D4BB13EAECC}"/>
                  </a:ext>
                </a:extLst>
              </p:cNvPr>
              <p:cNvSpPr/>
              <p:nvPr/>
            </p:nvSpPr>
            <p:spPr>
              <a:xfrm>
                <a:off x="4632553" y="1800163"/>
                <a:ext cx="53064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4" extrusionOk="0">
                    <a:moveTo>
                      <a:pt x="1012" y="1"/>
                    </a:moveTo>
                    <a:lnTo>
                      <a:pt x="1" y="1012"/>
                    </a:lnTo>
                    <a:lnTo>
                      <a:pt x="1012" y="2023"/>
                    </a:lnTo>
                    <a:lnTo>
                      <a:pt x="2023" y="1012"/>
                    </a:lnTo>
                    <a:lnTo>
                      <a:pt x="10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07" name="Google Shape;2165;p85">
                <a:extLst>
                  <a:ext uri="{FF2B5EF4-FFF2-40B4-BE49-F238E27FC236}">
                    <a16:creationId xmlns:a16="http://schemas.microsoft.com/office/drawing/2014/main" xmlns="" id="{79914444-246B-4F95-AB2F-535CCB35F553}"/>
                  </a:ext>
                </a:extLst>
              </p:cNvPr>
              <p:cNvSpPr/>
              <p:nvPr/>
            </p:nvSpPr>
            <p:spPr>
              <a:xfrm>
                <a:off x="4576368" y="1982193"/>
                <a:ext cx="81143" cy="81143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5" extrusionOk="0">
                    <a:moveTo>
                      <a:pt x="1555" y="0"/>
                    </a:moveTo>
                    <a:lnTo>
                      <a:pt x="1" y="1540"/>
                    </a:lnTo>
                    <a:lnTo>
                      <a:pt x="1555" y="3094"/>
                    </a:lnTo>
                    <a:lnTo>
                      <a:pt x="3095" y="1540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08" name="Google Shape;2166;p85">
                <a:extLst>
                  <a:ext uri="{FF2B5EF4-FFF2-40B4-BE49-F238E27FC236}">
                    <a16:creationId xmlns:a16="http://schemas.microsoft.com/office/drawing/2014/main" xmlns="" id="{A7D8035A-E957-4D44-B2F4-831922BB7E38}"/>
                  </a:ext>
                </a:extLst>
              </p:cNvPr>
              <p:cNvSpPr/>
              <p:nvPr/>
            </p:nvSpPr>
            <p:spPr>
              <a:xfrm>
                <a:off x="4479440" y="2280945"/>
                <a:ext cx="274235" cy="313011"/>
              </a:xfrm>
              <a:custGeom>
                <a:avLst/>
                <a:gdLst/>
                <a:ahLst/>
                <a:cxnLst/>
                <a:rect l="l" t="t" r="r" b="b"/>
                <a:pathLst>
                  <a:path w="10460" h="11939" extrusionOk="0">
                    <a:moveTo>
                      <a:pt x="5237" y="1781"/>
                    </a:moveTo>
                    <a:lnTo>
                      <a:pt x="5449" y="2445"/>
                    </a:lnTo>
                    <a:lnTo>
                      <a:pt x="5735" y="3155"/>
                    </a:lnTo>
                    <a:lnTo>
                      <a:pt x="5464" y="3336"/>
                    </a:lnTo>
                    <a:lnTo>
                      <a:pt x="5237" y="3532"/>
                    </a:lnTo>
                    <a:lnTo>
                      <a:pt x="5011" y="3336"/>
                    </a:lnTo>
                    <a:lnTo>
                      <a:pt x="4724" y="3155"/>
                    </a:lnTo>
                    <a:lnTo>
                      <a:pt x="5011" y="2430"/>
                    </a:lnTo>
                    <a:lnTo>
                      <a:pt x="5237" y="1781"/>
                    </a:lnTo>
                    <a:close/>
                    <a:moveTo>
                      <a:pt x="2068" y="3336"/>
                    </a:moveTo>
                    <a:lnTo>
                      <a:pt x="2747" y="3351"/>
                    </a:lnTo>
                    <a:lnTo>
                      <a:pt x="3381" y="3442"/>
                    </a:lnTo>
                    <a:lnTo>
                      <a:pt x="3668" y="3517"/>
                    </a:lnTo>
                    <a:lnTo>
                      <a:pt x="3471" y="3925"/>
                    </a:lnTo>
                    <a:lnTo>
                      <a:pt x="3064" y="4634"/>
                    </a:lnTo>
                    <a:lnTo>
                      <a:pt x="2671" y="5147"/>
                    </a:lnTo>
                    <a:lnTo>
                      <a:pt x="2309" y="5419"/>
                    </a:lnTo>
                    <a:lnTo>
                      <a:pt x="2128" y="5449"/>
                    </a:lnTo>
                    <a:lnTo>
                      <a:pt x="2068" y="5434"/>
                    </a:lnTo>
                    <a:lnTo>
                      <a:pt x="1841" y="5313"/>
                    </a:lnTo>
                    <a:lnTo>
                      <a:pt x="1524" y="4921"/>
                    </a:lnTo>
                    <a:lnTo>
                      <a:pt x="1132" y="4106"/>
                    </a:lnTo>
                    <a:lnTo>
                      <a:pt x="936" y="3487"/>
                    </a:lnTo>
                    <a:lnTo>
                      <a:pt x="1313" y="3411"/>
                    </a:lnTo>
                    <a:lnTo>
                      <a:pt x="2068" y="3336"/>
                    </a:lnTo>
                    <a:close/>
                    <a:moveTo>
                      <a:pt x="8422" y="3336"/>
                    </a:moveTo>
                    <a:lnTo>
                      <a:pt x="9161" y="3426"/>
                    </a:lnTo>
                    <a:lnTo>
                      <a:pt x="9554" y="3502"/>
                    </a:lnTo>
                    <a:lnTo>
                      <a:pt x="9342" y="4121"/>
                    </a:lnTo>
                    <a:lnTo>
                      <a:pt x="8950" y="4936"/>
                    </a:lnTo>
                    <a:lnTo>
                      <a:pt x="8633" y="5328"/>
                    </a:lnTo>
                    <a:lnTo>
                      <a:pt x="8407" y="5449"/>
                    </a:lnTo>
                    <a:lnTo>
                      <a:pt x="8346" y="5464"/>
                    </a:lnTo>
                    <a:lnTo>
                      <a:pt x="8180" y="5434"/>
                    </a:lnTo>
                    <a:lnTo>
                      <a:pt x="7803" y="5162"/>
                    </a:lnTo>
                    <a:lnTo>
                      <a:pt x="7411" y="4649"/>
                    </a:lnTo>
                    <a:lnTo>
                      <a:pt x="7018" y="3955"/>
                    </a:lnTo>
                    <a:lnTo>
                      <a:pt x="6822" y="3532"/>
                    </a:lnTo>
                    <a:lnTo>
                      <a:pt x="7109" y="3457"/>
                    </a:lnTo>
                    <a:lnTo>
                      <a:pt x="7728" y="3351"/>
                    </a:lnTo>
                    <a:lnTo>
                      <a:pt x="8422" y="3336"/>
                    </a:lnTo>
                    <a:close/>
                    <a:moveTo>
                      <a:pt x="5237" y="4800"/>
                    </a:moveTo>
                    <a:lnTo>
                      <a:pt x="5373" y="5087"/>
                    </a:lnTo>
                    <a:lnTo>
                      <a:pt x="5524" y="5675"/>
                    </a:lnTo>
                    <a:lnTo>
                      <a:pt x="5524" y="6279"/>
                    </a:lnTo>
                    <a:lnTo>
                      <a:pt x="5373" y="6868"/>
                    </a:lnTo>
                    <a:lnTo>
                      <a:pt x="5237" y="7139"/>
                    </a:lnTo>
                    <a:lnTo>
                      <a:pt x="5086" y="6868"/>
                    </a:lnTo>
                    <a:lnTo>
                      <a:pt x="4950" y="6279"/>
                    </a:lnTo>
                    <a:lnTo>
                      <a:pt x="4950" y="5675"/>
                    </a:lnTo>
                    <a:lnTo>
                      <a:pt x="5086" y="5087"/>
                    </a:lnTo>
                    <a:lnTo>
                      <a:pt x="5237" y="4800"/>
                    </a:lnTo>
                    <a:close/>
                    <a:moveTo>
                      <a:pt x="4392" y="3879"/>
                    </a:moveTo>
                    <a:lnTo>
                      <a:pt x="4573" y="3985"/>
                    </a:lnTo>
                    <a:lnTo>
                      <a:pt x="4724" y="4121"/>
                    </a:lnTo>
                    <a:lnTo>
                      <a:pt x="4588" y="4332"/>
                    </a:lnTo>
                    <a:lnTo>
                      <a:pt x="4377" y="4770"/>
                    </a:lnTo>
                    <a:lnTo>
                      <a:pt x="4226" y="5238"/>
                    </a:lnTo>
                    <a:lnTo>
                      <a:pt x="4166" y="5705"/>
                    </a:lnTo>
                    <a:lnTo>
                      <a:pt x="4166" y="6188"/>
                    </a:lnTo>
                    <a:lnTo>
                      <a:pt x="4226" y="6671"/>
                    </a:lnTo>
                    <a:lnTo>
                      <a:pt x="4377" y="7139"/>
                    </a:lnTo>
                    <a:lnTo>
                      <a:pt x="4588" y="7592"/>
                    </a:lnTo>
                    <a:lnTo>
                      <a:pt x="4724" y="7803"/>
                    </a:lnTo>
                    <a:lnTo>
                      <a:pt x="4558" y="7939"/>
                    </a:lnTo>
                    <a:lnTo>
                      <a:pt x="4392" y="8045"/>
                    </a:lnTo>
                    <a:lnTo>
                      <a:pt x="4060" y="7411"/>
                    </a:lnTo>
                    <a:lnTo>
                      <a:pt x="3517" y="6581"/>
                    </a:lnTo>
                    <a:lnTo>
                      <a:pt x="3124" y="6143"/>
                    </a:lnTo>
                    <a:lnTo>
                      <a:pt x="2913" y="5962"/>
                    </a:lnTo>
                    <a:lnTo>
                      <a:pt x="3124" y="5796"/>
                    </a:lnTo>
                    <a:lnTo>
                      <a:pt x="3517" y="5358"/>
                    </a:lnTo>
                    <a:lnTo>
                      <a:pt x="4075" y="4528"/>
                    </a:lnTo>
                    <a:lnTo>
                      <a:pt x="4392" y="3879"/>
                    </a:lnTo>
                    <a:close/>
                    <a:moveTo>
                      <a:pt x="6098" y="3909"/>
                    </a:moveTo>
                    <a:lnTo>
                      <a:pt x="6430" y="4558"/>
                    </a:lnTo>
                    <a:lnTo>
                      <a:pt x="6988" y="5388"/>
                    </a:lnTo>
                    <a:lnTo>
                      <a:pt x="7380" y="5826"/>
                    </a:lnTo>
                    <a:lnTo>
                      <a:pt x="7592" y="5992"/>
                    </a:lnTo>
                    <a:lnTo>
                      <a:pt x="7380" y="6143"/>
                    </a:lnTo>
                    <a:lnTo>
                      <a:pt x="6973" y="6581"/>
                    </a:lnTo>
                    <a:lnTo>
                      <a:pt x="6414" y="7426"/>
                    </a:lnTo>
                    <a:lnTo>
                      <a:pt x="6098" y="8060"/>
                    </a:lnTo>
                    <a:lnTo>
                      <a:pt x="5931" y="7954"/>
                    </a:lnTo>
                    <a:lnTo>
                      <a:pt x="5781" y="7818"/>
                    </a:lnTo>
                    <a:lnTo>
                      <a:pt x="5916" y="7607"/>
                    </a:lnTo>
                    <a:lnTo>
                      <a:pt x="6128" y="7154"/>
                    </a:lnTo>
                    <a:lnTo>
                      <a:pt x="6264" y="6686"/>
                    </a:lnTo>
                    <a:lnTo>
                      <a:pt x="6339" y="6219"/>
                    </a:lnTo>
                    <a:lnTo>
                      <a:pt x="6339" y="5736"/>
                    </a:lnTo>
                    <a:lnTo>
                      <a:pt x="6264" y="5253"/>
                    </a:lnTo>
                    <a:lnTo>
                      <a:pt x="6128" y="4800"/>
                    </a:lnTo>
                    <a:lnTo>
                      <a:pt x="5916" y="4362"/>
                    </a:lnTo>
                    <a:lnTo>
                      <a:pt x="5781" y="4151"/>
                    </a:lnTo>
                    <a:lnTo>
                      <a:pt x="5931" y="4030"/>
                    </a:lnTo>
                    <a:lnTo>
                      <a:pt x="6098" y="3909"/>
                    </a:lnTo>
                    <a:close/>
                    <a:moveTo>
                      <a:pt x="2128" y="6475"/>
                    </a:moveTo>
                    <a:lnTo>
                      <a:pt x="2309" y="6505"/>
                    </a:lnTo>
                    <a:lnTo>
                      <a:pt x="2671" y="6777"/>
                    </a:lnTo>
                    <a:lnTo>
                      <a:pt x="3064" y="7290"/>
                    </a:lnTo>
                    <a:lnTo>
                      <a:pt x="3471" y="7984"/>
                    </a:lnTo>
                    <a:lnTo>
                      <a:pt x="3668" y="8407"/>
                    </a:lnTo>
                    <a:lnTo>
                      <a:pt x="3381" y="8482"/>
                    </a:lnTo>
                    <a:lnTo>
                      <a:pt x="2747" y="8588"/>
                    </a:lnTo>
                    <a:lnTo>
                      <a:pt x="2068" y="8603"/>
                    </a:lnTo>
                    <a:lnTo>
                      <a:pt x="1313" y="8543"/>
                    </a:lnTo>
                    <a:lnTo>
                      <a:pt x="936" y="8467"/>
                    </a:lnTo>
                    <a:lnTo>
                      <a:pt x="1132" y="7834"/>
                    </a:lnTo>
                    <a:lnTo>
                      <a:pt x="1524" y="7019"/>
                    </a:lnTo>
                    <a:lnTo>
                      <a:pt x="1841" y="6626"/>
                    </a:lnTo>
                    <a:lnTo>
                      <a:pt x="2068" y="6490"/>
                    </a:lnTo>
                    <a:lnTo>
                      <a:pt x="2128" y="6475"/>
                    </a:lnTo>
                    <a:close/>
                    <a:moveTo>
                      <a:pt x="8407" y="6505"/>
                    </a:moveTo>
                    <a:lnTo>
                      <a:pt x="8633" y="6626"/>
                    </a:lnTo>
                    <a:lnTo>
                      <a:pt x="8950" y="7034"/>
                    </a:lnTo>
                    <a:lnTo>
                      <a:pt x="9342" y="7834"/>
                    </a:lnTo>
                    <a:lnTo>
                      <a:pt x="9554" y="8467"/>
                    </a:lnTo>
                    <a:lnTo>
                      <a:pt x="9161" y="8528"/>
                    </a:lnTo>
                    <a:lnTo>
                      <a:pt x="8422" y="8603"/>
                    </a:lnTo>
                    <a:lnTo>
                      <a:pt x="7728" y="8588"/>
                    </a:lnTo>
                    <a:lnTo>
                      <a:pt x="7109" y="8482"/>
                    </a:lnTo>
                    <a:lnTo>
                      <a:pt x="6822" y="8407"/>
                    </a:lnTo>
                    <a:lnTo>
                      <a:pt x="7018" y="8000"/>
                    </a:lnTo>
                    <a:lnTo>
                      <a:pt x="7411" y="7305"/>
                    </a:lnTo>
                    <a:lnTo>
                      <a:pt x="7803" y="6792"/>
                    </a:lnTo>
                    <a:lnTo>
                      <a:pt x="8180" y="6520"/>
                    </a:lnTo>
                    <a:lnTo>
                      <a:pt x="8346" y="6505"/>
                    </a:lnTo>
                    <a:close/>
                    <a:moveTo>
                      <a:pt x="5237" y="8422"/>
                    </a:moveTo>
                    <a:lnTo>
                      <a:pt x="5449" y="8618"/>
                    </a:lnTo>
                    <a:lnTo>
                      <a:pt x="5735" y="8799"/>
                    </a:lnTo>
                    <a:lnTo>
                      <a:pt x="5464" y="9524"/>
                    </a:lnTo>
                    <a:lnTo>
                      <a:pt x="5237" y="10173"/>
                    </a:lnTo>
                    <a:lnTo>
                      <a:pt x="5011" y="9509"/>
                    </a:lnTo>
                    <a:lnTo>
                      <a:pt x="4724" y="8799"/>
                    </a:lnTo>
                    <a:lnTo>
                      <a:pt x="5011" y="8603"/>
                    </a:lnTo>
                    <a:lnTo>
                      <a:pt x="5237" y="8422"/>
                    </a:lnTo>
                    <a:close/>
                    <a:moveTo>
                      <a:pt x="5237" y="0"/>
                    </a:moveTo>
                    <a:lnTo>
                      <a:pt x="5086" y="31"/>
                    </a:lnTo>
                    <a:lnTo>
                      <a:pt x="4890" y="182"/>
                    </a:lnTo>
                    <a:lnTo>
                      <a:pt x="4830" y="302"/>
                    </a:lnTo>
                    <a:lnTo>
                      <a:pt x="4649" y="951"/>
                    </a:lnTo>
                    <a:lnTo>
                      <a:pt x="4226" y="2204"/>
                    </a:lnTo>
                    <a:lnTo>
                      <a:pt x="3985" y="2793"/>
                    </a:lnTo>
                    <a:lnTo>
                      <a:pt x="3652" y="2687"/>
                    </a:lnTo>
                    <a:lnTo>
                      <a:pt x="2868" y="2551"/>
                    </a:lnTo>
                    <a:lnTo>
                      <a:pt x="1962" y="2536"/>
                    </a:lnTo>
                    <a:lnTo>
                      <a:pt x="906" y="2657"/>
                    </a:lnTo>
                    <a:lnTo>
                      <a:pt x="302" y="2793"/>
                    </a:lnTo>
                    <a:lnTo>
                      <a:pt x="166" y="2853"/>
                    </a:lnTo>
                    <a:lnTo>
                      <a:pt x="60" y="2989"/>
                    </a:lnTo>
                    <a:lnTo>
                      <a:pt x="30" y="3064"/>
                    </a:lnTo>
                    <a:lnTo>
                      <a:pt x="0" y="3215"/>
                    </a:lnTo>
                    <a:lnTo>
                      <a:pt x="30" y="3291"/>
                    </a:lnTo>
                    <a:lnTo>
                      <a:pt x="166" y="3789"/>
                    </a:lnTo>
                    <a:lnTo>
                      <a:pt x="483" y="4649"/>
                    </a:lnTo>
                    <a:lnTo>
                      <a:pt x="815" y="5313"/>
                    </a:lnTo>
                    <a:lnTo>
                      <a:pt x="1177" y="5796"/>
                    </a:lnTo>
                    <a:lnTo>
                      <a:pt x="1358" y="5962"/>
                    </a:lnTo>
                    <a:lnTo>
                      <a:pt x="1162" y="6143"/>
                    </a:lnTo>
                    <a:lnTo>
                      <a:pt x="800" y="6626"/>
                    </a:lnTo>
                    <a:lnTo>
                      <a:pt x="468" y="7290"/>
                    </a:lnTo>
                    <a:lnTo>
                      <a:pt x="166" y="8150"/>
                    </a:lnTo>
                    <a:lnTo>
                      <a:pt x="30" y="8649"/>
                    </a:lnTo>
                    <a:lnTo>
                      <a:pt x="0" y="8799"/>
                    </a:lnTo>
                    <a:lnTo>
                      <a:pt x="60" y="8950"/>
                    </a:lnTo>
                    <a:lnTo>
                      <a:pt x="151" y="9086"/>
                    </a:lnTo>
                    <a:lnTo>
                      <a:pt x="302" y="9131"/>
                    </a:lnTo>
                    <a:lnTo>
                      <a:pt x="906" y="9282"/>
                    </a:lnTo>
                    <a:lnTo>
                      <a:pt x="1962" y="9403"/>
                    </a:lnTo>
                    <a:lnTo>
                      <a:pt x="2883" y="9388"/>
                    </a:lnTo>
                    <a:lnTo>
                      <a:pt x="3652" y="9252"/>
                    </a:lnTo>
                    <a:lnTo>
                      <a:pt x="3985" y="9131"/>
                    </a:lnTo>
                    <a:lnTo>
                      <a:pt x="4226" y="9735"/>
                    </a:lnTo>
                    <a:lnTo>
                      <a:pt x="4649" y="10988"/>
                    </a:lnTo>
                    <a:lnTo>
                      <a:pt x="4830" y="11622"/>
                    </a:lnTo>
                    <a:lnTo>
                      <a:pt x="4890" y="11758"/>
                    </a:lnTo>
                    <a:lnTo>
                      <a:pt x="5086" y="11924"/>
                    </a:lnTo>
                    <a:lnTo>
                      <a:pt x="5237" y="11939"/>
                    </a:lnTo>
                    <a:lnTo>
                      <a:pt x="5373" y="11924"/>
                    </a:lnTo>
                    <a:lnTo>
                      <a:pt x="5569" y="11758"/>
                    </a:lnTo>
                    <a:lnTo>
                      <a:pt x="5630" y="11622"/>
                    </a:lnTo>
                    <a:lnTo>
                      <a:pt x="5811" y="10988"/>
                    </a:lnTo>
                    <a:lnTo>
                      <a:pt x="6233" y="9735"/>
                    </a:lnTo>
                    <a:lnTo>
                      <a:pt x="6475" y="9131"/>
                    </a:lnTo>
                    <a:lnTo>
                      <a:pt x="6807" y="9252"/>
                    </a:lnTo>
                    <a:lnTo>
                      <a:pt x="7592" y="9388"/>
                    </a:lnTo>
                    <a:lnTo>
                      <a:pt x="8497" y="9403"/>
                    </a:lnTo>
                    <a:lnTo>
                      <a:pt x="9554" y="9282"/>
                    </a:lnTo>
                    <a:lnTo>
                      <a:pt x="10157" y="9131"/>
                    </a:lnTo>
                    <a:lnTo>
                      <a:pt x="10293" y="9086"/>
                    </a:lnTo>
                    <a:lnTo>
                      <a:pt x="10399" y="8950"/>
                    </a:lnTo>
                    <a:lnTo>
                      <a:pt x="10444" y="8875"/>
                    </a:lnTo>
                    <a:lnTo>
                      <a:pt x="10459" y="8724"/>
                    </a:lnTo>
                    <a:lnTo>
                      <a:pt x="10444" y="8649"/>
                    </a:lnTo>
                    <a:lnTo>
                      <a:pt x="10293" y="8150"/>
                    </a:lnTo>
                    <a:lnTo>
                      <a:pt x="9976" y="7290"/>
                    </a:lnTo>
                    <a:lnTo>
                      <a:pt x="9644" y="6626"/>
                    </a:lnTo>
                    <a:lnTo>
                      <a:pt x="9282" y="6143"/>
                    </a:lnTo>
                    <a:lnTo>
                      <a:pt x="9101" y="5962"/>
                    </a:lnTo>
                    <a:lnTo>
                      <a:pt x="9297" y="5796"/>
                    </a:lnTo>
                    <a:lnTo>
                      <a:pt x="9659" y="5313"/>
                    </a:lnTo>
                    <a:lnTo>
                      <a:pt x="9991" y="4649"/>
                    </a:lnTo>
                    <a:lnTo>
                      <a:pt x="10293" y="3789"/>
                    </a:lnTo>
                    <a:lnTo>
                      <a:pt x="10444" y="3291"/>
                    </a:lnTo>
                    <a:lnTo>
                      <a:pt x="10459" y="3140"/>
                    </a:lnTo>
                    <a:lnTo>
                      <a:pt x="10399" y="2989"/>
                    </a:lnTo>
                    <a:lnTo>
                      <a:pt x="10308" y="2853"/>
                    </a:lnTo>
                    <a:lnTo>
                      <a:pt x="10157" y="2793"/>
                    </a:lnTo>
                    <a:lnTo>
                      <a:pt x="9554" y="2657"/>
                    </a:lnTo>
                    <a:lnTo>
                      <a:pt x="8497" y="2536"/>
                    </a:lnTo>
                    <a:lnTo>
                      <a:pt x="7577" y="2551"/>
                    </a:lnTo>
                    <a:lnTo>
                      <a:pt x="6807" y="2687"/>
                    </a:lnTo>
                    <a:lnTo>
                      <a:pt x="6475" y="2793"/>
                    </a:lnTo>
                    <a:lnTo>
                      <a:pt x="6233" y="2204"/>
                    </a:lnTo>
                    <a:lnTo>
                      <a:pt x="5811" y="951"/>
                    </a:lnTo>
                    <a:lnTo>
                      <a:pt x="5630" y="302"/>
                    </a:lnTo>
                    <a:lnTo>
                      <a:pt x="5569" y="182"/>
                    </a:lnTo>
                    <a:lnTo>
                      <a:pt x="5373" y="16"/>
                    </a:lnTo>
                    <a:lnTo>
                      <a:pt x="5237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09" name="Google Shape;2167;p85">
                <a:extLst>
                  <a:ext uri="{FF2B5EF4-FFF2-40B4-BE49-F238E27FC236}">
                    <a16:creationId xmlns:a16="http://schemas.microsoft.com/office/drawing/2014/main" xmlns="" id="{78B5F352-3EDA-4150-BBA7-4AC682EB6141}"/>
                  </a:ext>
                </a:extLst>
              </p:cNvPr>
              <p:cNvSpPr/>
              <p:nvPr/>
            </p:nvSpPr>
            <p:spPr>
              <a:xfrm>
                <a:off x="4606047" y="2201793"/>
                <a:ext cx="21000" cy="100544"/>
              </a:xfrm>
              <a:custGeom>
                <a:avLst/>
                <a:gdLst/>
                <a:ahLst/>
                <a:cxnLst/>
                <a:rect l="l" t="t" r="r" b="b"/>
                <a:pathLst>
                  <a:path w="801" h="3835" extrusionOk="0">
                    <a:moveTo>
                      <a:pt x="408" y="1"/>
                    </a:moveTo>
                    <a:lnTo>
                      <a:pt x="242" y="31"/>
                    </a:lnTo>
                    <a:lnTo>
                      <a:pt x="31" y="242"/>
                    </a:lnTo>
                    <a:lnTo>
                      <a:pt x="1" y="408"/>
                    </a:lnTo>
                    <a:lnTo>
                      <a:pt x="1" y="3442"/>
                    </a:lnTo>
                    <a:lnTo>
                      <a:pt x="31" y="3593"/>
                    </a:lnTo>
                    <a:lnTo>
                      <a:pt x="242" y="3819"/>
                    </a:lnTo>
                    <a:lnTo>
                      <a:pt x="408" y="3834"/>
                    </a:lnTo>
                    <a:lnTo>
                      <a:pt x="559" y="3819"/>
                    </a:lnTo>
                    <a:lnTo>
                      <a:pt x="786" y="3593"/>
                    </a:lnTo>
                    <a:lnTo>
                      <a:pt x="801" y="3442"/>
                    </a:lnTo>
                    <a:lnTo>
                      <a:pt x="801" y="408"/>
                    </a:lnTo>
                    <a:lnTo>
                      <a:pt x="770" y="257"/>
                    </a:lnTo>
                    <a:lnTo>
                      <a:pt x="559" y="31"/>
                    </a:lnTo>
                    <a:lnTo>
                      <a:pt x="408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xmlns="" id="{839DE133-51BC-45D3-9811-F3AF095798EA}"/>
                </a:ext>
              </a:extLst>
            </p:cNvPr>
            <p:cNvSpPr/>
            <p:nvPr/>
          </p:nvSpPr>
          <p:spPr>
            <a:xfrm>
              <a:off x="1861662" y="-249855"/>
              <a:ext cx="45719" cy="812800"/>
            </a:xfrm>
            <a:prstGeom prst="rect">
              <a:avLst/>
            </a:prstGeom>
            <a:solidFill>
              <a:srgbClr val="DA07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2" name="Picture 1" descr="A picture containing flower&#10;&#10;Description automatically generated">
            <a:extLst>
              <a:ext uri="{FF2B5EF4-FFF2-40B4-BE49-F238E27FC236}">
                <a16:creationId xmlns:a16="http://schemas.microsoft.com/office/drawing/2014/main" xmlns="" id="{8CDBB1EC-5C17-4247-B5C5-0CBF26C9CD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65923" y="-1172834"/>
            <a:ext cx="5773120" cy="3437612"/>
          </a:xfrm>
          <a:prstGeom prst="rect">
            <a:avLst/>
          </a:prstGeom>
        </p:spPr>
      </p:pic>
      <p:sp>
        <p:nvSpPr>
          <p:cNvPr id="144" name="Google Shape;1218;p66">
            <a:extLst>
              <a:ext uri="{FF2B5EF4-FFF2-40B4-BE49-F238E27FC236}">
                <a16:creationId xmlns:a16="http://schemas.microsoft.com/office/drawing/2014/main" xmlns="" id="{98DB05EE-C582-4E77-8B1C-399BE5F37CDC}"/>
              </a:ext>
            </a:extLst>
          </p:cNvPr>
          <p:cNvSpPr/>
          <p:nvPr/>
        </p:nvSpPr>
        <p:spPr>
          <a:xfrm rot="5400000">
            <a:off x="3156088" y="-2206424"/>
            <a:ext cx="6042927" cy="11123434"/>
          </a:xfrm>
          <a:custGeom>
            <a:avLst/>
            <a:gdLst/>
            <a:ahLst/>
            <a:cxnLst/>
            <a:rect l="l" t="t" r="r" b="b"/>
            <a:pathLst>
              <a:path w="39816" h="49203" extrusionOk="0">
                <a:moveTo>
                  <a:pt x="1585" y="484"/>
                </a:moveTo>
                <a:lnTo>
                  <a:pt x="1585" y="1585"/>
                </a:lnTo>
                <a:lnTo>
                  <a:pt x="499" y="1585"/>
                </a:lnTo>
                <a:lnTo>
                  <a:pt x="499" y="484"/>
                </a:lnTo>
                <a:close/>
                <a:moveTo>
                  <a:pt x="3170" y="484"/>
                </a:moveTo>
                <a:lnTo>
                  <a:pt x="3170" y="1585"/>
                </a:lnTo>
                <a:lnTo>
                  <a:pt x="2068" y="1585"/>
                </a:lnTo>
                <a:lnTo>
                  <a:pt x="2068" y="484"/>
                </a:lnTo>
                <a:close/>
                <a:moveTo>
                  <a:pt x="4755" y="484"/>
                </a:moveTo>
                <a:lnTo>
                  <a:pt x="4755" y="1585"/>
                </a:lnTo>
                <a:lnTo>
                  <a:pt x="3668" y="1585"/>
                </a:lnTo>
                <a:lnTo>
                  <a:pt x="3668" y="484"/>
                </a:lnTo>
                <a:close/>
                <a:moveTo>
                  <a:pt x="36148" y="484"/>
                </a:moveTo>
                <a:lnTo>
                  <a:pt x="36148" y="1585"/>
                </a:lnTo>
                <a:lnTo>
                  <a:pt x="35061" y="1585"/>
                </a:lnTo>
                <a:lnTo>
                  <a:pt x="35061" y="484"/>
                </a:lnTo>
                <a:close/>
                <a:moveTo>
                  <a:pt x="37732" y="484"/>
                </a:moveTo>
                <a:lnTo>
                  <a:pt x="37732" y="1585"/>
                </a:lnTo>
                <a:lnTo>
                  <a:pt x="36646" y="1585"/>
                </a:lnTo>
                <a:lnTo>
                  <a:pt x="36646" y="484"/>
                </a:lnTo>
                <a:close/>
                <a:moveTo>
                  <a:pt x="39317" y="484"/>
                </a:moveTo>
                <a:lnTo>
                  <a:pt x="39317" y="1585"/>
                </a:lnTo>
                <a:lnTo>
                  <a:pt x="38231" y="1585"/>
                </a:lnTo>
                <a:lnTo>
                  <a:pt x="38231" y="484"/>
                </a:lnTo>
                <a:close/>
                <a:moveTo>
                  <a:pt x="3170" y="2068"/>
                </a:moveTo>
                <a:lnTo>
                  <a:pt x="3170" y="3170"/>
                </a:lnTo>
                <a:lnTo>
                  <a:pt x="2068" y="3170"/>
                </a:lnTo>
                <a:lnTo>
                  <a:pt x="2068" y="2068"/>
                </a:lnTo>
                <a:close/>
                <a:moveTo>
                  <a:pt x="37732" y="2068"/>
                </a:moveTo>
                <a:lnTo>
                  <a:pt x="37732" y="3170"/>
                </a:lnTo>
                <a:lnTo>
                  <a:pt x="36646" y="3170"/>
                </a:lnTo>
                <a:lnTo>
                  <a:pt x="36646" y="2068"/>
                </a:lnTo>
                <a:close/>
                <a:moveTo>
                  <a:pt x="1585" y="3638"/>
                </a:moveTo>
                <a:lnTo>
                  <a:pt x="1585" y="4725"/>
                </a:lnTo>
                <a:lnTo>
                  <a:pt x="499" y="4725"/>
                </a:lnTo>
                <a:lnTo>
                  <a:pt x="499" y="3638"/>
                </a:lnTo>
                <a:close/>
                <a:moveTo>
                  <a:pt x="4755" y="3638"/>
                </a:moveTo>
                <a:lnTo>
                  <a:pt x="4755" y="4725"/>
                </a:lnTo>
                <a:lnTo>
                  <a:pt x="3668" y="4725"/>
                </a:lnTo>
                <a:lnTo>
                  <a:pt x="3668" y="3638"/>
                </a:lnTo>
                <a:close/>
                <a:moveTo>
                  <a:pt x="36148" y="3638"/>
                </a:moveTo>
                <a:lnTo>
                  <a:pt x="36148" y="4725"/>
                </a:lnTo>
                <a:lnTo>
                  <a:pt x="35061" y="4725"/>
                </a:lnTo>
                <a:lnTo>
                  <a:pt x="35061" y="3638"/>
                </a:lnTo>
                <a:close/>
                <a:moveTo>
                  <a:pt x="39302" y="3638"/>
                </a:moveTo>
                <a:lnTo>
                  <a:pt x="39302" y="4725"/>
                </a:lnTo>
                <a:lnTo>
                  <a:pt x="38231" y="4725"/>
                </a:lnTo>
                <a:lnTo>
                  <a:pt x="38231" y="3638"/>
                </a:lnTo>
                <a:close/>
                <a:moveTo>
                  <a:pt x="1585" y="44433"/>
                </a:moveTo>
                <a:lnTo>
                  <a:pt x="1585" y="45520"/>
                </a:lnTo>
                <a:lnTo>
                  <a:pt x="499" y="45520"/>
                </a:lnTo>
                <a:lnTo>
                  <a:pt x="499" y="44433"/>
                </a:lnTo>
                <a:close/>
                <a:moveTo>
                  <a:pt x="4755" y="44433"/>
                </a:moveTo>
                <a:lnTo>
                  <a:pt x="4755" y="45520"/>
                </a:lnTo>
                <a:lnTo>
                  <a:pt x="3668" y="45520"/>
                </a:lnTo>
                <a:lnTo>
                  <a:pt x="3668" y="44433"/>
                </a:lnTo>
                <a:close/>
                <a:moveTo>
                  <a:pt x="36148" y="44433"/>
                </a:moveTo>
                <a:lnTo>
                  <a:pt x="36148" y="45520"/>
                </a:lnTo>
                <a:lnTo>
                  <a:pt x="35061" y="45520"/>
                </a:lnTo>
                <a:lnTo>
                  <a:pt x="35061" y="44433"/>
                </a:lnTo>
                <a:close/>
                <a:moveTo>
                  <a:pt x="39317" y="44433"/>
                </a:moveTo>
                <a:lnTo>
                  <a:pt x="39317" y="45520"/>
                </a:lnTo>
                <a:lnTo>
                  <a:pt x="38231" y="45520"/>
                </a:lnTo>
                <a:lnTo>
                  <a:pt x="38231" y="44433"/>
                </a:lnTo>
                <a:close/>
                <a:moveTo>
                  <a:pt x="3170" y="46018"/>
                </a:moveTo>
                <a:lnTo>
                  <a:pt x="3170" y="47105"/>
                </a:lnTo>
                <a:lnTo>
                  <a:pt x="2068" y="47105"/>
                </a:lnTo>
                <a:lnTo>
                  <a:pt x="2068" y="46018"/>
                </a:lnTo>
                <a:close/>
                <a:moveTo>
                  <a:pt x="37732" y="46018"/>
                </a:moveTo>
                <a:lnTo>
                  <a:pt x="37732" y="47105"/>
                </a:lnTo>
                <a:lnTo>
                  <a:pt x="36646" y="47105"/>
                </a:lnTo>
                <a:lnTo>
                  <a:pt x="36646" y="46018"/>
                </a:lnTo>
                <a:close/>
                <a:moveTo>
                  <a:pt x="1585" y="47603"/>
                </a:moveTo>
                <a:lnTo>
                  <a:pt x="1585" y="48689"/>
                </a:lnTo>
                <a:lnTo>
                  <a:pt x="499" y="48689"/>
                </a:lnTo>
                <a:lnTo>
                  <a:pt x="499" y="47603"/>
                </a:lnTo>
                <a:close/>
                <a:moveTo>
                  <a:pt x="4755" y="47603"/>
                </a:moveTo>
                <a:lnTo>
                  <a:pt x="4755" y="48689"/>
                </a:lnTo>
                <a:lnTo>
                  <a:pt x="3668" y="48689"/>
                </a:lnTo>
                <a:lnTo>
                  <a:pt x="3668" y="47603"/>
                </a:lnTo>
                <a:close/>
                <a:moveTo>
                  <a:pt x="34578" y="469"/>
                </a:moveTo>
                <a:lnTo>
                  <a:pt x="34578" y="2053"/>
                </a:lnTo>
                <a:lnTo>
                  <a:pt x="36163" y="2053"/>
                </a:lnTo>
                <a:lnTo>
                  <a:pt x="36163" y="3155"/>
                </a:lnTo>
                <a:lnTo>
                  <a:pt x="34578" y="3155"/>
                </a:lnTo>
                <a:lnTo>
                  <a:pt x="34578" y="5223"/>
                </a:lnTo>
                <a:lnTo>
                  <a:pt x="36661" y="5223"/>
                </a:lnTo>
                <a:lnTo>
                  <a:pt x="36661" y="3638"/>
                </a:lnTo>
                <a:lnTo>
                  <a:pt x="37748" y="3638"/>
                </a:lnTo>
                <a:lnTo>
                  <a:pt x="37748" y="5223"/>
                </a:lnTo>
                <a:lnTo>
                  <a:pt x="39332" y="5223"/>
                </a:lnTo>
                <a:lnTo>
                  <a:pt x="39332" y="43935"/>
                </a:lnTo>
                <a:lnTo>
                  <a:pt x="37732" y="43935"/>
                </a:lnTo>
                <a:lnTo>
                  <a:pt x="37732" y="45520"/>
                </a:lnTo>
                <a:lnTo>
                  <a:pt x="36646" y="45520"/>
                </a:lnTo>
                <a:lnTo>
                  <a:pt x="36646" y="43935"/>
                </a:lnTo>
                <a:lnTo>
                  <a:pt x="34563" y="43935"/>
                </a:lnTo>
                <a:lnTo>
                  <a:pt x="34563" y="46018"/>
                </a:lnTo>
                <a:lnTo>
                  <a:pt x="36148" y="46018"/>
                </a:lnTo>
                <a:lnTo>
                  <a:pt x="36148" y="47105"/>
                </a:lnTo>
                <a:lnTo>
                  <a:pt x="34563" y="47105"/>
                </a:lnTo>
                <a:lnTo>
                  <a:pt x="34563" y="48689"/>
                </a:lnTo>
                <a:lnTo>
                  <a:pt x="5253" y="48689"/>
                </a:lnTo>
                <a:lnTo>
                  <a:pt x="5253" y="47105"/>
                </a:lnTo>
                <a:lnTo>
                  <a:pt x="3668" y="47105"/>
                </a:lnTo>
                <a:lnTo>
                  <a:pt x="3668" y="46018"/>
                </a:lnTo>
                <a:lnTo>
                  <a:pt x="5253" y="46018"/>
                </a:lnTo>
                <a:lnTo>
                  <a:pt x="5253" y="43935"/>
                </a:lnTo>
                <a:lnTo>
                  <a:pt x="3170" y="43935"/>
                </a:lnTo>
                <a:lnTo>
                  <a:pt x="3170" y="45520"/>
                </a:lnTo>
                <a:lnTo>
                  <a:pt x="2068" y="45520"/>
                </a:lnTo>
                <a:lnTo>
                  <a:pt x="2068" y="43935"/>
                </a:lnTo>
                <a:lnTo>
                  <a:pt x="499" y="43935"/>
                </a:lnTo>
                <a:lnTo>
                  <a:pt x="499" y="5223"/>
                </a:lnTo>
                <a:lnTo>
                  <a:pt x="2068" y="5223"/>
                </a:lnTo>
                <a:lnTo>
                  <a:pt x="2068" y="3638"/>
                </a:lnTo>
                <a:lnTo>
                  <a:pt x="3170" y="3638"/>
                </a:lnTo>
                <a:lnTo>
                  <a:pt x="3170" y="5223"/>
                </a:lnTo>
                <a:lnTo>
                  <a:pt x="5253" y="5223"/>
                </a:lnTo>
                <a:lnTo>
                  <a:pt x="5253" y="3155"/>
                </a:lnTo>
                <a:lnTo>
                  <a:pt x="3668" y="3155"/>
                </a:lnTo>
                <a:lnTo>
                  <a:pt x="3668" y="2053"/>
                </a:lnTo>
                <a:lnTo>
                  <a:pt x="5253" y="2053"/>
                </a:lnTo>
                <a:lnTo>
                  <a:pt x="5253" y="469"/>
                </a:lnTo>
                <a:close/>
                <a:moveTo>
                  <a:pt x="36148" y="47603"/>
                </a:moveTo>
                <a:lnTo>
                  <a:pt x="36148" y="48689"/>
                </a:lnTo>
                <a:lnTo>
                  <a:pt x="35061" y="48689"/>
                </a:lnTo>
                <a:lnTo>
                  <a:pt x="35061" y="47603"/>
                </a:lnTo>
                <a:close/>
                <a:moveTo>
                  <a:pt x="39302" y="47603"/>
                </a:moveTo>
                <a:lnTo>
                  <a:pt x="39302" y="48689"/>
                </a:lnTo>
                <a:lnTo>
                  <a:pt x="38231" y="48689"/>
                </a:lnTo>
                <a:lnTo>
                  <a:pt x="38231" y="47603"/>
                </a:lnTo>
                <a:close/>
                <a:moveTo>
                  <a:pt x="1" y="1"/>
                </a:moveTo>
                <a:lnTo>
                  <a:pt x="1" y="2068"/>
                </a:lnTo>
                <a:lnTo>
                  <a:pt x="1585" y="2068"/>
                </a:lnTo>
                <a:lnTo>
                  <a:pt x="1585" y="3170"/>
                </a:lnTo>
                <a:lnTo>
                  <a:pt x="1" y="3170"/>
                </a:lnTo>
                <a:lnTo>
                  <a:pt x="1" y="5238"/>
                </a:lnTo>
                <a:lnTo>
                  <a:pt x="1" y="46033"/>
                </a:lnTo>
                <a:lnTo>
                  <a:pt x="1585" y="46033"/>
                </a:lnTo>
                <a:lnTo>
                  <a:pt x="1585" y="47120"/>
                </a:lnTo>
                <a:lnTo>
                  <a:pt x="1" y="47120"/>
                </a:lnTo>
                <a:lnTo>
                  <a:pt x="1" y="49203"/>
                </a:lnTo>
                <a:lnTo>
                  <a:pt x="2068" y="49203"/>
                </a:lnTo>
                <a:lnTo>
                  <a:pt x="2068" y="47618"/>
                </a:lnTo>
                <a:lnTo>
                  <a:pt x="3170" y="47618"/>
                </a:lnTo>
                <a:lnTo>
                  <a:pt x="3170" y="49203"/>
                </a:lnTo>
                <a:lnTo>
                  <a:pt x="36646" y="49203"/>
                </a:lnTo>
                <a:lnTo>
                  <a:pt x="36646" y="47618"/>
                </a:lnTo>
                <a:lnTo>
                  <a:pt x="37732" y="47618"/>
                </a:lnTo>
                <a:lnTo>
                  <a:pt x="37732" y="49203"/>
                </a:lnTo>
                <a:lnTo>
                  <a:pt x="39815" y="49203"/>
                </a:lnTo>
                <a:lnTo>
                  <a:pt x="39815" y="47120"/>
                </a:lnTo>
                <a:lnTo>
                  <a:pt x="38231" y="47120"/>
                </a:lnTo>
                <a:lnTo>
                  <a:pt x="38231" y="46033"/>
                </a:lnTo>
                <a:lnTo>
                  <a:pt x="39815" y="46033"/>
                </a:lnTo>
                <a:lnTo>
                  <a:pt x="39815" y="5223"/>
                </a:lnTo>
                <a:lnTo>
                  <a:pt x="39815" y="3155"/>
                </a:lnTo>
                <a:lnTo>
                  <a:pt x="38231" y="3155"/>
                </a:lnTo>
                <a:lnTo>
                  <a:pt x="38231" y="2053"/>
                </a:lnTo>
                <a:lnTo>
                  <a:pt x="39785" y="2053"/>
                </a:lnTo>
                <a:lnTo>
                  <a:pt x="39785" y="1"/>
                </a:lnTo>
                <a:close/>
              </a:path>
            </a:pathLst>
          </a:custGeom>
          <a:solidFill>
            <a:srgbClr val="DA07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150" name="Google Shape;1249;p67">
            <a:extLst>
              <a:ext uri="{FF2B5EF4-FFF2-40B4-BE49-F238E27FC236}">
                <a16:creationId xmlns:a16="http://schemas.microsoft.com/office/drawing/2014/main" xmlns="" id="{4C36DD44-68B1-471A-A1B8-EAB373946CD5}"/>
              </a:ext>
            </a:extLst>
          </p:cNvPr>
          <p:cNvGrpSpPr/>
          <p:nvPr/>
        </p:nvGrpSpPr>
        <p:grpSpPr>
          <a:xfrm>
            <a:off x="11005912" y="5359575"/>
            <a:ext cx="319990" cy="324828"/>
            <a:chOff x="6606590" y="3427057"/>
            <a:chExt cx="729402" cy="740429"/>
          </a:xfrm>
        </p:grpSpPr>
        <p:sp>
          <p:nvSpPr>
            <p:cNvPr id="151" name="Google Shape;1250;p67">
              <a:extLst>
                <a:ext uri="{FF2B5EF4-FFF2-40B4-BE49-F238E27FC236}">
                  <a16:creationId xmlns:a16="http://schemas.microsoft.com/office/drawing/2014/main" xmlns="" id="{AC3CC70F-CA4A-46AB-960E-F6A4164EFA0F}"/>
                </a:ext>
              </a:extLst>
            </p:cNvPr>
            <p:cNvSpPr/>
            <p:nvPr/>
          </p:nvSpPr>
          <p:spPr>
            <a:xfrm rot="4346907">
              <a:off x="6674295" y="3508693"/>
              <a:ext cx="593991" cy="577158"/>
            </a:xfrm>
            <a:custGeom>
              <a:avLst/>
              <a:gdLst/>
              <a:ahLst/>
              <a:cxnLst/>
              <a:rect l="l" t="t" r="r" b="b"/>
              <a:pathLst>
                <a:path w="7978" h="7752" extrusionOk="0">
                  <a:moveTo>
                    <a:pt x="4310" y="0"/>
                  </a:moveTo>
                  <a:lnTo>
                    <a:pt x="3929" y="262"/>
                  </a:lnTo>
                  <a:lnTo>
                    <a:pt x="3405" y="798"/>
                  </a:lnTo>
                  <a:lnTo>
                    <a:pt x="3227" y="1072"/>
                  </a:lnTo>
                  <a:lnTo>
                    <a:pt x="3072" y="1357"/>
                  </a:lnTo>
                  <a:lnTo>
                    <a:pt x="2881" y="1917"/>
                  </a:lnTo>
                  <a:lnTo>
                    <a:pt x="2858" y="2203"/>
                  </a:lnTo>
                  <a:lnTo>
                    <a:pt x="2858" y="2310"/>
                  </a:lnTo>
                  <a:lnTo>
                    <a:pt x="2834" y="2417"/>
                  </a:lnTo>
                  <a:lnTo>
                    <a:pt x="2762" y="2369"/>
                  </a:lnTo>
                  <a:lnTo>
                    <a:pt x="2691" y="2322"/>
                  </a:lnTo>
                  <a:lnTo>
                    <a:pt x="2417" y="2191"/>
                  </a:lnTo>
                  <a:lnTo>
                    <a:pt x="1810" y="2024"/>
                  </a:lnTo>
                  <a:lnTo>
                    <a:pt x="1488" y="2012"/>
                  </a:lnTo>
                  <a:lnTo>
                    <a:pt x="1143" y="2024"/>
                  </a:lnTo>
                  <a:lnTo>
                    <a:pt x="583" y="2155"/>
                  </a:lnTo>
                  <a:lnTo>
                    <a:pt x="191" y="2346"/>
                  </a:lnTo>
                  <a:lnTo>
                    <a:pt x="0" y="2477"/>
                  </a:lnTo>
                  <a:lnTo>
                    <a:pt x="143" y="2905"/>
                  </a:lnTo>
                  <a:lnTo>
                    <a:pt x="464" y="3548"/>
                  </a:lnTo>
                  <a:lnTo>
                    <a:pt x="631" y="3798"/>
                  </a:lnTo>
                  <a:lnTo>
                    <a:pt x="822" y="4036"/>
                  </a:lnTo>
                  <a:lnTo>
                    <a:pt x="1238" y="4394"/>
                  </a:lnTo>
                  <a:lnTo>
                    <a:pt x="1465" y="4525"/>
                  </a:lnTo>
                  <a:lnTo>
                    <a:pt x="1679" y="4632"/>
                  </a:lnTo>
                  <a:lnTo>
                    <a:pt x="1881" y="4703"/>
                  </a:lnTo>
                  <a:lnTo>
                    <a:pt x="1762" y="4810"/>
                  </a:lnTo>
                  <a:lnTo>
                    <a:pt x="1631" y="4929"/>
                  </a:lnTo>
                  <a:lnTo>
                    <a:pt x="1429" y="5144"/>
                  </a:lnTo>
                  <a:lnTo>
                    <a:pt x="1119" y="5668"/>
                  </a:lnTo>
                  <a:lnTo>
                    <a:pt x="1024" y="5977"/>
                  </a:lnTo>
                  <a:lnTo>
                    <a:pt x="941" y="6287"/>
                  </a:lnTo>
                  <a:lnTo>
                    <a:pt x="917" y="6835"/>
                  </a:lnTo>
                  <a:lnTo>
                    <a:pt x="976" y="7251"/>
                  </a:lnTo>
                  <a:lnTo>
                    <a:pt x="1036" y="7477"/>
                  </a:lnTo>
                  <a:lnTo>
                    <a:pt x="1488" y="7489"/>
                  </a:lnTo>
                  <a:lnTo>
                    <a:pt x="2203" y="7382"/>
                  </a:lnTo>
                  <a:lnTo>
                    <a:pt x="2500" y="7275"/>
                  </a:lnTo>
                  <a:lnTo>
                    <a:pt x="2774" y="7168"/>
                  </a:lnTo>
                  <a:lnTo>
                    <a:pt x="3227" y="6870"/>
                  </a:lnTo>
                  <a:lnTo>
                    <a:pt x="3417" y="6680"/>
                  </a:lnTo>
                  <a:lnTo>
                    <a:pt x="3560" y="6525"/>
                  </a:lnTo>
                  <a:lnTo>
                    <a:pt x="3810" y="6180"/>
                  </a:lnTo>
                  <a:lnTo>
                    <a:pt x="3905" y="5965"/>
                  </a:lnTo>
                  <a:lnTo>
                    <a:pt x="4001" y="6215"/>
                  </a:lnTo>
                  <a:lnTo>
                    <a:pt x="4251" y="6656"/>
                  </a:lnTo>
                  <a:lnTo>
                    <a:pt x="4405" y="6835"/>
                  </a:lnTo>
                  <a:lnTo>
                    <a:pt x="4584" y="7025"/>
                  </a:lnTo>
                  <a:lnTo>
                    <a:pt x="5001" y="7323"/>
                  </a:lnTo>
                  <a:lnTo>
                    <a:pt x="5263" y="7442"/>
                  </a:lnTo>
                  <a:lnTo>
                    <a:pt x="5537" y="7549"/>
                  </a:lnTo>
                  <a:lnTo>
                    <a:pt x="6215" y="7716"/>
                  </a:lnTo>
                  <a:lnTo>
                    <a:pt x="6668" y="7751"/>
                  </a:lnTo>
                  <a:lnTo>
                    <a:pt x="6751" y="7537"/>
                  </a:lnTo>
                  <a:lnTo>
                    <a:pt x="6846" y="7144"/>
                  </a:lnTo>
                  <a:lnTo>
                    <a:pt x="6882" y="6584"/>
                  </a:lnTo>
                  <a:lnTo>
                    <a:pt x="6823" y="6239"/>
                  </a:lnTo>
                  <a:lnTo>
                    <a:pt x="6739" y="5930"/>
                  </a:lnTo>
                  <a:lnTo>
                    <a:pt x="6453" y="5382"/>
                  </a:lnTo>
                  <a:lnTo>
                    <a:pt x="6275" y="5156"/>
                  </a:lnTo>
                  <a:lnTo>
                    <a:pt x="6180" y="5037"/>
                  </a:lnTo>
                  <a:lnTo>
                    <a:pt x="6072" y="4941"/>
                  </a:lnTo>
                  <a:lnTo>
                    <a:pt x="6215" y="4894"/>
                  </a:lnTo>
                  <a:lnTo>
                    <a:pt x="6370" y="4834"/>
                  </a:lnTo>
                  <a:lnTo>
                    <a:pt x="6608" y="4727"/>
                  </a:lnTo>
                  <a:lnTo>
                    <a:pt x="7025" y="4417"/>
                  </a:lnTo>
                  <a:lnTo>
                    <a:pt x="7215" y="4215"/>
                  </a:lnTo>
                  <a:lnTo>
                    <a:pt x="7394" y="3989"/>
                  </a:lnTo>
                  <a:lnTo>
                    <a:pt x="7763" y="3405"/>
                  </a:lnTo>
                  <a:lnTo>
                    <a:pt x="7978" y="3012"/>
                  </a:lnTo>
                  <a:lnTo>
                    <a:pt x="7823" y="2846"/>
                  </a:lnTo>
                  <a:lnTo>
                    <a:pt x="7489" y="2608"/>
                  </a:lnTo>
                  <a:lnTo>
                    <a:pt x="7132" y="2453"/>
                  </a:lnTo>
                  <a:lnTo>
                    <a:pt x="6775" y="2369"/>
                  </a:lnTo>
                  <a:lnTo>
                    <a:pt x="6608" y="2358"/>
                  </a:lnTo>
                  <a:lnTo>
                    <a:pt x="6275" y="2334"/>
                  </a:lnTo>
                  <a:lnTo>
                    <a:pt x="5656" y="2441"/>
                  </a:lnTo>
                  <a:lnTo>
                    <a:pt x="5382" y="2548"/>
                  </a:lnTo>
                  <a:lnTo>
                    <a:pt x="5358" y="2560"/>
                  </a:lnTo>
                  <a:lnTo>
                    <a:pt x="5322" y="2584"/>
                  </a:lnTo>
                  <a:lnTo>
                    <a:pt x="5334" y="2500"/>
                  </a:lnTo>
                  <a:lnTo>
                    <a:pt x="5358" y="2417"/>
                  </a:lnTo>
                  <a:lnTo>
                    <a:pt x="5370" y="2119"/>
                  </a:lnTo>
                  <a:lnTo>
                    <a:pt x="5287" y="1536"/>
                  </a:lnTo>
                  <a:lnTo>
                    <a:pt x="5191" y="1238"/>
                  </a:lnTo>
                  <a:lnTo>
                    <a:pt x="5060" y="941"/>
                  </a:lnTo>
                  <a:lnTo>
                    <a:pt x="4644" y="322"/>
                  </a:lnTo>
                  <a:lnTo>
                    <a:pt x="4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52" name="Google Shape;1251;p67">
              <a:extLst>
                <a:ext uri="{FF2B5EF4-FFF2-40B4-BE49-F238E27FC236}">
                  <a16:creationId xmlns:a16="http://schemas.microsoft.com/office/drawing/2014/main" xmlns="" id="{9DBD7440-7566-4307-B545-214150176420}"/>
                </a:ext>
              </a:extLst>
            </p:cNvPr>
            <p:cNvSpPr/>
            <p:nvPr/>
          </p:nvSpPr>
          <p:spPr>
            <a:xfrm rot="4346907">
              <a:off x="6872549" y="3698737"/>
              <a:ext cx="177348" cy="177346"/>
            </a:xfrm>
            <a:custGeom>
              <a:avLst/>
              <a:gdLst/>
              <a:ahLst/>
              <a:cxnLst/>
              <a:rect l="l" t="t" r="r" b="b"/>
              <a:pathLst>
                <a:path w="2382" h="2382" extrusionOk="0">
                  <a:moveTo>
                    <a:pt x="1191" y="0"/>
                  </a:moveTo>
                  <a:lnTo>
                    <a:pt x="941" y="12"/>
                  </a:lnTo>
                  <a:lnTo>
                    <a:pt x="512" y="191"/>
                  </a:lnTo>
                  <a:lnTo>
                    <a:pt x="191" y="512"/>
                  </a:lnTo>
                  <a:lnTo>
                    <a:pt x="12" y="941"/>
                  </a:lnTo>
                  <a:lnTo>
                    <a:pt x="0" y="1191"/>
                  </a:lnTo>
                  <a:lnTo>
                    <a:pt x="12" y="1429"/>
                  </a:lnTo>
                  <a:lnTo>
                    <a:pt x="191" y="1858"/>
                  </a:lnTo>
                  <a:lnTo>
                    <a:pt x="512" y="2179"/>
                  </a:lnTo>
                  <a:lnTo>
                    <a:pt x="941" y="2358"/>
                  </a:lnTo>
                  <a:lnTo>
                    <a:pt x="1191" y="2382"/>
                  </a:lnTo>
                  <a:lnTo>
                    <a:pt x="1429" y="2358"/>
                  </a:lnTo>
                  <a:lnTo>
                    <a:pt x="1858" y="2179"/>
                  </a:lnTo>
                  <a:lnTo>
                    <a:pt x="2179" y="1858"/>
                  </a:lnTo>
                  <a:lnTo>
                    <a:pt x="2358" y="1429"/>
                  </a:lnTo>
                  <a:lnTo>
                    <a:pt x="2382" y="1191"/>
                  </a:lnTo>
                  <a:lnTo>
                    <a:pt x="2358" y="941"/>
                  </a:lnTo>
                  <a:lnTo>
                    <a:pt x="2179" y="512"/>
                  </a:lnTo>
                  <a:lnTo>
                    <a:pt x="1858" y="191"/>
                  </a:lnTo>
                  <a:lnTo>
                    <a:pt x="1429" y="12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153" name="Google Shape;1249;p67">
            <a:extLst>
              <a:ext uri="{FF2B5EF4-FFF2-40B4-BE49-F238E27FC236}">
                <a16:creationId xmlns:a16="http://schemas.microsoft.com/office/drawing/2014/main" xmlns="" id="{74DF8F8A-BBCF-4B40-B0F0-FFE5444AD733}"/>
              </a:ext>
            </a:extLst>
          </p:cNvPr>
          <p:cNvGrpSpPr/>
          <p:nvPr/>
        </p:nvGrpSpPr>
        <p:grpSpPr>
          <a:xfrm>
            <a:off x="11005915" y="1129101"/>
            <a:ext cx="319990" cy="324828"/>
            <a:chOff x="6606590" y="3427057"/>
            <a:chExt cx="729402" cy="740429"/>
          </a:xfrm>
        </p:grpSpPr>
        <p:sp>
          <p:nvSpPr>
            <p:cNvPr id="154" name="Google Shape;1250;p67">
              <a:extLst>
                <a:ext uri="{FF2B5EF4-FFF2-40B4-BE49-F238E27FC236}">
                  <a16:creationId xmlns:a16="http://schemas.microsoft.com/office/drawing/2014/main" xmlns="" id="{C2086BFF-98B7-4066-9F7D-08ABD1A49A15}"/>
                </a:ext>
              </a:extLst>
            </p:cNvPr>
            <p:cNvSpPr/>
            <p:nvPr/>
          </p:nvSpPr>
          <p:spPr>
            <a:xfrm rot="4346907">
              <a:off x="6674295" y="3508693"/>
              <a:ext cx="593991" cy="577158"/>
            </a:xfrm>
            <a:custGeom>
              <a:avLst/>
              <a:gdLst/>
              <a:ahLst/>
              <a:cxnLst/>
              <a:rect l="l" t="t" r="r" b="b"/>
              <a:pathLst>
                <a:path w="7978" h="7752" extrusionOk="0">
                  <a:moveTo>
                    <a:pt x="4310" y="0"/>
                  </a:moveTo>
                  <a:lnTo>
                    <a:pt x="3929" y="262"/>
                  </a:lnTo>
                  <a:lnTo>
                    <a:pt x="3405" y="798"/>
                  </a:lnTo>
                  <a:lnTo>
                    <a:pt x="3227" y="1072"/>
                  </a:lnTo>
                  <a:lnTo>
                    <a:pt x="3072" y="1357"/>
                  </a:lnTo>
                  <a:lnTo>
                    <a:pt x="2881" y="1917"/>
                  </a:lnTo>
                  <a:lnTo>
                    <a:pt x="2858" y="2203"/>
                  </a:lnTo>
                  <a:lnTo>
                    <a:pt x="2858" y="2310"/>
                  </a:lnTo>
                  <a:lnTo>
                    <a:pt x="2834" y="2417"/>
                  </a:lnTo>
                  <a:lnTo>
                    <a:pt x="2762" y="2369"/>
                  </a:lnTo>
                  <a:lnTo>
                    <a:pt x="2691" y="2322"/>
                  </a:lnTo>
                  <a:lnTo>
                    <a:pt x="2417" y="2191"/>
                  </a:lnTo>
                  <a:lnTo>
                    <a:pt x="1810" y="2024"/>
                  </a:lnTo>
                  <a:lnTo>
                    <a:pt x="1488" y="2012"/>
                  </a:lnTo>
                  <a:lnTo>
                    <a:pt x="1143" y="2024"/>
                  </a:lnTo>
                  <a:lnTo>
                    <a:pt x="583" y="2155"/>
                  </a:lnTo>
                  <a:lnTo>
                    <a:pt x="191" y="2346"/>
                  </a:lnTo>
                  <a:lnTo>
                    <a:pt x="0" y="2477"/>
                  </a:lnTo>
                  <a:lnTo>
                    <a:pt x="143" y="2905"/>
                  </a:lnTo>
                  <a:lnTo>
                    <a:pt x="464" y="3548"/>
                  </a:lnTo>
                  <a:lnTo>
                    <a:pt x="631" y="3798"/>
                  </a:lnTo>
                  <a:lnTo>
                    <a:pt x="822" y="4036"/>
                  </a:lnTo>
                  <a:lnTo>
                    <a:pt x="1238" y="4394"/>
                  </a:lnTo>
                  <a:lnTo>
                    <a:pt x="1465" y="4525"/>
                  </a:lnTo>
                  <a:lnTo>
                    <a:pt x="1679" y="4632"/>
                  </a:lnTo>
                  <a:lnTo>
                    <a:pt x="1881" y="4703"/>
                  </a:lnTo>
                  <a:lnTo>
                    <a:pt x="1762" y="4810"/>
                  </a:lnTo>
                  <a:lnTo>
                    <a:pt x="1631" y="4929"/>
                  </a:lnTo>
                  <a:lnTo>
                    <a:pt x="1429" y="5144"/>
                  </a:lnTo>
                  <a:lnTo>
                    <a:pt x="1119" y="5668"/>
                  </a:lnTo>
                  <a:lnTo>
                    <a:pt x="1024" y="5977"/>
                  </a:lnTo>
                  <a:lnTo>
                    <a:pt x="941" y="6287"/>
                  </a:lnTo>
                  <a:lnTo>
                    <a:pt x="917" y="6835"/>
                  </a:lnTo>
                  <a:lnTo>
                    <a:pt x="976" y="7251"/>
                  </a:lnTo>
                  <a:lnTo>
                    <a:pt x="1036" y="7477"/>
                  </a:lnTo>
                  <a:lnTo>
                    <a:pt x="1488" y="7489"/>
                  </a:lnTo>
                  <a:lnTo>
                    <a:pt x="2203" y="7382"/>
                  </a:lnTo>
                  <a:lnTo>
                    <a:pt x="2500" y="7275"/>
                  </a:lnTo>
                  <a:lnTo>
                    <a:pt x="2774" y="7168"/>
                  </a:lnTo>
                  <a:lnTo>
                    <a:pt x="3227" y="6870"/>
                  </a:lnTo>
                  <a:lnTo>
                    <a:pt x="3417" y="6680"/>
                  </a:lnTo>
                  <a:lnTo>
                    <a:pt x="3560" y="6525"/>
                  </a:lnTo>
                  <a:lnTo>
                    <a:pt x="3810" y="6180"/>
                  </a:lnTo>
                  <a:lnTo>
                    <a:pt x="3905" y="5965"/>
                  </a:lnTo>
                  <a:lnTo>
                    <a:pt x="4001" y="6215"/>
                  </a:lnTo>
                  <a:lnTo>
                    <a:pt x="4251" y="6656"/>
                  </a:lnTo>
                  <a:lnTo>
                    <a:pt x="4405" y="6835"/>
                  </a:lnTo>
                  <a:lnTo>
                    <a:pt x="4584" y="7025"/>
                  </a:lnTo>
                  <a:lnTo>
                    <a:pt x="5001" y="7323"/>
                  </a:lnTo>
                  <a:lnTo>
                    <a:pt x="5263" y="7442"/>
                  </a:lnTo>
                  <a:lnTo>
                    <a:pt x="5537" y="7549"/>
                  </a:lnTo>
                  <a:lnTo>
                    <a:pt x="6215" y="7716"/>
                  </a:lnTo>
                  <a:lnTo>
                    <a:pt x="6668" y="7751"/>
                  </a:lnTo>
                  <a:lnTo>
                    <a:pt x="6751" y="7537"/>
                  </a:lnTo>
                  <a:lnTo>
                    <a:pt x="6846" y="7144"/>
                  </a:lnTo>
                  <a:lnTo>
                    <a:pt x="6882" y="6584"/>
                  </a:lnTo>
                  <a:lnTo>
                    <a:pt x="6823" y="6239"/>
                  </a:lnTo>
                  <a:lnTo>
                    <a:pt x="6739" y="5930"/>
                  </a:lnTo>
                  <a:lnTo>
                    <a:pt x="6453" y="5382"/>
                  </a:lnTo>
                  <a:lnTo>
                    <a:pt x="6275" y="5156"/>
                  </a:lnTo>
                  <a:lnTo>
                    <a:pt x="6180" y="5037"/>
                  </a:lnTo>
                  <a:lnTo>
                    <a:pt x="6072" y="4941"/>
                  </a:lnTo>
                  <a:lnTo>
                    <a:pt x="6215" y="4894"/>
                  </a:lnTo>
                  <a:lnTo>
                    <a:pt x="6370" y="4834"/>
                  </a:lnTo>
                  <a:lnTo>
                    <a:pt x="6608" y="4727"/>
                  </a:lnTo>
                  <a:lnTo>
                    <a:pt x="7025" y="4417"/>
                  </a:lnTo>
                  <a:lnTo>
                    <a:pt x="7215" y="4215"/>
                  </a:lnTo>
                  <a:lnTo>
                    <a:pt x="7394" y="3989"/>
                  </a:lnTo>
                  <a:lnTo>
                    <a:pt x="7763" y="3405"/>
                  </a:lnTo>
                  <a:lnTo>
                    <a:pt x="7978" y="3012"/>
                  </a:lnTo>
                  <a:lnTo>
                    <a:pt x="7823" y="2846"/>
                  </a:lnTo>
                  <a:lnTo>
                    <a:pt x="7489" y="2608"/>
                  </a:lnTo>
                  <a:lnTo>
                    <a:pt x="7132" y="2453"/>
                  </a:lnTo>
                  <a:lnTo>
                    <a:pt x="6775" y="2369"/>
                  </a:lnTo>
                  <a:lnTo>
                    <a:pt x="6608" y="2358"/>
                  </a:lnTo>
                  <a:lnTo>
                    <a:pt x="6275" y="2334"/>
                  </a:lnTo>
                  <a:lnTo>
                    <a:pt x="5656" y="2441"/>
                  </a:lnTo>
                  <a:lnTo>
                    <a:pt x="5382" y="2548"/>
                  </a:lnTo>
                  <a:lnTo>
                    <a:pt x="5358" y="2560"/>
                  </a:lnTo>
                  <a:lnTo>
                    <a:pt x="5322" y="2584"/>
                  </a:lnTo>
                  <a:lnTo>
                    <a:pt x="5334" y="2500"/>
                  </a:lnTo>
                  <a:lnTo>
                    <a:pt x="5358" y="2417"/>
                  </a:lnTo>
                  <a:lnTo>
                    <a:pt x="5370" y="2119"/>
                  </a:lnTo>
                  <a:lnTo>
                    <a:pt x="5287" y="1536"/>
                  </a:lnTo>
                  <a:lnTo>
                    <a:pt x="5191" y="1238"/>
                  </a:lnTo>
                  <a:lnTo>
                    <a:pt x="5060" y="941"/>
                  </a:lnTo>
                  <a:lnTo>
                    <a:pt x="4644" y="322"/>
                  </a:lnTo>
                  <a:lnTo>
                    <a:pt x="4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55" name="Google Shape;1251;p67">
              <a:extLst>
                <a:ext uri="{FF2B5EF4-FFF2-40B4-BE49-F238E27FC236}">
                  <a16:creationId xmlns:a16="http://schemas.microsoft.com/office/drawing/2014/main" xmlns="" id="{4CDBCB7C-766C-44A1-96A8-5E4A6BA7120E}"/>
                </a:ext>
              </a:extLst>
            </p:cNvPr>
            <p:cNvSpPr/>
            <p:nvPr/>
          </p:nvSpPr>
          <p:spPr>
            <a:xfrm rot="4346907">
              <a:off x="6872549" y="3698737"/>
              <a:ext cx="177348" cy="177346"/>
            </a:xfrm>
            <a:custGeom>
              <a:avLst/>
              <a:gdLst/>
              <a:ahLst/>
              <a:cxnLst/>
              <a:rect l="l" t="t" r="r" b="b"/>
              <a:pathLst>
                <a:path w="2382" h="2382" extrusionOk="0">
                  <a:moveTo>
                    <a:pt x="1191" y="0"/>
                  </a:moveTo>
                  <a:lnTo>
                    <a:pt x="941" y="12"/>
                  </a:lnTo>
                  <a:lnTo>
                    <a:pt x="512" y="191"/>
                  </a:lnTo>
                  <a:lnTo>
                    <a:pt x="191" y="512"/>
                  </a:lnTo>
                  <a:lnTo>
                    <a:pt x="12" y="941"/>
                  </a:lnTo>
                  <a:lnTo>
                    <a:pt x="0" y="1191"/>
                  </a:lnTo>
                  <a:lnTo>
                    <a:pt x="12" y="1429"/>
                  </a:lnTo>
                  <a:lnTo>
                    <a:pt x="191" y="1858"/>
                  </a:lnTo>
                  <a:lnTo>
                    <a:pt x="512" y="2179"/>
                  </a:lnTo>
                  <a:lnTo>
                    <a:pt x="941" y="2358"/>
                  </a:lnTo>
                  <a:lnTo>
                    <a:pt x="1191" y="2382"/>
                  </a:lnTo>
                  <a:lnTo>
                    <a:pt x="1429" y="2358"/>
                  </a:lnTo>
                  <a:lnTo>
                    <a:pt x="1858" y="2179"/>
                  </a:lnTo>
                  <a:lnTo>
                    <a:pt x="2179" y="1858"/>
                  </a:lnTo>
                  <a:lnTo>
                    <a:pt x="2358" y="1429"/>
                  </a:lnTo>
                  <a:lnTo>
                    <a:pt x="2382" y="1191"/>
                  </a:lnTo>
                  <a:lnTo>
                    <a:pt x="2358" y="941"/>
                  </a:lnTo>
                  <a:lnTo>
                    <a:pt x="2179" y="512"/>
                  </a:lnTo>
                  <a:lnTo>
                    <a:pt x="1858" y="191"/>
                  </a:lnTo>
                  <a:lnTo>
                    <a:pt x="1429" y="12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156" name="Rectangle 155">
            <a:extLst>
              <a:ext uri="{FF2B5EF4-FFF2-40B4-BE49-F238E27FC236}">
                <a16:creationId xmlns:a16="http://schemas.microsoft.com/office/drawing/2014/main" xmlns="" id="{DF03FE88-4C59-4503-A8B7-74E4778452D2}"/>
              </a:ext>
            </a:extLst>
          </p:cNvPr>
          <p:cNvSpPr/>
          <p:nvPr/>
        </p:nvSpPr>
        <p:spPr>
          <a:xfrm>
            <a:off x="0" y="6574971"/>
            <a:ext cx="12192000" cy="283029"/>
          </a:xfrm>
          <a:prstGeom prst="rect">
            <a:avLst/>
          </a:prstGeom>
          <a:solidFill>
            <a:srgbClr val="DA0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168" name="Straight Arrow Connector 167">
            <a:extLst>
              <a:ext uri="{FF2B5EF4-FFF2-40B4-BE49-F238E27FC236}">
                <a16:creationId xmlns:a16="http://schemas.microsoft.com/office/drawing/2014/main" xmlns="" id="{A5B42450-D1BD-4079-8A5E-3860D03A400E}"/>
              </a:ext>
            </a:extLst>
          </p:cNvPr>
          <p:cNvCxnSpPr>
            <a:cxnSpLocks/>
          </p:cNvCxnSpPr>
          <p:nvPr/>
        </p:nvCxnSpPr>
        <p:spPr>
          <a:xfrm>
            <a:off x="7748309" y="2094256"/>
            <a:ext cx="0" cy="3085809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69" name="Rectangle 168">
            <a:extLst>
              <a:ext uri="{FF2B5EF4-FFF2-40B4-BE49-F238E27FC236}">
                <a16:creationId xmlns:a16="http://schemas.microsoft.com/office/drawing/2014/main" xmlns="" id="{99CF0465-8613-4784-A0DA-6C21359B041F}"/>
              </a:ext>
            </a:extLst>
          </p:cNvPr>
          <p:cNvSpPr/>
          <p:nvPr/>
        </p:nvSpPr>
        <p:spPr>
          <a:xfrm>
            <a:off x="7980073" y="3286064"/>
            <a:ext cx="104708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2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ô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ly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rưỡi</a:t>
            </a:r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xmlns="" id="{754CD08F-1F3B-429F-A0BE-34AEA8AA8C2B}"/>
              </a:ext>
            </a:extLst>
          </p:cNvPr>
          <p:cNvSpPr/>
          <p:nvPr/>
        </p:nvSpPr>
        <p:spPr>
          <a:xfrm>
            <a:off x="4685351" y="5237892"/>
            <a:ext cx="19607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  <a:sym typeface="Arial"/>
              </a:rPr>
              <a:t>2 ô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  <a:sym typeface="Arial"/>
              </a:rPr>
              <a:t>ly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  <a:sym typeface="Arial"/>
              </a:rPr>
              <a:t>rưỡi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71" name="Straight Arrow Connector 170">
            <a:extLst>
              <a:ext uri="{FF2B5EF4-FFF2-40B4-BE49-F238E27FC236}">
                <a16:creationId xmlns:a16="http://schemas.microsoft.com/office/drawing/2014/main" xmlns="" id="{068C8AB3-7639-43A9-BF9C-976D8A6021DD}"/>
              </a:ext>
            </a:extLst>
          </p:cNvPr>
          <p:cNvCxnSpPr>
            <a:cxnSpLocks/>
          </p:cNvCxnSpPr>
          <p:nvPr/>
        </p:nvCxnSpPr>
        <p:spPr>
          <a:xfrm flipH="1">
            <a:off x="4035343" y="5231045"/>
            <a:ext cx="2985217" cy="0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72" name="Rectangle 171">
            <a:extLst>
              <a:ext uri="{FF2B5EF4-FFF2-40B4-BE49-F238E27FC236}">
                <a16:creationId xmlns:a16="http://schemas.microsoft.com/office/drawing/2014/main" xmlns="" id="{DA04AAFE-CE03-4C99-834E-62DA6ADC53B9}"/>
              </a:ext>
            </a:extLst>
          </p:cNvPr>
          <p:cNvSpPr/>
          <p:nvPr/>
        </p:nvSpPr>
        <p:spPr>
          <a:xfrm>
            <a:off x="898990" y="599284"/>
            <a:ext cx="105442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Chữ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>
                <a:solidFill>
                  <a:srgbClr val="000000"/>
                </a:solidFill>
                <a:latin typeface="HP001" panose="020B0603050302020204" pitchFamily="34" charset="0"/>
                <a:ea typeface="HP001" panose="020B0603050302020204" pitchFamily="34" charset="0"/>
                <a:cs typeface="Calibri" panose="020F0502020204030204" pitchFamily="34" charset="0"/>
                <a:sym typeface="Arial"/>
              </a:rPr>
              <a:t>K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bởi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sau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177" name="Group 176">
            <a:extLst>
              <a:ext uri="{FF2B5EF4-FFF2-40B4-BE49-F238E27FC236}">
                <a16:creationId xmlns:a16="http://schemas.microsoft.com/office/drawing/2014/main" xmlns="" id="{5FD97C23-A6B2-4F7B-A712-BC65C4AA3994}"/>
              </a:ext>
            </a:extLst>
          </p:cNvPr>
          <p:cNvGrpSpPr/>
          <p:nvPr/>
        </p:nvGrpSpPr>
        <p:grpSpPr>
          <a:xfrm>
            <a:off x="688934" y="1786526"/>
            <a:ext cx="3346409" cy="1077218"/>
            <a:chOff x="455353" y="3837823"/>
            <a:chExt cx="3346409" cy="1077218"/>
          </a:xfrm>
        </p:grpSpPr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xmlns="" id="{EA54BEEB-0516-417A-8F04-E4CE6E36E863}"/>
                </a:ext>
              </a:extLst>
            </p:cNvPr>
            <p:cNvSpPr/>
            <p:nvPr/>
          </p:nvSpPr>
          <p:spPr>
            <a:xfrm>
              <a:off x="455353" y="3837823"/>
              <a:ext cx="2384888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pt-BR" sz="3200" b="0" i="0" dirty="0">
                  <a:effectLst/>
                </a:rPr>
                <a:t>giống nét 1 của chữ </a:t>
              </a:r>
              <a:r>
                <a:rPr lang="pt-BR" sz="3200" b="1" i="0" dirty="0">
                  <a:effectLst/>
                  <a:latin typeface="HP001 4 hàng" panose="020B0603050302020204" pitchFamily="34" charset="0"/>
                </a:rPr>
                <a:t>I</a:t>
              </a:r>
            </a:p>
          </p:txBody>
        </p:sp>
        <p:cxnSp>
          <p:nvCxnSpPr>
            <p:cNvPr id="179" name="Straight Arrow Connector 178">
              <a:extLst>
                <a:ext uri="{FF2B5EF4-FFF2-40B4-BE49-F238E27FC236}">
                  <a16:creationId xmlns:a16="http://schemas.microsoft.com/office/drawing/2014/main" xmlns="" id="{EFCE131E-315A-43A3-A073-CDB099C46931}"/>
                </a:ext>
              </a:extLst>
            </p:cNvPr>
            <p:cNvCxnSpPr>
              <a:cxnSpLocks/>
            </p:cNvCxnSpPr>
            <p:nvPr/>
          </p:nvCxnSpPr>
          <p:spPr>
            <a:xfrm>
              <a:off x="2753459" y="4515874"/>
              <a:ext cx="1048303" cy="59869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lgDash"/>
              <a:tailEnd type="triangle"/>
            </a:ln>
            <a:effectLst/>
          </p:spPr>
        </p:cxn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xmlns="" id="{1170CEA7-CB21-4A45-ACBD-8D26068219C4}"/>
              </a:ext>
            </a:extLst>
          </p:cNvPr>
          <p:cNvGrpSpPr/>
          <p:nvPr/>
        </p:nvGrpSpPr>
        <p:grpSpPr>
          <a:xfrm>
            <a:off x="5236575" y="1099567"/>
            <a:ext cx="6002926" cy="2022172"/>
            <a:chOff x="-2653400" y="3490162"/>
            <a:chExt cx="6002926" cy="2022172"/>
          </a:xfrm>
        </p:grpSpPr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xmlns="" id="{FA7ADC1D-3D4C-4AE2-A831-5B8054B7ADE6}"/>
                </a:ext>
              </a:extLst>
            </p:cNvPr>
            <p:cNvSpPr/>
            <p:nvPr/>
          </p:nvSpPr>
          <p:spPr>
            <a:xfrm>
              <a:off x="792074" y="3490162"/>
              <a:ext cx="2557452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pt-BR" sz="3200" b="0" i="0" dirty="0">
                  <a:effectLst/>
                </a:rPr>
                <a:t>giống nét 2 của chữ </a:t>
              </a:r>
              <a:r>
                <a:rPr lang="pt-BR" sz="3200" b="1" i="0" dirty="0">
                  <a:effectLst/>
                  <a:latin typeface="HP001 4 hàng" panose="020B0603050302020204" pitchFamily="34" charset="0"/>
                </a:rPr>
                <a:t>I</a:t>
              </a:r>
            </a:p>
          </p:txBody>
        </p:sp>
        <p:cxnSp>
          <p:nvCxnSpPr>
            <p:cNvPr id="182" name="Straight Arrow Connector 181">
              <a:extLst>
                <a:ext uri="{FF2B5EF4-FFF2-40B4-BE49-F238E27FC236}">
                  <a16:creationId xmlns:a16="http://schemas.microsoft.com/office/drawing/2014/main" xmlns="" id="{38AF5E7D-0D75-440A-AA61-0062FDADDB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2653400" y="4508569"/>
              <a:ext cx="3880479" cy="1003765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lgDash"/>
              <a:tailEnd type="triangle"/>
            </a:ln>
            <a:effectLst/>
          </p:spPr>
        </p:cxn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xmlns="" id="{B8A91BF0-B583-413B-B4F8-C85B7A97432A}"/>
              </a:ext>
            </a:extLst>
          </p:cNvPr>
          <p:cNvGrpSpPr/>
          <p:nvPr/>
        </p:nvGrpSpPr>
        <p:grpSpPr>
          <a:xfrm>
            <a:off x="9509742" y="5076007"/>
            <a:ext cx="2700500" cy="1728858"/>
            <a:chOff x="6865144" y="3555389"/>
            <a:chExt cx="2166889" cy="1588111"/>
          </a:xfrm>
        </p:grpSpPr>
        <p:pic>
          <p:nvPicPr>
            <p:cNvPr id="174" name="Picture 173">
              <a:extLst>
                <a:ext uri="{FF2B5EF4-FFF2-40B4-BE49-F238E27FC236}">
                  <a16:creationId xmlns:a16="http://schemas.microsoft.com/office/drawing/2014/main" xmlns="" id="{2B906E28-8481-48E9-BDA6-177C27522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5144" y="3555389"/>
              <a:ext cx="2166889" cy="1588111"/>
            </a:xfrm>
            <a:prstGeom prst="rect">
              <a:avLst/>
            </a:prstGeom>
          </p:spPr>
        </p:pic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xmlns="" id="{FCBA0FC4-7C87-4432-83AE-98CC0FD327FA}"/>
                </a:ext>
              </a:extLst>
            </p:cNvPr>
            <p:cNvSpPr/>
            <p:nvPr/>
          </p:nvSpPr>
          <p:spPr>
            <a:xfrm>
              <a:off x="7086748" y="3740766"/>
              <a:ext cx="1818893" cy="12156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  <a:sym typeface="Arial"/>
                </a:rPr>
                <a:t>Viết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  <a:sym typeface="Arial"/>
                </a:rPr>
                <a:t>vào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  <a:sym typeface="Arial"/>
                </a:rPr>
                <a:t>bảng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  <a:sym typeface="Arial"/>
                </a:rPr>
                <a:t> con</a:t>
              </a:r>
            </a:p>
          </p:txBody>
        </p:sp>
      </p:grpSp>
      <p:grpSp>
        <p:nvGrpSpPr>
          <p:cNvPr id="176" name="Group 175">
            <a:extLst>
              <a:ext uri="{FF2B5EF4-FFF2-40B4-BE49-F238E27FC236}">
                <a16:creationId xmlns:a16="http://schemas.microsoft.com/office/drawing/2014/main" xmlns="" id="{C48DB421-EBA8-4BE0-BB98-A6F0CE686E91}"/>
              </a:ext>
            </a:extLst>
          </p:cNvPr>
          <p:cNvGrpSpPr/>
          <p:nvPr/>
        </p:nvGrpSpPr>
        <p:grpSpPr>
          <a:xfrm>
            <a:off x="5913121" y="2635660"/>
            <a:ext cx="5862176" cy="1815882"/>
            <a:chOff x="-2653400" y="3623512"/>
            <a:chExt cx="6325155" cy="5012294"/>
          </a:xfrm>
        </p:grpSpPr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xmlns="" id="{1B943296-A6E2-4AC8-BC85-DEDC489BD00D}"/>
                </a:ext>
              </a:extLst>
            </p:cNvPr>
            <p:cNvSpPr/>
            <p:nvPr/>
          </p:nvSpPr>
          <p:spPr>
            <a:xfrm>
              <a:off x="622828" y="3623512"/>
              <a:ext cx="3048927" cy="50122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2800" b="0" i="0" dirty="0">
                  <a:effectLst/>
                </a:rPr>
                <a:t>kết hợp của 2 nét cơ bản móc xuôi phải và móc ngược phải</a:t>
              </a:r>
            </a:p>
          </p:txBody>
        </p:sp>
        <p:cxnSp>
          <p:nvCxnSpPr>
            <p:cNvPr id="184" name="Straight Arrow Connector 183">
              <a:extLst>
                <a:ext uri="{FF2B5EF4-FFF2-40B4-BE49-F238E27FC236}">
                  <a16:creationId xmlns:a16="http://schemas.microsoft.com/office/drawing/2014/main" xmlns="" id="{3B86FECB-AE0A-4EF5-AF98-7F5B39A1896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2653400" y="4597230"/>
              <a:ext cx="3507957" cy="915104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lgDash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9006452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" grpId="0"/>
      <p:bldP spid="17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36DEB32-004B-4C43-94FB-72E8CE74CA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11" y="2055486"/>
            <a:ext cx="2762245" cy="273708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31582A7F-667C-4C46-9794-32C5C3F907D7}"/>
              </a:ext>
            </a:extLst>
          </p:cNvPr>
          <p:cNvGrpSpPr/>
          <p:nvPr/>
        </p:nvGrpSpPr>
        <p:grpSpPr>
          <a:xfrm>
            <a:off x="-621591" y="1208426"/>
            <a:ext cx="1190171" cy="2335276"/>
            <a:chOff x="914400" y="-249855"/>
            <a:chExt cx="2037913" cy="399866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866FFFA0-86BB-43A0-BBBF-BE3599462233}"/>
                </a:ext>
              </a:extLst>
            </p:cNvPr>
            <p:cNvGrpSpPr/>
            <p:nvPr/>
          </p:nvGrpSpPr>
          <p:grpSpPr>
            <a:xfrm>
              <a:off x="914400" y="-249855"/>
              <a:ext cx="1930759" cy="3998660"/>
              <a:chOff x="914400" y="-249855"/>
              <a:chExt cx="1930759" cy="3998660"/>
            </a:xfrm>
          </p:grpSpPr>
          <p:grpSp>
            <p:nvGrpSpPr>
              <p:cNvPr id="41" name="Google Shape;2136;p85">
                <a:extLst>
                  <a:ext uri="{FF2B5EF4-FFF2-40B4-BE49-F238E27FC236}">
                    <a16:creationId xmlns:a16="http://schemas.microsoft.com/office/drawing/2014/main" xmlns="" id="{55EF534E-E4C3-4EC5-8319-81E992E5FA5B}"/>
                  </a:ext>
                </a:extLst>
              </p:cNvPr>
              <p:cNvGrpSpPr/>
              <p:nvPr/>
            </p:nvGrpSpPr>
            <p:grpSpPr>
              <a:xfrm>
                <a:off x="914400" y="466787"/>
                <a:ext cx="1930759" cy="3282018"/>
                <a:chOff x="4124475" y="1250559"/>
                <a:chExt cx="984913" cy="1674213"/>
              </a:xfrm>
            </p:grpSpPr>
            <p:sp>
              <p:nvSpPr>
                <p:cNvPr id="43" name="Google Shape;2137;p85">
                  <a:extLst>
                    <a:ext uri="{FF2B5EF4-FFF2-40B4-BE49-F238E27FC236}">
                      <a16:creationId xmlns:a16="http://schemas.microsoft.com/office/drawing/2014/main" xmlns="" id="{A14390FC-2A11-444D-A35C-E141CF11D3FC}"/>
                    </a:ext>
                  </a:extLst>
                </p:cNvPr>
                <p:cNvSpPr/>
                <p:nvPr/>
              </p:nvSpPr>
              <p:spPr>
                <a:xfrm>
                  <a:off x="4405820" y="2586828"/>
                  <a:ext cx="422233" cy="84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05" h="3230" extrusionOk="0">
                      <a:moveTo>
                        <a:pt x="1540" y="0"/>
                      </a:moveTo>
                      <a:lnTo>
                        <a:pt x="1238" y="15"/>
                      </a:lnTo>
                      <a:lnTo>
                        <a:pt x="680" y="257"/>
                      </a:lnTo>
                      <a:lnTo>
                        <a:pt x="257" y="679"/>
                      </a:lnTo>
                      <a:lnTo>
                        <a:pt x="16" y="1238"/>
                      </a:lnTo>
                      <a:lnTo>
                        <a:pt x="1" y="1555"/>
                      </a:lnTo>
                      <a:lnTo>
                        <a:pt x="1" y="3230"/>
                      </a:lnTo>
                      <a:lnTo>
                        <a:pt x="16105" y="3230"/>
                      </a:lnTo>
                      <a:lnTo>
                        <a:pt x="16105" y="1555"/>
                      </a:lnTo>
                      <a:lnTo>
                        <a:pt x="16090" y="1238"/>
                      </a:lnTo>
                      <a:lnTo>
                        <a:pt x="15848" y="679"/>
                      </a:lnTo>
                      <a:lnTo>
                        <a:pt x="15441" y="257"/>
                      </a:lnTo>
                      <a:lnTo>
                        <a:pt x="14882" y="15"/>
                      </a:lnTo>
                      <a:lnTo>
                        <a:pt x="1456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Google Shape;2138;p85">
                  <a:extLst>
                    <a:ext uri="{FF2B5EF4-FFF2-40B4-BE49-F238E27FC236}">
                      <a16:creationId xmlns:a16="http://schemas.microsoft.com/office/drawing/2014/main" xmlns="" id="{EF919DAF-EB9E-4ED6-82F2-8AA7EEA4C6A9}"/>
                    </a:ext>
                  </a:extLst>
                </p:cNvPr>
                <p:cNvSpPr/>
                <p:nvPr/>
              </p:nvSpPr>
              <p:spPr>
                <a:xfrm>
                  <a:off x="444776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Google Shape;2139;p85">
                  <a:extLst>
                    <a:ext uri="{FF2B5EF4-FFF2-40B4-BE49-F238E27FC236}">
                      <a16:creationId xmlns:a16="http://schemas.microsoft.com/office/drawing/2014/main" xmlns="" id="{FE54D27F-171F-4A71-B452-30B30F6B0A27}"/>
                    </a:ext>
                  </a:extLst>
                </p:cNvPr>
                <p:cNvSpPr/>
                <p:nvPr/>
              </p:nvSpPr>
              <p:spPr>
                <a:xfrm>
                  <a:off x="476432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Google Shape;2140;p85">
                  <a:extLst>
                    <a:ext uri="{FF2B5EF4-FFF2-40B4-BE49-F238E27FC236}">
                      <a16:creationId xmlns:a16="http://schemas.microsoft.com/office/drawing/2014/main" xmlns="" id="{C6098CDE-8DB9-4295-832B-6137DB9C5221}"/>
                    </a:ext>
                  </a:extLst>
                </p:cNvPr>
                <p:cNvSpPr/>
                <p:nvPr/>
              </p:nvSpPr>
              <p:spPr>
                <a:xfrm>
                  <a:off x="4637718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Google Shape;2141;p85">
                  <a:extLst>
                    <a:ext uri="{FF2B5EF4-FFF2-40B4-BE49-F238E27FC236}">
                      <a16:creationId xmlns:a16="http://schemas.microsoft.com/office/drawing/2014/main" xmlns="" id="{9CA8217F-0604-4971-98FA-9302FC67C50D}"/>
                    </a:ext>
                  </a:extLst>
                </p:cNvPr>
                <p:cNvSpPr/>
                <p:nvPr/>
              </p:nvSpPr>
              <p:spPr>
                <a:xfrm>
                  <a:off x="470100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Google Shape;2142;p85">
                  <a:extLst>
                    <a:ext uri="{FF2B5EF4-FFF2-40B4-BE49-F238E27FC236}">
                      <a16:creationId xmlns:a16="http://schemas.microsoft.com/office/drawing/2014/main" xmlns="" id="{00AF66F8-4EC6-4F4C-8E31-66FF3269101D}"/>
                    </a:ext>
                  </a:extLst>
                </p:cNvPr>
                <p:cNvSpPr/>
                <p:nvPr/>
              </p:nvSpPr>
              <p:spPr>
                <a:xfrm>
                  <a:off x="4574402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Google Shape;2143;p85">
                  <a:extLst>
                    <a:ext uri="{FF2B5EF4-FFF2-40B4-BE49-F238E27FC236}">
                      <a16:creationId xmlns:a16="http://schemas.microsoft.com/office/drawing/2014/main" xmlns="" id="{B7C30B0E-BF09-417B-AD2D-4A803859C3CD}"/>
                    </a:ext>
                  </a:extLst>
                </p:cNvPr>
                <p:cNvSpPr/>
                <p:nvPr/>
              </p:nvSpPr>
              <p:spPr>
                <a:xfrm>
                  <a:off x="451108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Google Shape;2144;p85">
                  <a:extLst>
                    <a:ext uri="{FF2B5EF4-FFF2-40B4-BE49-F238E27FC236}">
                      <a16:creationId xmlns:a16="http://schemas.microsoft.com/office/drawing/2014/main" xmlns="" id="{E9D87B5E-7ACE-4224-9FB5-6DCE1311E9B8}"/>
                    </a:ext>
                  </a:extLst>
                </p:cNvPr>
                <p:cNvSpPr/>
                <p:nvPr/>
              </p:nvSpPr>
              <p:spPr>
                <a:xfrm>
                  <a:off x="4124475" y="1250559"/>
                  <a:ext cx="984913" cy="984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67" h="37566" extrusionOk="0">
                      <a:moveTo>
                        <a:pt x="18550" y="0"/>
                      </a:moveTo>
                      <a:lnTo>
                        <a:pt x="18097" y="181"/>
                      </a:lnTo>
                      <a:lnTo>
                        <a:pt x="17901" y="347"/>
                      </a:lnTo>
                      <a:lnTo>
                        <a:pt x="363" y="17900"/>
                      </a:lnTo>
                      <a:lnTo>
                        <a:pt x="182" y="18096"/>
                      </a:lnTo>
                      <a:lnTo>
                        <a:pt x="1" y="18549"/>
                      </a:lnTo>
                      <a:lnTo>
                        <a:pt x="1" y="19017"/>
                      </a:lnTo>
                      <a:lnTo>
                        <a:pt x="182" y="19470"/>
                      </a:lnTo>
                      <a:lnTo>
                        <a:pt x="363" y="19666"/>
                      </a:lnTo>
                      <a:lnTo>
                        <a:pt x="17901" y="37219"/>
                      </a:lnTo>
                      <a:lnTo>
                        <a:pt x="18097" y="37385"/>
                      </a:lnTo>
                      <a:lnTo>
                        <a:pt x="18535" y="37566"/>
                      </a:lnTo>
                      <a:lnTo>
                        <a:pt x="19018" y="37566"/>
                      </a:lnTo>
                      <a:lnTo>
                        <a:pt x="19470" y="37385"/>
                      </a:lnTo>
                      <a:lnTo>
                        <a:pt x="19682" y="37219"/>
                      </a:lnTo>
                      <a:lnTo>
                        <a:pt x="37220" y="19666"/>
                      </a:lnTo>
                      <a:lnTo>
                        <a:pt x="37386" y="19470"/>
                      </a:lnTo>
                      <a:lnTo>
                        <a:pt x="37567" y="19017"/>
                      </a:lnTo>
                      <a:lnTo>
                        <a:pt x="37567" y="18549"/>
                      </a:lnTo>
                      <a:lnTo>
                        <a:pt x="37386" y="18096"/>
                      </a:lnTo>
                      <a:lnTo>
                        <a:pt x="37220" y="17900"/>
                      </a:lnTo>
                      <a:lnTo>
                        <a:pt x="19682" y="347"/>
                      </a:lnTo>
                      <a:lnTo>
                        <a:pt x="19486" y="181"/>
                      </a:lnTo>
                      <a:lnTo>
                        <a:pt x="19033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Google Shape;2145;p85">
                  <a:extLst>
                    <a:ext uri="{FF2B5EF4-FFF2-40B4-BE49-F238E27FC236}">
                      <a16:creationId xmlns:a16="http://schemas.microsoft.com/office/drawing/2014/main" xmlns="" id="{AA140A85-4F97-47DF-8083-46D850FFEC49}"/>
                    </a:ext>
                  </a:extLst>
                </p:cNvPr>
                <p:cNvSpPr/>
                <p:nvPr/>
              </p:nvSpPr>
              <p:spPr>
                <a:xfrm>
                  <a:off x="4229740" y="1355797"/>
                  <a:ext cx="774386" cy="774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37" h="29538" extrusionOk="0">
                      <a:moveTo>
                        <a:pt x="14761" y="1"/>
                      </a:moveTo>
                      <a:lnTo>
                        <a:pt x="1" y="14777"/>
                      </a:lnTo>
                      <a:lnTo>
                        <a:pt x="14761" y="29537"/>
                      </a:lnTo>
                      <a:lnTo>
                        <a:pt x="29537" y="14777"/>
                      </a:lnTo>
                      <a:lnTo>
                        <a:pt x="14761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Google Shape;2146;p85">
                  <a:extLst>
                    <a:ext uri="{FF2B5EF4-FFF2-40B4-BE49-F238E27FC236}">
                      <a16:creationId xmlns:a16="http://schemas.microsoft.com/office/drawing/2014/main" xmlns="" id="{032C94C1-978F-408A-AA44-4C6F21F7EC40}"/>
                    </a:ext>
                  </a:extLst>
                </p:cNvPr>
                <p:cNvSpPr/>
                <p:nvPr/>
              </p:nvSpPr>
              <p:spPr>
                <a:xfrm>
                  <a:off x="4855747" y="1702449"/>
                  <a:ext cx="81536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0" h="3094" extrusionOk="0">
                      <a:moveTo>
                        <a:pt x="1555" y="0"/>
                      </a:moveTo>
                      <a:lnTo>
                        <a:pt x="0" y="1555"/>
                      </a:lnTo>
                      <a:lnTo>
                        <a:pt x="1555" y="3094"/>
                      </a:lnTo>
                      <a:lnTo>
                        <a:pt x="3109" y="1555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Google Shape;2147;p85">
                  <a:extLst>
                    <a:ext uri="{FF2B5EF4-FFF2-40B4-BE49-F238E27FC236}">
                      <a16:creationId xmlns:a16="http://schemas.microsoft.com/office/drawing/2014/main" xmlns="" id="{FFA5E984-DAAF-4018-B57B-48D89908AD26}"/>
                    </a:ext>
                  </a:extLst>
                </p:cNvPr>
                <p:cNvSpPr/>
                <p:nvPr/>
              </p:nvSpPr>
              <p:spPr>
                <a:xfrm>
                  <a:off x="4576762" y="1422679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40" y="1"/>
                      </a:moveTo>
                      <a:lnTo>
                        <a:pt x="1" y="1555"/>
                      </a:lnTo>
                      <a:lnTo>
                        <a:pt x="1540" y="3095"/>
                      </a:lnTo>
                      <a:lnTo>
                        <a:pt x="3095" y="1555"/>
                      </a:lnTo>
                      <a:lnTo>
                        <a:pt x="1540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Google Shape;2148;p85">
                  <a:extLst>
                    <a:ext uri="{FF2B5EF4-FFF2-40B4-BE49-F238E27FC236}">
                      <a16:creationId xmlns:a16="http://schemas.microsoft.com/office/drawing/2014/main" xmlns="" id="{0816D32E-B94A-41D1-A9AF-B5FB37194725}"/>
                    </a:ext>
                  </a:extLst>
                </p:cNvPr>
                <p:cNvSpPr/>
                <p:nvPr/>
              </p:nvSpPr>
              <p:spPr>
                <a:xfrm>
                  <a:off x="4464784" y="147886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3653" y="1"/>
                      </a:moveTo>
                      <a:lnTo>
                        <a:pt x="1" y="3683"/>
                      </a:lnTo>
                      <a:lnTo>
                        <a:pt x="2597" y="6279"/>
                      </a:lnTo>
                      <a:lnTo>
                        <a:pt x="4211" y="4679"/>
                      </a:lnTo>
                      <a:lnTo>
                        <a:pt x="5796" y="6279"/>
                      </a:lnTo>
                      <a:lnTo>
                        <a:pt x="7396" y="4679"/>
                      </a:lnTo>
                      <a:lnTo>
                        <a:pt x="8996" y="6279"/>
                      </a:lnTo>
                      <a:lnTo>
                        <a:pt x="11607" y="3683"/>
                      </a:lnTo>
                      <a:lnTo>
                        <a:pt x="7939" y="1"/>
                      </a:lnTo>
                      <a:lnTo>
                        <a:pt x="5796" y="2129"/>
                      </a:lnTo>
                      <a:lnTo>
                        <a:pt x="365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Google Shape;2149;p85">
                  <a:extLst>
                    <a:ext uri="{FF2B5EF4-FFF2-40B4-BE49-F238E27FC236}">
                      <a16:creationId xmlns:a16="http://schemas.microsoft.com/office/drawing/2014/main" xmlns="" id="{1E6D91F7-BDDA-4B10-99B1-03E16C565F61}"/>
                    </a:ext>
                  </a:extLst>
                </p:cNvPr>
                <p:cNvSpPr/>
                <p:nvPr/>
              </p:nvSpPr>
              <p:spPr>
                <a:xfrm>
                  <a:off x="4716451" y="1590840"/>
                  <a:ext cx="164646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0" h="11623" extrusionOk="0">
                      <a:moveTo>
                        <a:pt x="2612" y="1"/>
                      </a:moveTo>
                      <a:lnTo>
                        <a:pt x="1" y="2597"/>
                      </a:lnTo>
                      <a:lnTo>
                        <a:pt x="1585" y="4197"/>
                      </a:lnTo>
                      <a:lnTo>
                        <a:pt x="1" y="5812"/>
                      </a:lnTo>
                      <a:lnTo>
                        <a:pt x="1585" y="7411"/>
                      </a:lnTo>
                      <a:lnTo>
                        <a:pt x="1" y="9011"/>
                      </a:lnTo>
                      <a:lnTo>
                        <a:pt x="2612" y="11622"/>
                      </a:lnTo>
                      <a:lnTo>
                        <a:pt x="6279" y="7940"/>
                      </a:lnTo>
                      <a:lnTo>
                        <a:pt x="4151" y="5812"/>
                      </a:lnTo>
                      <a:lnTo>
                        <a:pt x="6279" y="3668"/>
                      </a:lnTo>
                      <a:lnTo>
                        <a:pt x="26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Google Shape;2150;p85">
                  <a:extLst>
                    <a:ext uri="{FF2B5EF4-FFF2-40B4-BE49-F238E27FC236}">
                      <a16:creationId xmlns:a16="http://schemas.microsoft.com/office/drawing/2014/main" xmlns="" id="{EBEA2966-1E45-4AB1-AC0F-20B4C16EC7E3}"/>
                    </a:ext>
                  </a:extLst>
                </p:cNvPr>
                <p:cNvSpPr/>
                <p:nvPr/>
              </p:nvSpPr>
              <p:spPr>
                <a:xfrm>
                  <a:off x="4674109" y="1674343"/>
                  <a:ext cx="53064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38" extrusionOk="0">
                      <a:moveTo>
                        <a:pt x="1012" y="0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Google Shape;2151;p85">
                  <a:extLst>
                    <a:ext uri="{FF2B5EF4-FFF2-40B4-BE49-F238E27FC236}">
                      <a16:creationId xmlns:a16="http://schemas.microsoft.com/office/drawing/2014/main" xmlns="" id="{9F395260-36B3-4459-ABCC-6AD4B516B890}"/>
                    </a:ext>
                  </a:extLst>
                </p:cNvPr>
                <p:cNvSpPr/>
                <p:nvPr/>
              </p:nvSpPr>
              <p:spPr>
                <a:xfrm>
                  <a:off x="4632160" y="1632002"/>
                  <a:ext cx="53457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9" h="2039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38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Google Shape;2152;p85">
                  <a:extLst>
                    <a:ext uri="{FF2B5EF4-FFF2-40B4-BE49-F238E27FC236}">
                      <a16:creationId xmlns:a16="http://schemas.microsoft.com/office/drawing/2014/main" xmlns="" id="{A629AE2B-5B1B-4F8D-A175-7735AF7C8144}"/>
                    </a:ext>
                  </a:extLst>
                </p:cNvPr>
                <p:cNvSpPr/>
                <p:nvPr/>
              </p:nvSpPr>
              <p:spPr>
                <a:xfrm>
                  <a:off x="4352414" y="1590840"/>
                  <a:ext cx="164620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9" h="11623" extrusionOk="0">
                      <a:moveTo>
                        <a:pt x="3683" y="1"/>
                      </a:moveTo>
                      <a:lnTo>
                        <a:pt x="0" y="3668"/>
                      </a:lnTo>
                      <a:lnTo>
                        <a:pt x="2128" y="5812"/>
                      </a:lnTo>
                      <a:lnTo>
                        <a:pt x="0" y="7940"/>
                      </a:lnTo>
                      <a:lnTo>
                        <a:pt x="3683" y="11622"/>
                      </a:lnTo>
                      <a:lnTo>
                        <a:pt x="6279" y="9011"/>
                      </a:lnTo>
                      <a:lnTo>
                        <a:pt x="4694" y="7411"/>
                      </a:lnTo>
                      <a:lnTo>
                        <a:pt x="6279" y="5812"/>
                      </a:lnTo>
                      <a:lnTo>
                        <a:pt x="4694" y="4197"/>
                      </a:lnTo>
                      <a:lnTo>
                        <a:pt x="6279" y="2597"/>
                      </a:lnTo>
                      <a:lnTo>
                        <a:pt x="368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Google Shape;2153;p85">
                  <a:extLst>
                    <a:ext uri="{FF2B5EF4-FFF2-40B4-BE49-F238E27FC236}">
                      <a16:creationId xmlns:a16="http://schemas.microsoft.com/office/drawing/2014/main" xmlns="" id="{83C85E32-EDAF-42AD-8AEC-241A82F5DC54}"/>
                    </a:ext>
                  </a:extLst>
                </p:cNvPr>
                <p:cNvSpPr/>
                <p:nvPr/>
              </p:nvSpPr>
              <p:spPr>
                <a:xfrm>
                  <a:off x="4296622" y="1702449"/>
                  <a:ext cx="81143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4" extrusionOk="0">
                      <a:moveTo>
                        <a:pt x="1540" y="0"/>
                      </a:moveTo>
                      <a:lnTo>
                        <a:pt x="0" y="1539"/>
                      </a:lnTo>
                      <a:lnTo>
                        <a:pt x="1540" y="3094"/>
                      </a:lnTo>
                      <a:lnTo>
                        <a:pt x="3094" y="1539"/>
                      </a:lnTo>
                      <a:lnTo>
                        <a:pt x="1540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Google Shape;2154;p85">
                  <a:extLst>
                    <a:ext uri="{FF2B5EF4-FFF2-40B4-BE49-F238E27FC236}">
                      <a16:creationId xmlns:a16="http://schemas.microsoft.com/office/drawing/2014/main" xmlns="" id="{5E23752A-6533-4380-9DF7-6E385743AC9B}"/>
                    </a:ext>
                  </a:extLst>
                </p:cNvPr>
                <p:cNvSpPr/>
                <p:nvPr/>
              </p:nvSpPr>
              <p:spPr>
                <a:xfrm>
                  <a:off x="4548289" y="1632395"/>
                  <a:ext cx="53038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4" extrusionOk="0">
                      <a:moveTo>
                        <a:pt x="1011" y="1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23" y="1012"/>
                      </a:lnTo>
                      <a:lnTo>
                        <a:pt x="1011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Google Shape;2155;p85">
                  <a:extLst>
                    <a:ext uri="{FF2B5EF4-FFF2-40B4-BE49-F238E27FC236}">
                      <a16:creationId xmlns:a16="http://schemas.microsoft.com/office/drawing/2014/main" xmlns="" id="{D3A51FCC-B396-4C59-A4B6-A2C8941167B7}"/>
                    </a:ext>
                  </a:extLst>
                </p:cNvPr>
                <p:cNvSpPr/>
                <p:nvPr/>
              </p:nvSpPr>
              <p:spPr>
                <a:xfrm>
                  <a:off x="4506340" y="1674343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2" y="0"/>
                      </a:moveTo>
                      <a:lnTo>
                        <a:pt x="0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Google Shape;2156;p85">
                  <a:extLst>
                    <a:ext uri="{FF2B5EF4-FFF2-40B4-BE49-F238E27FC236}">
                      <a16:creationId xmlns:a16="http://schemas.microsoft.com/office/drawing/2014/main" xmlns="" id="{0D7FFA9A-D375-4F6A-AF73-9430AF8384F1}"/>
                    </a:ext>
                  </a:extLst>
                </p:cNvPr>
                <p:cNvSpPr/>
                <p:nvPr/>
              </p:nvSpPr>
              <p:spPr>
                <a:xfrm>
                  <a:off x="4590238" y="1674343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38" y="1012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Google Shape;2157;p85">
                  <a:extLst>
                    <a:ext uri="{FF2B5EF4-FFF2-40B4-BE49-F238E27FC236}">
                      <a16:creationId xmlns:a16="http://schemas.microsoft.com/office/drawing/2014/main" xmlns="" id="{D6684EBF-AD71-47FE-8187-B54EB4BDEEEF}"/>
                    </a:ext>
                  </a:extLst>
                </p:cNvPr>
                <p:cNvSpPr/>
                <p:nvPr/>
              </p:nvSpPr>
              <p:spPr>
                <a:xfrm>
                  <a:off x="4548289" y="1716292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3"/>
                      </a:lnTo>
                      <a:lnTo>
                        <a:pt x="2038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Google Shape;2158;p85">
                  <a:extLst>
                    <a:ext uri="{FF2B5EF4-FFF2-40B4-BE49-F238E27FC236}">
                      <a16:creationId xmlns:a16="http://schemas.microsoft.com/office/drawing/2014/main" xmlns="" id="{CC0B7188-25E7-4F94-B7AA-787828239953}"/>
                    </a:ext>
                  </a:extLst>
                </p:cNvPr>
                <p:cNvSpPr/>
                <p:nvPr/>
              </p:nvSpPr>
              <p:spPr>
                <a:xfrm>
                  <a:off x="4506340" y="1758240"/>
                  <a:ext cx="53038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38" extrusionOk="0">
                      <a:moveTo>
                        <a:pt x="1012" y="0"/>
                      </a:moveTo>
                      <a:lnTo>
                        <a:pt x="0" y="1026"/>
                      </a:lnTo>
                      <a:lnTo>
                        <a:pt x="1012" y="2038"/>
                      </a:lnTo>
                      <a:lnTo>
                        <a:pt x="2023" y="1026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Google Shape;2159;p85">
                  <a:extLst>
                    <a:ext uri="{FF2B5EF4-FFF2-40B4-BE49-F238E27FC236}">
                      <a16:creationId xmlns:a16="http://schemas.microsoft.com/office/drawing/2014/main" xmlns="" id="{BEBD1646-B9BD-4C22-B952-508415616B8E}"/>
                    </a:ext>
                  </a:extLst>
                </p:cNvPr>
                <p:cNvSpPr/>
                <p:nvPr/>
              </p:nvSpPr>
              <p:spPr>
                <a:xfrm>
                  <a:off x="4632553" y="1716292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Google Shape;2160;p85">
                  <a:extLst>
                    <a:ext uri="{FF2B5EF4-FFF2-40B4-BE49-F238E27FC236}">
                      <a16:creationId xmlns:a16="http://schemas.microsoft.com/office/drawing/2014/main" xmlns="" id="{394F23C0-6246-4483-A515-41E2FFDF807A}"/>
                    </a:ext>
                  </a:extLst>
                </p:cNvPr>
                <p:cNvSpPr/>
                <p:nvPr/>
              </p:nvSpPr>
              <p:spPr>
                <a:xfrm>
                  <a:off x="4590631" y="1758240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2"/>
                      </a:lnTo>
                      <a:lnTo>
                        <a:pt x="2023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Google Shape;2161;p85">
                  <a:extLst>
                    <a:ext uri="{FF2B5EF4-FFF2-40B4-BE49-F238E27FC236}">
                      <a16:creationId xmlns:a16="http://schemas.microsoft.com/office/drawing/2014/main" xmlns="" id="{BDEB2224-8845-458C-A9BF-7C4EBEADF7FA}"/>
                    </a:ext>
                  </a:extLst>
                </p:cNvPr>
                <p:cNvSpPr/>
                <p:nvPr/>
              </p:nvSpPr>
              <p:spPr>
                <a:xfrm>
                  <a:off x="4548289" y="1800163"/>
                  <a:ext cx="53431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39" extrusionOk="0">
                      <a:moveTo>
                        <a:pt x="1026" y="1"/>
                      </a:moveTo>
                      <a:lnTo>
                        <a:pt x="0" y="1027"/>
                      </a:lnTo>
                      <a:lnTo>
                        <a:pt x="1026" y="2038"/>
                      </a:lnTo>
                      <a:lnTo>
                        <a:pt x="2038" y="1027"/>
                      </a:lnTo>
                      <a:lnTo>
                        <a:pt x="1026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Google Shape;2162;p85">
                  <a:extLst>
                    <a:ext uri="{FF2B5EF4-FFF2-40B4-BE49-F238E27FC236}">
                      <a16:creationId xmlns:a16="http://schemas.microsoft.com/office/drawing/2014/main" xmlns="" id="{2719EBC2-B163-4ED2-8DDF-3C7DAA200B22}"/>
                    </a:ext>
                  </a:extLst>
                </p:cNvPr>
                <p:cNvSpPr/>
                <p:nvPr/>
              </p:nvSpPr>
              <p:spPr>
                <a:xfrm>
                  <a:off x="4464784" y="184250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2597" y="1"/>
                      </a:moveTo>
                      <a:lnTo>
                        <a:pt x="1" y="2597"/>
                      </a:lnTo>
                      <a:lnTo>
                        <a:pt x="3653" y="6279"/>
                      </a:lnTo>
                      <a:lnTo>
                        <a:pt x="5796" y="4151"/>
                      </a:lnTo>
                      <a:lnTo>
                        <a:pt x="7939" y="6279"/>
                      </a:lnTo>
                      <a:lnTo>
                        <a:pt x="11607" y="2597"/>
                      </a:lnTo>
                      <a:lnTo>
                        <a:pt x="8996" y="1"/>
                      </a:lnTo>
                      <a:lnTo>
                        <a:pt x="7396" y="1601"/>
                      </a:lnTo>
                      <a:lnTo>
                        <a:pt x="5796" y="1"/>
                      </a:lnTo>
                      <a:lnTo>
                        <a:pt x="4211" y="1601"/>
                      </a:lnTo>
                      <a:lnTo>
                        <a:pt x="2597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Google Shape;2163;p85">
                  <a:extLst>
                    <a:ext uri="{FF2B5EF4-FFF2-40B4-BE49-F238E27FC236}">
                      <a16:creationId xmlns:a16="http://schemas.microsoft.com/office/drawing/2014/main" xmlns="" id="{4BACEBB5-D2C1-4F90-A495-4969F240A7ED}"/>
                    </a:ext>
                  </a:extLst>
                </p:cNvPr>
                <p:cNvSpPr/>
                <p:nvPr/>
              </p:nvSpPr>
              <p:spPr>
                <a:xfrm>
                  <a:off x="4674109" y="1758634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Google Shape;2164;p85">
                  <a:extLst>
                    <a:ext uri="{FF2B5EF4-FFF2-40B4-BE49-F238E27FC236}">
                      <a16:creationId xmlns:a16="http://schemas.microsoft.com/office/drawing/2014/main" xmlns="" id="{CDE4EAAC-6F3B-4952-8E97-6B619CADA947}"/>
                    </a:ext>
                  </a:extLst>
                </p:cNvPr>
                <p:cNvSpPr/>
                <p:nvPr/>
              </p:nvSpPr>
              <p:spPr>
                <a:xfrm>
                  <a:off x="4632553" y="1800163"/>
                  <a:ext cx="53064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4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Google Shape;2165;p85">
                  <a:extLst>
                    <a:ext uri="{FF2B5EF4-FFF2-40B4-BE49-F238E27FC236}">
                      <a16:creationId xmlns:a16="http://schemas.microsoft.com/office/drawing/2014/main" xmlns="" id="{605D95B3-B259-46EC-AF20-1DD678D23C91}"/>
                    </a:ext>
                  </a:extLst>
                </p:cNvPr>
                <p:cNvSpPr/>
                <p:nvPr/>
              </p:nvSpPr>
              <p:spPr>
                <a:xfrm>
                  <a:off x="4576368" y="1982193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55" y="0"/>
                      </a:moveTo>
                      <a:lnTo>
                        <a:pt x="1" y="1540"/>
                      </a:lnTo>
                      <a:lnTo>
                        <a:pt x="1555" y="3094"/>
                      </a:lnTo>
                      <a:lnTo>
                        <a:pt x="3095" y="1540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Google Shape;2166;p85">
                  <a:extLst>
                    <a:ext uri="{FF2B5EF4-FFF2-40B4-BE49-F238E27FC236}">
                      <a16:creationId xmlns:a16="http://schemas.microsoft.com/office/drawing/2014/main" xmlns="" id="{588E30AE-3803-4C16-8983-837CF2D6C63B}"/>
                    </a:ext>
                  </a:extLst>
                </p:cNvPr>
                <p:cNvSpPr/>
                <p:nvPr/>
              </p:nvSpPr>
              <p:spPr>
                <a:xfrm>
                  <a:off x="4479440" y="2280945"/>
                  <a:ext cx="274235" cy="3130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0" h="11939" extrusionOk="0">
                      <a:moveTo>
                        <a:pt x="5237" y="1781"/>
                      </a:moveTo>
                      <a:lnTo>
                        <a:pt x="5449" y="2445"/>
                      </a:lnTo>
                      <a:lnTo>
                        <a:pt x="5735" y="3155"/>
                      </a:lnTo>
                      <a:lnTo>
                        <a:pt x="5464" y="3336"/>
                      </a:lnTo>
                      <a:lnTo>
                        <a:pt x="5237" y="3532"/>
                      </a:lnTo>
                      <a:lnTo>
                        <a:pt x="5011" y="3336"/>
                      </a:lnTo>
                      <a:lnTo>
                        <a:pt x="4724" y="3155"/>
                      </a:lnTo>
                      <a:lnTo>
                        <a:pt x="5011" y="2430"/>
                      </a:lnTo>
                      <a:lnTo>
                        <a:pt x="5237" y="1781"/>
                      </a:lnTo>
                      <a:close/>
                      <a:moveTo>
                        <a:pt x="2068" y="3336"/>
                      </a:moveTo>
                      <a:lnTo>
                        <a:pt x="2747" y="3351"/>
                      </a:lnTo>
                      <a:lnTo>
                        <a:pt x="3381" y="3442"/>
                      </a:lnTo>
                      <a:lnTo>
                        <a:pt x="3668" y="3517"/>
                      </a:lnTo>
                      <a:lnTo>
                        <a:pt x="3471" y="3925"/>
                      </a:lnTo>
                      <a:lnTo>
                        <a:pt x="3064" y="4634"/>
                      </a:lnTo>
                      <a:lnTo>
                        <a:pt x="2671" y="5147"/>
                      </a:lnTo>
                      <a:lnTo>
                        <a:pt x="2309" y="5419"/>
                      </a:lnTo>
                      <a:lnTo>
                        <a:pt x="2128" y="5449"/>
                      </a:lnTo>
                      <a:lnTo>
                        <a:pt x="2068" y="5434"/>
                      </a:lnTo>
                      <a:lnTo>
                        <a:pt x="1841" y="5313"/>
                      </a:lnTo>
                      <a:lnTo>
                        <a:pt x="1524" y="4921"/>
                      </a:lnTo>
                      <a:lnTo>
                        <a:pt x="1132" y="4106"/>
                      </a:lnTo>
                      <a:lnTo>
                        <a:pt x="936" y="3487"/>
                      </a:lnTo>
                      <a:lnTo>
                        <a:pt x="1313" y="3411"/>
                      </a:lnTo>
                      <a:lnTo>
                        <a:pt x="2068" y="3336"/>
                      </a:lnTo>
                      <a:close/>
                      <a:moveTo>
                        <a:pt x="8422" y="3336"/>
                      </a:moveTo>
                      <a:lnTo>
                        <a:pt x="9161" y="3426"/>
                      </a:lnTo>
                      <a:lnTo>
                        <a:pt x="9554" y="3502"/>
                      </a:lnTo>
                      <a:lnTo>
                        <a:pt x="9342" y="4121"/>
                      </a:lnTo>
                      <a:lnTo>
                        <a:pt x="8950" y="4936"/>
                      </a:lnTo>
                      <a:lnTo>
                        <a:pt x="8633" y="5328"/>
                      </a:lnTo>
                      <a:lnTo>
                        <a:pt x="8407" y="5449"/>
                      </a:lnTo>
                      <a:lnTo>
                        <a:pt x="8346" y="5464"/>
                      </a:lnTo>
                      <a:lnTo>
                        <a:pt x="8180" y="5434"/>
                      </a:lnTo>
                      <a:lnTo>
                        <a:pt x="7803" y="5162"/>
                      </a:lnTo>
                      <a:lnTo>
                        <a:pt x="7411" y="4649"/>
                      </a:lnTo>
                      <a:lnTo>
                        <a:pt x="7018" y="3955"/>
                      </a:lnTo>
                      <a:lnTo>
                        <a:pt x="6822" y="3532"/>
                      </a:lnTo>
                      <a:lnTo>
                        <a:pt x="7109" y="3457"/>
                      </a:lnTo>
                      <a:lnTo>
                        <a:pt x="7728" y="3351"/>
                      </a:lnTo>
                      <a:lnTo>
                        <a:pt x="8422" y="3336"/>
                      </a:lnTo>
                      <a:close/>
                      <a:moveTo>
                        <a:pt x="5237" y="4800"/>
                      </a:moveTo>
                      <a:lnTo>
                        <a:pt x="5373" y="5087"/>
                      </a:lnTo>
                      <a:lnTo>
                        <a:pt x="5524" y="5675"/>
                      </a:lnTo>
                      <a:lnTo>
                        <a:pt x="5524" y="6279"/>
                      </a:lnTo>
                      <a:lnTo>
                        <a:pt x="5373" y="6868"/>
                      </a:lnTo>
                      <a:lnTo>
                        <a:pt x="5237" y="7139"/>
                      </a:lnTo>
                      <a:lnTo>
                        <a:pt x="5086" y="6868"/>
                      </a:lnTo>
                      <a:lnTo>
                        <a:pt x="4950" y="6279"/>
                      </a:lnTo>
                      <a:lnTo>
                        <a:pt x="4950" y="5675"/>
                      </a:lnTo>
                      <a:lnTo>
                        <a:pt x="5086" y="5087"/>
                      </a:lnTo>
                      <a:lnTo>
                        <a:pt x="5237" y="4800"/>
                      </a:lnTo>
                      <a:close/>
                      <a:moveTo>
                        <a:pt x="4392" y="3879"/>
                      </a:moveTo>
                      <a:lnTo>
                        <a:pt x="4573" y="3985"/>
                      </a:lnTo>
                      <a:lnTo>
                        <a:pt x="4724" y="4121"/>
                      </a:lnTo>
                      <a:lnTo>
                        <a:pt x="4588" y="4332"/>
                      </a:lnTo>
                      <a:lnTo>
                        <a:pt x="4377" y="4770"/>
                      </a:lnTo>
                      <a:lnTo>
                        <a:pt x="4226" y="5238"/>
                      </a:lnTo>
                      <a:lnTo>
                        <a:pt x="4166" y="5705"/>
                      </a:lnTo>
                      <a:lnTo>
                        <a:pt x="4166" y="6188"/>
                      </a:lnTo>
                      <a:lnTo>
                        <a:pt x="4226" y="6671"/>
                      </a:lnTo>
                      <a:lnTo>
                        <a:pt x="4377" y="7139"/>
                      </a:lnTo>
                      <a:lnTo>
                        <a:pt x="4588" y="7592"/>
                      </a:lnTo>
                      <a:lnTo>
                        <a:pt x="4724" y="7803"/>
                      </a:lnTo>
                      <a:lnTo>
                        <a:pt x="4558" y="7939"/>
                      </a:lnTo>
                      <a:lnTo>
                        <a:pt x="4392" y="8045"/>
                      </a:lnTo>
                      <a:lnTo>
                        <a:pt x="4060" y="7411"/>
                      </a:lnTo>
                      <a:lnTo>
                        <a:pt x="3517" y="6581"/>
                      </a:lnTo>
                      <a:lnTo>
                        <a:pt x="3124" y="6143"/>
                      </a:lnTo>
                      <a:lnTo>
                        <a:pt x="2913" y="5962"/>
                      </a:lnTo>
                      <a:lnTo>
                        <a:pt x="3124" y="5796"/>
                      </a:lnTo>
                      <a:lnTo>
                        <a:pt x="3517" y="5358"/>
                      </a:lnTo>
                      <a:lnTo>
                        <a:pt x="4075" y="4528"/>
                      </a:lnTo>
                      <a:lnTo>
                        <a:pt x="4392" y="3879"/>
                      </a:lnTo>
                      <a:close/>
                      <a:moveTo>
                        <a:pt x="6098" y="3909"/>
                      </a:moveTo>
                      <a:lnTo>
                        <a:pt x="6430" y="4558"/>
                      </a:lnTo>
                      <a:lnTo>
                        <a:pt x="6988" y="5388"/>
                      </a:lnTo>
                      <a:lnTo>
                        <a:pt x="7380" y="5826"/>
                      </a:lnTo>
                      <a:lnTo>
                        <a:pt x="7592" y="5992"/>
                      </a:lnTo>
                      <a:lnTo>
                        <a:pt x="7380" y="6143"/>
                      </a:lnTo>
                      <a:lnTo>
                        <a:pt x="6973" y="6581"/>
                      </a:lnTo>
                      <a:lnTo>
                        <a:pt x="6414" y="7426"/>
                      </a:lnTo>
                      <a:lnTo>
                        <a:pt x="6098" y="8060"/>
                      </a:lnTo>
                      <a:lnTo>
                        <a:pt x="5931" y="7954"/>
                      </a:lnTo>
                      <a:lnTo>
                        <a:pt x="5781" y="7818"/>
                      </a:lnTo>
                      <a:lnTo>
                        <a:pt x="5916" y="7607"/>
                      </a:lnTo>
                      <a:lnTo>
                        <a:pt x="6128" y="7154"/>
                      </a:lnTo>
                      <a:lnTo>
                        <a:pt x="6264" y="6686"/>
                      </a:lnTo>
                      <a:lnTo>
                        <a:pt x="6339" y="6219"/>
                      </a:lnTo>
                      <a:lnTo>
                        <a:pt x="6339" y="5736"/>
                      </a:lnTo>
                      <a:lnTo>
                        <a:pt x="6264" y="5253"/>
                      </a:lnTo>
                      <a:lnTo>
                        <a:pt x="6128" y="4800"/>
                      </a:lnTo>
                      <a:lnTo>
                        <a:pt x="5916" y="4362"/>
                      </a:lnTo>
                      <a:lnTo>
                        <a:pt x="5781" y="4151"/>
                      </a:lnTo>
                      <a:lnTo>
                        <a:pt x="5931" y="4030"/>
                      </a:lnTo>
                      <a:lnTo>
                        <a:pt x="6098" y="3909"/>
                      </a:lnTo>
                      <a:close/>
                      <a:moveTo>
                        <a:pt x="2128" y="6475"/>
                      </a:moveTo>
                      <a:lnTo>
                        <a:pt x="2309" y="6505"/>
                      </a:lnTo>
                      <a:lnTo>
                        <a:pt x="2671" y="6777"/>
                      </a:lnTo>
                      <a:lnTo>
                        <a:pt x="3064" y="7290"/>
                      </a:lnTo>
                      <a:lnTo>
                        <a:pt x="3471" y="7984"/>
                      </a:lnTo>
                      <a:lnTo>
                        <a:pt x="3668" y="8407"/>
                      </a:lnTo>
                      <a:lnTo>
                        <a:pt x="3381" y="8482"/>
                      </a:lnTo>
                      <a:lnTo>
                        <a:pt x="2747" y="8588"/>
                      </a:lnTo>
                      <a:lnTo>
                        <a:pt x="2068" y="8603"/>
                      </a:lnTo>
                      <a:lnTo>
                        <a:pt x="1313" y="8543"/>
                      </a:lnTo>
                      <a:lnTo>
                        <a:pt x="936" y="8467"/>
                      </a:lnTo>
                      <a:lnTo>
                        <a:pt x="1132" y="7834"/>
                      </a:lnTo>
                      <a:lnTo>
                        <a:pt x="1524" y="7019"/>
                      </a:lnTo>
                      <a:lnTo>
                        <a:pt x="1841" y="6626"/>
                      </a:lnTo>
                      <a:lnTo>
                        <a:pt x="2068" y="6490"/>
                      </a:lnTo>
                      <a:lnTo>
                        <a:pt x="2128" y="6475"/>
                      </a:lnTo>
                      <a:close/>
                      <a:moveTo>
                        <a:pt x="8407" y="6505"/>
                      </a:moveTo>
                      <a:lnTo>
                        <a:pt x="8633" y="6626"/>
                      </a:lnTo>
                      <a:lnTo>
                        <a:pt x="8950" y="7034"/>
                      </a:lnTo>
                      <a:lnTo>
                        <a:pt x="9342" y="7834"/>
                      </a:lnTo>
                      <a:lnTo>
                        <a:pt x="9554" y="8467"/>
                      </a:lnTo>
                      <a:lnTo>
                        <a:pt x="9161" y="8528"/>
                      </a:lnTo>
                      <a:lnTo>
                        <a:pt x="8422" y="8603"/>
                      </a:lnTo>
                      <a:lnTo>
                        <a:pt x="7728" y="8588"/>
                      </a:lnTo>
                      <a:lnTo>
                        <a:pt x="7109" y="8482"/>
                      </a:lnTo>
                      <a:lnTo>
                        <a:pt x="6822" y="8407"/>
                      </a:lnTo>
                      <a:lnTo>
                        <a:pt x="7018" y="8000"/>
                      </a:lnTo>
                      <a:lnTo>
                        <a:pt x="7411" y="7305"/>
                      </a:lnTo>
                      <a:lnTo>
                        <a:pt x="7803" y="6792"/>
                      </a:lnTo>
                      <a:lnTo>
                        <a:pt x="8180" y="6520"/>
                      </a:lnTo>
                      <a:lnTo>
                        <a:pt x="8346" y="6505"/>
                      </a:lnTo>
                      <a:close/>
                      <a:moveTo>
                        <a:pt x="5237" y="8422"/>
                      </a:moveTo>
                      <a:lnTo>
                        <a:pt x="5449" y="8618"/>
                      </a:lnTo>
                      <a:lnTo>
                        <a:pt x="5735" y="8799"/>
                      </a:lnTo>
                      <a:lnTo>
                        <a:pt x="5464" y="9524"/>
                      </a:lnTo>
                      <a:lnTo>
                        <a:pt x="5237" y="10173"/>
                      </a:lnTo>
                      <a:lnTo>
                        <a:pt x="5011" y="9509"/>
                      </a:lnTo>
                      <a:lnTo>
                        <a:pt x="4724" y="8799"/>
                      </a:lnTo>
                      <a:lnTo>
                        <a:pt x="5011" y="8603"/>
                      </a:lnTo>
                      <a:lnTo>
                        <a:pt x="5237" y="8422"/>
                      </a:lnTo>
                      <a:close/>
                      <a:moveTo>
                        <a:pt x="5237" y="0"/>
                      </a:moveTo>
                      <a:lnTo>
                        <a:pt x="5086" y="31"/>
                      </a:lnTo>
                      <a:lnTo>
                        <a:pt x="4890" y="182"/>
                      </a:lnTo>
                      <a:lnTo>
                        <a:pt x="4830" y="302"/>
                      </a:lnTo>
                      <a:lnTo>
                        <a:pt x="4649" y="951"/>
                      </a:lnTo>
                      <a:lnTo>
                        <a:pt x="4226" y="2204"/>
                      </a:lnTo>
                      <a:lnTo>
                        <a:pt x="3985" y="2793"/>
                      </a:lnTo>
                      <a:lnTo>
                        <a:pt x="3652" y="2687"/>
                      </a:lnTo>
                      <a:lnTo>
                        <a:pt x="2868" y="2551"/>
                      </a:lnTo>
                      <a:lnTo>
                        <a:pt x="1962" y="2536"/>
                      </a:lnTo>
                      <a:lnTo>
                        <a:pt x="906" y="2657"/>
                      </a:lnTo>
                      <a:lnTo>
                        <a:pt x="302" y="2793"/>
                      </a:lnTo>
                      <a:lnTo>
                        <a:pt x="166" y="2853"/>
                      </a:lnTo>
                      <a:lnTo>
                        <a:pt x="60" y="2989"/>
                      </a:lnTo>
                      <a:lnTo>
                        <a:pt x="30" y="3064"/>
                      </a:lnTo>
                      <a:lnTo>
                        <a:pt x="0" y="3215"/>
                      </a:lnTo>
                      <a:lnTo>
                        <a:pt x="30" y="3291"/>
                      </a:lnTo>
                      <a:lnTo>
                        <a:pt x="166" y="3789"/>
                      </a:lnTo>
                      <a:lnTo>
                        <a:pt x="483" y="4649"/>
                      </a:lnTo>
                      <a:lnTo>
                        <a:pt x="815" y="5313"/>
                      </a:lnTo>
                      <a:lnTo>
                        <a:pt x="1177" y="5796"/>
                      </a:lnTo>
                      <a:lnTo>
                        <a:pt x="1358" y="5962"/>
                      </a:lnTo>
                      <a:lnTo>
                        <a:pt x="1162" y="6143"/>
                      </a:lnTo>
                      <a:lnTo>
                        <a:pt x="800" y="6626"/>
                      </a:lnTo>
                      <a:lnTo>
                        <a:pt x="468" y="7290"/>
                      </a:lnTo>
                      <a:lnTo>
                        <a:pt x="166" y="8150"/>
                      </a:lnTo>
                      <a:lnTo>
                        <a:pt x="30" y="8649"/>
                      </a:lnTo>
                      <a:lnTo>
                        <a:pt x="0" y="8799"/>
                      </a:lnTo>
                      <a:lnTo>
                        <a:pt x="60" y="8950"/>
                      </a:lnTo>
                      <a:lnTo>
                        <a:pt x="151" y="9086"/>
                      </a:lnTo>
                      <a:lnTo>
                        <a:pt x="302" y="9131"/>
                      </a:lnTo>
                      <a:lnTo>
                        <a:pt x="906" y="9282"/>
                      </a:lnTo>
                      <a:lnTo>
                        <a:pt x="1962" y="9403"/>
                      </a:lnTo>
                      <a:lnTo>
                        <a:pt x="2883" y="9388"/>
                      </a:lnTo>
                      <a:lnTo>
                        <a:pt x="3652" y="9252"/>
                      </a:lnTo>
                      <a:lnTo>
                        <a:pt x="3985" y="9131"/>
                      </a:lnTo>
                      <a:lnTo>
                        <a:pt x="4226" y="9735"/>
                      </a:lnTo>
                      <a:lnTo>
                        <a:pt x="4649" y="10988"/>
                      </a:lnTo>
                      <a:lnTo>
                        <a:pt x="4830" y="11622"/>
                      </a:lnTo>
                      <a:lnTo>
                        <a:pt x="4890" y="11758"/>
                      </a:lnTo>
                      <a:lnTo>
                        <a:pt x="5086" y="11924"/>
                      </a:lnTo>
                      <a:lnTo>
                        <a:pt x="5237" y="11939"/>
                      </a:lnTo>
                      <a:lnTo>
                        <a:pt x="5373" y="11924"/>
                      </a:lnTo>
                      <a:lnTo>
                        <a:pt x="5569" y="11758"/>
                      </a:lnTo>
                      <a:lnTo>
                        <a:pt x="5630" y="11622"/>
                      </a:lnTo>
                      <a:lnTo>
                        <a:pt x="5811" y="10988"/>
                      </a:lnTo>
                      <a:lnTo>
                        <a:pt x="6233" y="9735"/>
                      </a:lnTo>
                      <a:lnTo>
                        <a:pt x="6475" y="9131"/>
                      </a:lnTo>
                      <a:lnTo>
                        <a:pt x="6807" y="9252"/>
                      </a:lnTo>
                      <a:lnTo>
                        <a:pt x="7592" y="9388"/>
                      </a:lnTo>
                      <a:lnTo>
                        <a:pt x="8497" y="9403"/>
                      </a:lnTo>
                      <a:lnTo>
                        <a:pt x="9554" y="9282"/>
                      </a:lnTo>
                      <a:lnTo>
                        <a:pt x="10157" y="9131"/>
                      </a:lnTo>
                      <a:lnTo>
                        <a:pt x="10293" y="9086"/>
                      </a:lnTo>
                      <a:lnTo>
                        <a:pt x="10399" y="8950"/>
                      </a:lnTo>
                      <a:lnTo>
                        <a:pt x="10444" y="8875"/>
                      </a:lnTo>
                      <a:lnTo>
                        <a:pt x="10459" y="8724"/>
                      </a:lnTo>
                      <a:lnTo>
                        <a:pt x="10444" y="8649"/>
                      </a:lnTo>
                      <a:lnTo>
                        <a:pt x="10293" y="8150"/>
                      </a:lnTo>
                      <a:lnTo>
                        <a:pt x="9976" y="7290"/>
                      </a:lnTo>
                      <a:lnTo>
                        <a:pt x="9644" y="6626"/>
                      </a:lnTo>
                      <a:lnTo>
                        <a:pt x="9282" y="6143"/>
                      </a:lnTo>
                      <a:lnTo>
                        <a:pt x="9101" y="5962"/>
                      </a:lnTo>
                      <a:lnTo>
                        <a:pt x="9297" y="5796"/>
                      </a:lnTo>
                      <a:lnTo>
                        <a:pt x="9659" y="5313"/>
                      </a:lnTo>
                      <a:lnTo>
                        <a:pt x="9991" y="4649"/>
                      </a:lnTo>
                      <a:lnTo>
                        <a:pt x="10293" y="3789"/>
                      </a:lnTo>
                      <a:lnTo>
                        <a:pt x="10444" y="3291"/>
                      </a:lnTo>
                      <a:lnTo>
                        <a:pt x="10459" y="3140"/>
                      </a:lnTo>
                      <a:lnTo>
                        <a:pt x="10399" y="2989"/>
                      </a:lnTo>
                      <a:lnTo>
                        <a:pt x="10308" y="2853"/>
                      </a:lnTo>
                      <a:lnTo>
                        <a:pt x="10157" y="2793"/>
                      </a:lnTo>
                      <a:lnTo>
                        <a:pt x="9554" y="2657"/>
                      </a:lnTo>
                      <a:lnTo>
                        <a:pt x="8497" y="2536"/>
                      </a:lnTo>
                      <a:lnTo>
                        <a:pt x="7577" y="2551"/>
                      </a:lnTo>
                      <a:lnTo>
                        <a:pt x="6807" y="2687"/>
                      </a:lnTo>
                      <a:lnTo>
                        <a:pt x="6475" y="2793"/>
                      </a:lnTo>
                      <a:lnTo>
                        <a:pt x="6233" y="2204"/>
                      </a:lnTo>
                      <a:lnTo>
                        <a:pt x="5811" y="951"/>
                      </a:lnTo>
                      <a:lnTo>
                        <a:pt x="5630" y="302"/>
                      </a:lnTo>
                      <a:lnTo>
                        <a:pt x="5569" y="182"/>
                      </a:lnTo>
                      <a:lnTo>
                        <a:pt x="5373" y="16"/>
                      </a:lnTo>
                      <a:lnTo>
                        <a:pt x="5237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Google Shape;2167;p85">
                  <a:extLst>
                    <a:ext uri="{FF2B5EF4-FFF2-40B4-BE49-F238E27FC236}">
                      <a16:creationId xmlns:a16="http://schemas.microsoft.com/office/drawing/2014/main" xmlns="" id="{49E97950-8B50-4B1A-8373-14083EE9E2B7}"/>
                    </a:ext>
                  </a:extLst>
                </p:cNvPr>
                <p:cNvSpPr/>
                <p:nvPr/>
              </p:nvSpPr>
              <p:spPr>
                <a:xfrm>
                  <a:off x="4606047" y="2201793"/>
                  <a:ext cx="21000" cy="10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3835" extrusionOk="0">
                      <a:moveTo>
                        <a:pt x="408" y="1"/>
                      </a:moveTo>
                      <a:lnTo>
                        <a:pt x="242" y="31"/>
                      </a:lnTo>
                      <a:lnTo>
                        <a:pt x="31" y="242"/>
                      </a:lnTo>
                      <a:lnTo>
                        <a:pt x="1" y="408"/>
                      </a:lnTo>
                      <a:lnTo>
                        <a:pt x="1" y="3442"/>
                      </a:lnTo>
                      <a:lnTo>
                        <a:pt x="31" y="3593"/>
                      </a:lnTo>
                      <a:lnTo>
                        <a:pt x="242" y="3819"/>
                      </a:lnTo>
                      <a:lnTo>
                        <a:pt x="408" y="3834"/>
                      </a:lnTo>
                      <a:lnTo>
                        <a:pt x="559" y="3819"/>
                      </a:lnTo>
                      <a:lnTo>
                        <a:pt x="786" y="3593"/>
                      </a:lnTo>
                      <a:lnTo>
                        <a:pt x="801" y="3442"/>
                      </a:lnTo>
                      <a:lnTo>
                        <a:pt x="801" y="408"/>
                      </a:lnTo>
                      <a:lnTo>
                        <a:pt x="770" y="257"/>
                      </a:lnTo>
                      <a:lnTo>
                        <a:pt x="559" y="31"/>
                      </a:lnTo>
                      <a:lnTo>
                        <a:pt x="408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xmlns="" id="{E1B61051-B08B-42FB-A608-530812439601}"/>
                  </a:ext>
                </a:extLst>
              </p:cNvPr>
              <p:cNvSpPr/>
              <p:nvPr/>
            </p:nvSpPr>
            <p:spPr>
              <a:xfrm>
                <a:off x="1861662" y="-249855"/>
                <a:ext cx="45719" cy="812800"/>
              </a:xfrm>
              <a:prstGeom prst="rect">
                <a:avLst/>
              </a:prstGeom>
              <a:solidFill>
                <a:srgbClr val="DA07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24A081CF-668B-490F-8465-F086D0B3B444}"/>
                </a:ext>
              </a:extLst>
            </p:cNvPr>
            <p:cNvGrpSpPr/>
            <p:nvPr/>
          </p:nvGrpSpPr>
          <p:grpSpPr>
            <a:xfrm>
              <a:off x="2342733" y="-129373"/>
              <a:ext cx="609580" cy="1262458"/>
              <a:chOff x="914400" y="-249855"/>
              <a:chExt cx="1930759" cy="3998660"/>
            </a:xfrm>
          </p:grpSpPr>
          <p:grpSp>
            <p:nvGrpSpPr>
              <p:cNvPr id="8" name="Google Shape;2136;p85">
                <a:extLst>
                  <a:ext uri="{FF2B5EF4-FFF2-40B4-BE49-F238E27FC236}">
                    <a16:creationId xmlns:a16="http://schemas.microsoft.com/office/drawing/2014/main" xmlns="" id="{5411F71F-E0E8-4F91-B327-A4DD536BFF30}"/>
                  </a:ext>
                </a:extLst>
              </p:cNvPr>
              <p:cNvGrpSpPr/>
              <p:nvPr/>
            </p:nvGrpSpPr>
            <p:grpSpPr>
              <a:xfrm>
                <a:off x="914400" y="466787"/>
                <a:ext cx="1930759" cy="3282018"/>
                <a:chOff x="4124475" y="1250559"/>
                <a:chExt cx="984913" cy="1674213"/>
              </a:xfrm>
            </p:grpSpPr>
            <p:sp>
              <p:nvSpPr>
                <p:cNvPr id="10" name="Google Shape;2137;p85">
                  <a:extLst>
                    <a:ext uri="{FF2B5EF4-FFF2-40B4-BE49-F238E27FC236}">
                      <a16:creationId xmlns:a16="http://schemas.microsoft.com/office/drawing/2014/main" xmlns="" id="{F2085DF0-945F-43FD-B657-A3D313FD63C4}"/>
                    </a:ext>
                  </a:extLst>
                </p:cNvPr>
                <p:cNvSpPr/>
                <p:nvPr/>
              </p:nvSpPr>
              <p:spPr>
                <a:xfrm>
                  <a:off x="4405820" y="2586828"/>
                  <a:ext cx="422233" cy="84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05" h="3230" extrusionOk="0">
                      <a:moveTo>
                        <a:pt x="1540" y="0"/>
                      </a:moveTo>
                      <a:lnTo>
                        <a:pt x="1238" y="15"/>
                      </a:lnTo>
                      <a:lnTo>
                        <a:pt x="680" y="257"/>
                      </a:lnTo>
                      <a:lnTo>
                        <a:pt x="257" y="679"/>
                      </a:lnTo>
                      <a:lnTo>
                        <a:pt x="16" y="1238"/>
                      </a:lnTo>
                      <a:lnTo>
                        <a:pt x="1" y="1555"/>
                      </a:lnTo>
                      <a:lnTo>
                        <a:pt x="1" y="3230"/>
                      </a:lnTo>
                      <a:lnTo>
                        <a:pt x="16105" y="3230"/>
                      </a:lnTo>
                      <a:lnTo>
                        <a:pt x="16105" y="1555"/>
                      </a:lnTo>
                      <a:lnTo>
                        <a:pt x="16090" y="1238"/>
                      </a:lnTo>
                      <a:lnTo>
                        <a:pt x="15848" y="679"/>
                      </a:lnTo>
                      <a:lnTo>
                        <a:pt x="15441" y="257"/>
                      </a:lnTo>
                      <a:lnTo>
                        <a:pt x="14882" y="15"/>
                      </a:lnTo>
                      <a:lnTo>
                        <a:pt x="1456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Google Shape;2138;p85">
                  <a:extLst>
                    <a:ext uri="{FF2B5EF4-FFF2-40B4-BE49-F238E27FC236}">
                      <a16:creationId xmlns:a16="http://schemas.microsoft.com/office/drawing/2014/main" xmlns="" id="{17ECB1AD-E9A4-4E45-B8D9-8FF04C56D89B}"/>
                    </a:ext>
                  </a:extLst>
                </p:cNvPr>
                <p:cNvSpPr/>
                <p:nvPr/>
              </p:nvSpPr>
              <p:spPr>
                <a:xfrm>
                  <a:off x="444776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Google Shape;2139;p85">
                  <a:extLst>
                    <a:ext uri="{FF2B5EF4-FFF2-40B4-BE49-F238E27FC236}">
                      <a16:creationId xmlns:a16="http://schemas.microsoft.com/office/drawing/2014/main" xmlns="" id="{D37EC85B-C7D1-46D3-ADA2-1FCB35CC31BE}"/>
                    </a:ext>
                  </a:extLst>
                </p:cNvPr>
                <p:cNvSpPr/>
                <p:nvPr/>
              </p:nvSpPr>
              <p:spPr>
                <a:xfrm>
                  <a:off x="476432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Google Shape;2140;p85">
                  <a:extLst>
                    <a:ext uri="{FF2B5EF4-FFF2-40B4-BE49-F238E27FC236}">
                      <a16:creationId xmlns:a16="http://schemas.microsoft.com/office/drawing/2014/main" xmlns="" id="{3554359B-D4BC-421F-9939-21927B4BA88B}"/>
                    </a:ext>
                  </a:extLst>
                </p:cNvPr>
                <p:cNvSpPr/>
                <p:nvPr/>
              </p:nvSpPr>
              <p:spPr>
                <a:xfrm>
                  <a:off x="4637718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Google Shape;2141;p85">
                  <a:extLst>
                    <a:ext uri="{FF2B5EF4-FFF2-40B4-BE49-F238E27FC236}">
                      <a16:creationId xmlns:a16="http://schemas.microsoft.com/office/drawing/2014/main" xmlns="" id="{3E32342F-6E19-41D7-B701-ED2E2DC0C728}"/>
                    </a:ext>
                  </a:extLst>
                </p:cNvPr>
                <p:cNvSpPr/>
                <p:nvPr/>
              </p:nvSpPr>
              <p:spPr>
                <a:xfrm>
                  <a:off x="470100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Google Shape;2142;p85">
                  <a:extLst>
                    <a:ext uri="{FF2B5EF4-FFF2-40B4-BE49-F238E27FC236}">
                      <a16:creationId xmlns:a16="http://schemas.microsoft.com/office/drawing/2014/main" xmlns="" id="{DBB6EE59-AF12-445C-8E1C-1C21663A92AA}"/>
                    </a:ext>
                  </a:extLst>
                </p:cNvPr>
                <p:cNvSpPr/>
                <p:nvPr/>
              </p:nvSpPr>
              <p:spPr>
                <a:xfrm>
                  <a:off x="4574402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Google Shape;2143;p85">
                  <a:extLst>
                    <a:ext uri="{FF2B5EF4-FFF2-40B4-BE49-F238E27FC236}">
                      <a16:creationId xmlns:a16="http://schemas.microsoft.com/office/drawing/2014/main" xmlns="" id="{C5B97F1E-6731-4D14-A650-9F9C097ABD06}"/>
                    </a:ext>
                  </a:extLst>
                </p:cNvPr>
                <p:cNvSpPr/>
                <p:nvPr/>
              </p:nvSpPr>
              <p:spPr>
                <a:xfrm>
                  <a:off x="451108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Google Shape;2144;p85">
                  <a:extLst>
                    <a:ext uri="{FF2B5EF4-FFF2-40B4-BE49-F238E27FC236}">
                      <a16:creationId xmlns:a16="http://schemas.microsoft.com/office/drawing/2014/main" xmlns="" id="{421CEC49-54B3-4401-B859-519194133E6A}"/>
                    </a:ext>
                  </a:extLst>
                </p:cNvPr>
                <p:cNvSpPr/>
                <p:nvPr/>
              </p:nvSpPr>
              <p:spPr>
                <a:xfrm>
                  <a:off x="4124475" y="1250559"/>
                  <a:ext cx="984913" cy="984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67" h="37566" extrusionOk="0">
                      <a:moveTo>
                        <a:pt x="18550" y="0"/>
                      </a:moveTo>
                      <a:lnTo>
                        <a:pt x="18097" y="181"/>
                      </a:lnTo>
                      <a:lnTo>
                        <a:pt x="17901" y="347"/>
                      </a:lnTo>
                      <a:lnTo>
                        <a:pt x="363" y="17900"/>
                      </a:lnTo>
                      <a:lnTo>
                        <a:pt x="182" y="18096"/>
                      </a:lnTo>
                      <a:lnTo>
                        <a:pt x="1" y="18549"/>
                      </a:lnTo>
                      <a:lnTo>
                        <a:pt x="1" y="19017"/>
                      </a:lnTo>
                      <a:lnTo>
                        <a:pt x="182" y="19470"/>
                      </a:lnTo>
                      <a:lnTo>
                        <a:pt x="363" y="19666"/>
                      </a:lnTo>
                      <a:lnTo>
                        <a:pt x="17901" y="37219"/>
                      </a:lnTo>
                      <a:lnTo>
                        <a:pt x="18097" y="37385"/>
                      </a:lnTo>
                      <a:lnTo>
                        <a:pt x="18535" y="37566"/>
                      </a:lnTo>
                      <a:lnTo>
                        <a:pt x="19018" y="37566"/>
                      </a:lnTo>
                      <a:lnTo>
                        <a:pt x="19470" y="37385"/>
                      </a:lnTo>
                      <a:lnTo>
                        <a:pt x="19682" y="37219"/>
                      </a:lnTo>
                      <a:lnTo>
                        <a:pt x="37220" y="19666"/>
                      </a:lnTo>
                      <a:lnTo>
                        <a:pt x="37386" y="19470"/>
                      </a:lnTo>
                      <a:lnTo>
                        <a:pt x="37567" y="19017"/>
                      </a:lnTo>
                      <a:lnTo>
                        <a:pt x="37567" y="18549"/>
                      </a:lnTo>
                      <a:lnTo>
                        <a:pt x="37386" y="18096"/>
                      </a:lnTo>
                      <a:lnTo>
                        <a:pt x="37220" y="17900"/>
                      </a:lnTo>
                      <a:lnTo>
                        <a:pt x="19682" y="347"/>
                      </a:lnTo>
                      <a:lnTo>
                        <a:pt x="19486" y="181"/>
                      </a:lnTo>
                      <a:lnTo>
                        <a:pt x="19033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Google Shape;2145;p85">
                  <a:extLst>
                    <a:ext uri="{FF2B5EF4-FFF2-40B4-BE49-F238E27FC236}">
                      <a16:creationId xmlns:a16="http://schemas.microsoft.com/office/drawing/2014/main" xmlns="" id="{5098BDD9-ADED-4D52-87AB-57EE916A21EB}"/>
                    </a:ext>
                  </a:extLst>
                </p:cNvPr>
                <p:cNvSpPr/>
                <p:nvPr/>
              </p:nvSpPr>
              <p:spPr>
                <a:xfrm>
                  <a:off x="4229740" y="1355797"/>
                  <a:ext cx="774386" cy="774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37" h="29538" extrusionOk="0">
                      <a:moveTo>
                        <a:pt x="14761" y="1"/>
                      </a:moveTo>
                      <a:lnTo>
                        <a:pt x="1" y="14777"/>
                      </a:lnTo>
                      <a:lnTo>
                        <a:pt x="14761" y="29537"/>
                      </a:lnTo>
                      <a:lnTo>
                        <a:pt x="29537" y="14777"/>
                      </a:lnTo>
                      <a:lnTo>
                        <a:pt x="14761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Google Shape;2146;p85">
                  <a:extLst>
                    <a:ext uri="{FF2B5EF4-FFF2-40B4-BE49-F238E27FC236}">
                      <a16:creationId xmlns:a16="http://schemas.microsoft.com/office/drawing/2014/main" xmlns="" id="{6091754F-B48E-49B2-91B9-930464108F3F}"/>
                    </a:ext>
                  </a:extLst>
                </p:cNvPr>
                <p:cNvSpPr/>
                <p:nvPr/>
              </p:nvSpPr>
              <p:spPr>
                <a:xfrm>
                  <a:off x="4855747" y="1702449"/>
                  <a:ext cx="81536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0" h="3094" extrusionOk="0">
                      <a:moveTo>
                        <a:pt x="1555" y="0"/>
                      </a:moveTo>
                      <a:lnTo>
                        <a:pt x="0" y="1555"/>
                      </a:lnTo>
                      <a:lnTo>
                        <a:pt x="1555" y="3094"/>
                      </a:lnTo>
                      <a:lnTo>
                        <a:pt x="3109" y="1555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Google Shape;2147;p85">
                  <a:extLst>
                    <a:ext uri="{FF2B5EF4-FFF2-40B4-BE49-F238E27FC236}">
                      <a16:creationId xmlns:a16="http://schemas.microsoft.com/office/drawing/2014/main" xmlns="" id="{DE857AC8-7956-4BB8-9957-767C9B79063D}"/>
                    </a:ext>
                  </a:extLst>
                </p:cNvPr>
                <p:cNvSpPr/>
                <p:nvPr/>
              </p:nvSpPr>
              <p:spPr>
                <a:xfrm>
                  <a:off x="4576762" y="1422679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40" y="1"/>
                      </a:moveTo>
                      <a:lnTo>
                        <a:pt x="1" y="1555"/>
                      </a:lnTo>
                      <a:lnTo>
                        <a:pt x="1540" y="3095"/>
                      </a:lnTo>
                      <a:lnTo>
                        <a:pt x="3095" y="1555"/>
                      </a:lnTo>
                      <a:lnTo>
                        <a:pt x="1540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Google Shape;2148;p85">
                  <a:extLst>
                    <a:ext uri="{FF2B5EF4-FFF2-40B4-BE49-F238E27FC236}">
                      <a16:creationId xmlns:a16="http://schemas.microsoft.com/office/drawing/2014/main" xmlns="" id="{C43F2833-968F-48E9-93BD-AD12C34260B6}"/>
                    </a:ext>
                  </a:extLst>
                </p:cNvPr>
                <p:cNvSpPr/>
                <p:nvPr/>
              </p:nvSpPr>
              <p:spPr>
                <a:xfrm>
                  <a:off x="4464784" y="147886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3653" y="1"/>
                      </a:moveTo>
                      <a:lnTo>
                        <a:pt x="1" y="3683"/>
                      </a:lnTo>
                      <a:lnTo>
                        <a:pt x="2597" y="6279"/>
                      </a:lnTo>
                      <a:lnTo>
                        <a:pt x="4211" y="4679"/>
                      </a:lnTo>
                      <a:lnTo>
                        <a:pt x="5796" y="6279"/>
                      </a:lnTo>
                      <a:lnTo>
                        <a:pt x="7396" y="4679"/>
                      </a:lnTo>
                      <a:lnTo>
                        <a:pt x="8996" y="6279"/>
                      </a:lnTo>
                      <a:lnTo>
                        <a:pt x="11607" y="3683"/>
                      </a:lnTo>
                      <a:lnTo>
                        <a:pt x="7939" y="1"/>
                      </a:lnTo>
                      <a:lnTo>
                        <a:pt x="5796" y="2129"/>
                      </a:lnTo>
                      <a:lnTo>
                        <a:pt x="365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Google Shape;2149;p85">
                  <a:extLst>
                    <a:ext uri="{FF2B5EF4-FFF2-40B4-BE49-F238E27FC236}">
                      <a16:creationId xmlns:a16="http://schemas.microsoft.com/office/drawing/2014/main" xmlns="" id="{F819CBA2-E49C-439B-AA07-F8F817ED6966}"/>
                    </a:ext>
                  </a:extLst>
                </p:cNvPr>
                <p:cNvSpPr/>
                <p:nvPr/>
              </p:nvSpPr>
              <p:spPr>
                <a:xfrm>
                  <a:off x="4716451" y="1590840"/>
                  <a:ext cx="164646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0" h="11623" extrusionOk="0">
                      <a:moveTo>
                        <a:pt x="2612" y="1"/>
                      </a:moveTo>
                      <a:lnTo>
                        <a:pt x="1" y="2597"/>
                      </a:lnTo>
                      <a:lnTo>
                        <a:pt x="1585" y="4197"/>
                      </a:lnTo>
                      <a:lnTo>
                        <a:pt x="1" y="5812"/>
                      </a:lnTo>
                      <a:lnTo>
                        <a:pt x="1585" y="7411"/>
                      </a:lnTo>
                      <a:lnTo>
                        <a:pt x="1" y="9011"/>
                      </a:lnTo>
                      <a:lnTo>
                        <a:pt x="2612" y="11622"/>
                      </a:lnTo>
                      <a:lnTo>
                        <a:pt x="6279" y="7940"/>
                      </a:lnTo>
                      <a:lnTo>
                        <a:pt x="4151" y="5812"/>
                      </a:lnTo>
                      <a:lnTo>
                        <a:pt x="6279" y="3668"/>
                      </a:lnTo>
                      <a:lnTo>
                        <a:pt x="26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Google Shape;2150;p85">
                  <a:extLst>
                    <a:ext uri="{FF2B5EF4-FFF2-40B4-BE49-F238E27FC236}">
                      <a16:creationId xmlns:a16="http://schemas.microsoft.com/office/drawing/2014/main" xmlns="" id="{897861FF-AE7B-4F5C-8E0E-FF2C2A0CEF5A}"/>
                    </a:ext>
                  </a:extLst>
                </p:cNvPr>
                <p:cNvSpPr/>
                <p:nvPr/>
              </p:nvSpPr>
              <p:spPr>
                <a:xfrm>
                  <a:off x="4674109" y="1674343"/>
                  <a:ext cx="53064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38" extrusionOk="0">
                      <a:moveTo>
                        <a:pt x="1012" y="0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Google Shape;2151;p85">
                  <a:extLst>
                    <a:ext uri="{FF2B5EF4-FFF2-40B4-BE49-F238E27FC236}">
                      <a16:creationId xmlns:a16="http://schemas.microsoft.com/office/drawing/2014/main" xmlns="" id="{8C9D740A-6755-4976-90BF-0D07E864025A}"/>
                    </a:ext>
                  </a:extLst>
                </p:cNvPr>
                <p:cNvSpPr/>
                <p:nvPr/>
              </p:nvSpPr>
              <p:spPr>
                <a:xfrm>
                  <a:off x="4632160" y="1632002"/>
                  <a:ext cx="53457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9" h="2039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38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Google Shape;2152;p85">
                  <a:extLst>
                    <a:ext uri="{FF2B5EF4-FFF2-40B4-BE49-F238E27FC236}">
                      <a16:creationId xmlns:a16="http://schemas.microsoft.com/office/drawing/2014/main" xmlns="" id="{25A12C51-7B70-4F82-9290-804A13D3376F}"/>
                    </a:ext>
                  </a:extLst>
                </p:cNvPr>
                <p:cNvSpPr/>
                <p:nvPr/>
              </p:nvSpPr>
              <p:spPr>
                <a:xfrm>
                  <a:off x="4352414" y="1590840"/>
                  <a:ext cx="164620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9" h="11623" extrusionOk="0">
                      <a:moveTo>
                        <a:pt x="3683" y="1"/>
                      </a:moveTo>
                      <a:lnTo>
                        <a:pt x="0" y="3668"/>
                      </a:lnTo>
                      <a:lnTo>
                        <a:pt x="2128" y="5812"/>
                      </a:lnTo>
                      <a:lnTo>
                        <a:pt x="0" y="7940"/>
                      </a:lnTo>
                      <a:lnTo>
                        <a:pt x="3683" y="11622"/>
                      </a:lnTo>
                      <a:lnTo>
                        <a:pt x="6279" y="9011"/>
                      </a:lnTo>
                      <a:lnTo>
                        <a:pt x="4694" y="7411"/>
                      </a:lnTo>
                      <a:lnTo>
                        <a:pt x="6279" y="5812"/>
                      </a:lnTo>
                      <a:lnTo>
                        <a:pt x="4694" y="4197"/>
                      </a:lnTo>
                      <a:lnTo>
                        <a:pt x="6279" y="2597"/>
                      </a:lnTo>
                      <a:lnTo>
                        <a:pt x="368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Google Shape;2153;p85">
                  <a:extLst>
                    <a:ext uri="{FF2B5EF4-FFF2-40B4-BE49-F238E27FC236}">
                      <a16:creationId xmlns:a16="http://schemas.microsoft.com/office/drawing/2014/main" xmlns="" id="{83E8642A-92F6-4E93-A1B1-7923BF187112}"/>
                    </a:ext>
                  </a:extLst>
                </p:cNvPr>
                <p:cNvSpPr/>
                <p:nvPr/>
              </p:nvSpPr>
              <p:spPr>
                <a:xfrm>
                  <a:off x="4296622" y="1702449"/>
                  <a:ext cx="81143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4" extrusionOk="0">
                      <a:moveTo>
                        <a:pt x="1540" y="0"/>
                      </a:moveTo>
                      <a:lnTo>
                        <a:pt x="0" y="1539"/>
                      </a:lnTo>
                      <a:lnTo>
                        <a:pt x="1540" y="3094"/>
                      </a:lnTo>
                      <a:lnTo>
                        <a:pt x="3094" y="1539"/>
                      </a:lnTo>
                      <a:lnTo>
                        <a:pt x="1540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Google Shape;2154;p85">
                  <a:extLst>
                    <a:ext uri="{FF2B5EF4-FFF2-40B4-BE49-F238E27FC236}">
                      <a16:creationId xmlns:a16="http://schemas.microsoft.com/office/drawing/2014/main" xmlns="" id="{536E988A-4D88-4C2C-B63B-449B7FF0D281}"/>
                    </a:ext>
                  </a:extLst>
                </p:cNvPr>
                <p:cNvSpPr/>
                <p:nvPr/>
              </p:nvSpPr>
              <p:spPr>
                <a:xfrm>
                  <a:off x="4548289" y="1632395"/>
                  <a:ext cx="53038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4" extrusionOk="0">
                      <a:moveTo>
                        <a:pt x="1011" y="1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23" y="1012"/>
                      </a:lnTo>
                      <a:lnTo>
                        <a:pt x="1011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Google Shape;2155;p85">
                  <a:extLst>
                    <a:ext uri="{FF2B5EF4-FFF2-40B4-BE49-F238E27FC236}">
                      <a16:creationId xmlns:a16="http://schemas.microsoft.com/office/drawing/2014/main" xmlns="" id="{29914B91-5F27-4C4C-8AB5-F36769F5C6EA}"/>
                    </a:ext>
                  </a:extLst>
                </p:cNvPr>
                <p:cNvSpPr/>
                <p:nvPr/>
              </p:nvSpPr>
              <p:spPr>
                <a:xfrm>
                  <a:off x="4506340" y="1674343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2" y="0"/>
                      </a:moveTo>
                      <a:lnTo>
                        <a:pt x="0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Google Shape;2156;p85">
                  <a:extLst>
                    <a:ext uri="{FF2B5EF4-FFF2-40B4-BE49-F238E27FC236}">
                      <a16:creationId xmlns:a16="http://schemas.microsoft.com/office/drawing/2014/main" xmlns="" id="{C8BD52AC-8DF5-47EC-994D-ABB22BFAA7D2}"/>
                    </a:ext>
                  </a:extLst>
                </p:cNvPr>
                <p:cNvSpPr/>
                <p:nvPr/>
              </p:nvSpPr>
              <p:spPr>
                <a:xfrm>
                  <a:off x="4590238" y="1674343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38" y="1012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Google Shape;2157;p85">
                  <a:extLst>
                    <a:ext uri="{FF2B5EF4-FFF2-40B4-BE49-F238E27FC236}">
                      <a16:creationId xmlns:a16="http://schemas.microsoft.com/office/drawing/2014/main" xmlns="" id="{43764222-1FE2-4ACC-B9F2-7CFD591EA90F}"/>
                    </a:ext>
                  </a:extLst>
                </p:cNvPr>
                <p:cNvSpPr/>
                <p:nvPr/>
              </p:nvSpPr>
              <p:spPr>
                <a:xfrm>
                  <a:off x="4548289" y="1716292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3"/>
                      </a:lnTo>
                      <a:lnTo>
                        <a:pt x="2038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Google Shape;2158;p85">
                  <a:extLst>
                    <a:ext uri="{FF2B5EF4-FFF2-40B4-BE49-F238E27FC236}">
                      <a16:creationId xmlns:a16="http://schemas.microsoft.com/office/drawing/2014/main" xmlns="" id="{8A50D493-1D8F-44C8-B76F-C4118BB1B494}"/>
                    </a:ext>
                  </a:extLst>
                </p:cNvPr>
                <p:cNvSpPr/>
                <p:nvPr/>
              </p:nvSpPr>
              <p:spPr>
                <a:xfrm>
                  <a:off x="4506340" y="1758240"/>
                  <a:ext cx="53038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38" extrusionOk="0">
                      <a:moveTo>
                        <a:pt x="1012" y="0"/>
                      </a:moveTo>
                      <a:lnTo>
                        <a:pt x="0" y="1026"/>
                      </a:lnTo>
                      <a:lnTo>
                        <a:pt x="1012" y="2038"/>
                      </a:lnTo>
                      <a:lnTo>
                        <a:pt x="2023" y="1026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Google Shape;2159;p85">
                  <a:extLst>
                    <a:ext uri="{FF2B5EF4-FFF2-40B4-BE49-F238E27FC236}">
                      <a16:creationId xmlns:a16="http://schemas.microsoft.com/office/drawing/2014/main" xmlns="" id="{B08F2666-B9E6-44CE-8BAD-72BEEAB136BA}"/>
                    </a:ext>
                  </a:extLst>
                </p:cNvPr>
                <p:cNvSpPr/>
                <p:nvPr/>
              </p:nvSpPr>
              <p:spPr>
                <a:xfrm>
                  <a:off x="4632553" y="1716292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Google Shape;2160;p85">
                  <a:extLst>
                    <a:ext uri="{FF2B5EF4-FFF2-40B4-BE49-F238E27FC236}">
                      <a16:creationId xmlns:a16="http://schemas.microsoft.com/office/drawing/2014/main" xmlns="" id="{023BA87B-8C59-4EC5-A0C7-4D7E425ECEF3}"/>
                    </a:ext>
                  </a:extLst>
                </p:cNvPr>
                <p:cNvSpPr/>
                <p:nvPr/>
              </p:nvSpPr>
              <p:spPr>
                <a:xfrm>
                  <a:off x="4590631" y="1758240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2"/>
                      </a:lnTo>
                      <a:lnTo>
                        <a:pt x="2023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Google Shape;2161;p85">
                  <a:extLst>
                    <a:ext uri="{FF2B5EF4-FFF2-40B4-BE49-F238E27FC236}">
                      <a16:creationId xmlns:a16="http://schemas.microsoft.com/office/drawing/2014/main" xmlns="" id="{61F764DF-6370-4383-A474-7C5750054A90}"/>
                    </a:ext>
                  </a:extLst>
                </p:cNvPr>
                <p:cNvSpPr/>
                <p:nvPr/>
              </p:nvSpPr>
              <p:spPr>
                <a:xfrm>
                  <a:off x="4548289" y="1800163"/>
                  <a:ext cx="53431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39" extrusionOk="0">
                      <a:moveTo>
                        <a:pt x="1026" y="1"/>
                      </a:moveTo>
                      <a:lnTo>
                        <a:pt x="0" y="1027"/>
                      </a:lnTo>
                      <a:lnTo>
                        <a:pt x="1026" y="2038"/>
                      </a:lnTo>
                      <a:lnTo>
                        <a:pt x="2038" y="1027"/>
                      </a:lnTo>
                      <a:lnTo>
                        <a:pt x="1026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Google Shape;2162;p85">
                  <a:extLst>
                    <a:ext uri="{FF2B5EF4-FFF2-40B4-BE49-F238E27FC236}">
                      <a16:creationId xmlns:a16="http://schemas.microsoft.com/office/drawing/2014/main" xmlns="" id="{DDBCE329-8810-4093-8F73-372BB87BA370}"/>
                    </a:ext>
                  </a:extLst>
                </p:cNvPr>
                <p:cNvSpPr/>
                <p:nvPr/>
              </p:nvSpPr>
              <p:spPr>
                <a:xfrm>
                  <a:off x="4464784" y="184250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2597" y="1"/>
                      </a:moveTo>
                      <a:lnTo>
                        <a:pt x="1" y="2597"/>
                      </a:lnTo>
                      <a:lnTo>
                        <a:pt x="3653" y="6279"/>
                      </a:lnTo>
                      <a:lnTo>
                        <a:pt x="5796" y="4151"/>
                      </a:lnTo>
                      <a:lnTo>
                        <a:pt x="7939" y="6279"/>
                      </a:lnTo>
                      <a:lnTo>
                        <a:pt x="11607" y="2597"/>
                      </a:lnTo>
                      <a:lnTo>
                        <a:pt x="8996" y="1"/>
                      </a:lnTo>
                      <a:lnTo>
                        <a:pt x="7396" y="1601"/>
                      </a:lnTo>
                      <a:lnTo>
                        <a:pt x="5796" y="1"/>
                      </a:lnTo>
                      <a:lnTo>
                        <a:pt x="4211" y="1601"/>
                      </a:lnTo>
                      <a:lnTo>
                        <a:pt x="2597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Google Shape;2163;p85">
                  <a:extLst>
                    <a:ext uri="{FF2B5EF4-FFF2-40B4-BE49-F238E27FC236}">
                      <a16:creationId xmlns:a16="http://schemas.microsoft.com/office/drawing/2014/main" xmlns="" id="{60130681-E956-4F24-9BAE-F57AF38D4BEA}"/>
                    </a:ext>
                  </a:extLst>
                </p:cNvPr>
                <p:cNvSpPr/>
                <p:nvPr/>
              </p:nvSpPr>
              <p:spPr>
                <a:xfrm>
                  <a:off x="4674109" y="1758634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Google Shape;2164;p85">
                  <a:extLst>
                    <a:ext uri="{FF2B5EF4-FFF2-40B4-BE49-F238E27FC236}">
                      <a16:creationId xmlns:a16="http://schemas.microsoft.com/office/drawing/2014/main" xmlns="" id="{FF95EC22-B0D0-4BAE-8685-93CF2D5B8468}"/>
                    </a:ext>
                  </a:extLst>
                </p:cNvPr>
                <p:cNvSpPr/>
                <p:nvPr/>
              </p:nvSpPr>
              <p:spPr>
                <a:xfrm>
                  <a:off x="4632553" y="1800163"/>
                  <a:ext cx="53064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4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Google Shape;2165;p85">
                  <a:extLst>
                    <a:ext uri="{FF2B5EF4-FFF2-40B4-BE49-F238E27FC236}">
                      <a16:creationId xmlns:a16="http://schemas.microsoft.com/office/drawing/2014/main" xmlns="" id="{DD9DE8A6-1C96-415C-8669-2A3EAB766769}"/>
                    </a:ext>
                  </a:extLst>
                </p:cNvPr>
                <p:cNvSpPr/>
                <p:nvPr/>
              </p:nvSpPr>
              <p:spPr>
                <a:xfrm>
                  <a:off x="4576368" y="1982193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55" y="0"/>
                      </a:moveTo>
                      <a:lnTo>
                        <a:pt x="1" y="1540"/>
                      </a:lnTo>
                      <a:lnTo>
                        <a:pt x="1555" y="3094"/>
                      </a:lnTo>
                      <a:lnTo>
                        <a:pt x="3095" y="1540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Google Shape;2166;p85">
                  <a:extLst>
                    <a:ext uri="{FF2B5EF4-FFF2-40B4-BE49-F238E27FC236}">
                      <a16:creationId xmlns:a16="http://schemas.microsoft.com/office/drawing/2014/main" xmlns="" id="{8073A1B7-7B27-4082-9873-6AD910DD0C0D}"/>
                    </a:ext>
                  </a:extLst>
                </p:cNvPr>
                <p:cNvSpPr/>
                <p:nvPr/>
              </p:nvSpPr>
              <p:spPr>
                <a:xfrm>
                  <a:off x="4479440" y="2280945"/>
                  <a:ext cx="274235" cy="3130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0" h="11939" extrusionOk="0">
                      <a:moveTo>
                        <a:pt x="5237" y="1781"/>
                      </a:moveTo>
                      <a:lnTo>
                        <a:pt x="5449" y="2445"/>
                      </a:lnTo>
                      <a:lnTo>
                        <a:pt x="5735" y="3155"/>
                      </a:lnTo>
                      <a:lnTo>
                        <a:pt x="5464" y="3336"/>
                      </a:lnTo>
                      <a:lnTo>
                        <a:pt x="5237" y="3532"/>
                      </a:lnTo>
                      <a:lnTo>
                        <a:pt x="5011" y="3336"/>
                      </a:lnTo>
                      <a:lnTo>
                        <a:pt x="4724" y="3155"/>
                      </a:lnTo>
                      <a:lnTo>
                        <a:pt x="5011" y="2430"/>
                      </a:lnTo>
                      <a:lnTo>
                        <a:pt x="5237" y="1781"/>
                      </a:lnTo>
                      <a:close/>
                      <a:moveTo>
                        <a:pt x="2068" y="3336"/>
                      </a:moveTo>
                      <a:lnTo>
                        <a:pt x="2747" y="3351"/>
                      </a:lnTo>
                      <a:lnTo>
                        <a:pt x="3381" y="3442"/>
                      </a:lnTo>
                      <a:lnTo>
                        <a:pt x="3668" y="3517"/>
                      </a:lnTo>
                      <a:lnTo>
                        <a:pt x="3471" y="3925"/>
                      </a:lnTo>
                      <a:lnTo>
                        <a:pt x="3064" y="4634"/>
                      </a:lnTo>
                      <a:lnTo>
                        <a:pt x="2671" y="5147"/>
                      </a:lnTo>
                      <a:lnTo>
                        <a:pt x="2309" y="5419"/>
                      </a:lnTo>
                      <a:lnTo>
                        <a:pt x="2128" y="5449"/>
                      </a:lnTo>
                      <a:lnTo>
                        <a:pt x="2068" y="5434"/>
                      </a:lnTo>
                      <a:lnTo>
                        <a:pt x="1841" y="5313"/>
                      </a:lnTo>
                      <a:lnTo>
                        <a:pt x="1524" y="4921"/>
                      </a:lnTo>
                      <a:lnTo>
                        <a:pt x="1132" y="4106"/>
                      </a:lnTo>
                      <a:lnTo>
                        <a:pt x="936" y="3487"/>
                      </a:lnTo>
                      <a:lnTo>
                        <a:pt x="1313" y="3411"/>
                      </a:lnTo>
                      <a:lnTo>
                        <a:pt x="2068" y="3336"/>
                      </a:lnTo>
                      <a:close/>
                      <a:moveTo>
                        <a:pt x="8422" y="3336"/>
                      </a:moveTo>
                      <a:lnTo>
                        <a:pt x="9161" y="3426"/>
                      </a:lnTo>
                      <a:lnTo>
                        <a:pt x="9554" y="3502"/>
                      </a:lnTo>
                      <a:lnTo>
                        <a:pt x="9342" y="4121"/>
                      </a:lnTo>
                      <a:lnTo>
                        <a:pt x="8950" y="4936"/>
                      </a:lnTo>
                      <a:lnTo>
                        <a:pt x="8633" y="5328"/>
                      </a:lnTo>
                      <a:lnTo>
                        <a:pt x="8407" y="5449"/>
                      </a:lnTo>
                      <a:lnTo>
                        <a:pt x="8346" y="5464"/>
                      </a:lnTo>
                      <a:lnTo>
                        <a:pt x="8180" y="5434"/>
                      </a:lnTo>
                      <a:lnTo>
                        <a:pt x="7803" y="5162"/>
                      </a:lnTo>
                      <a:lnTo>
                        <a:pt x="7411" y="4649"/>
                      </a:lnTo>
                      <a:lnTo>
                        <a:pt x="7018" y="3955"/>
                      </a:lnTo>
                      <a:lnTo>
                        <a:pt x="6822" y="3532"/>
                      </a:lnTo>
                      <a:lnTo>
                        <a:pt x="7109" y="3457"/>
                      </a:lnTo>
                      <a:lnTo>
                        <a:pt x="7728" y="3351"/>
                      </a:lnTo>
                      <a:lnTo>
                        <a:pt x="8422" y="3336"/>
                      </a:lnTo>
                      <a:close/>
                      <a:moveTo>
                        <a:pt x="5237" y="4800"/>
                      </a:moveTo>
                      <a:lnTo>
                        <a:pt x="5373" y="5087"/>
                      </a:lnTo>
                      <a:lnTo>
                        <a:pt x="5524" y="5675"/>
                      </a:lnTo>
                      <a:lnTo>
                        <a:pt x="5524" y="6279"/>
                      </a:lnTo>
                      <a:lnTo>
                        <a:pt x="5373" y="6868"/>
                      </a:lnTo>
                      <a:lnTo>
                        <a:pt x="5237" y="7139"/>
                      </a:lnTo>
                      <a:lnTo>
                        <a:pt x="5086" y="6868"/>
                      </a:lnTo>
                      <a:lnTo>
                        <a:pt x="4950" y="6279"/>
                      </a:lnTo>
                      <a:lnTo>
                        <a:pt x="4950" y="5675"/>
                      </a:lnTo>
                      <a:lnTo>
                        <a:pt x="5086" y="5087"/>
                      </a:lnTo>
                      <a:lnTo>
                        <a:pt x="5237" y="4800"/>
                      </a:lnTo>
                      <a:close/>
                      <a:moveTo>
                        <a:pt x="4392" y="3879"/>
                      </a:moveTo>
                      <a:lnTo>
                        <a:pt x="4573" y="3985"/>
                      </a:lnTo>
                      <a:lnTo>
                        <a:pt x="4724" y="4121"/>
                      </a:lnTo>
                      <a:lnTo>
                        <a:pt x="4588" y="4332"/>
                      </a:lnTo>
                      <a:lnTo>
                        <a:pt x="4377" y="4770"/>
                      </a:lnTo>
                      <a:lnTo>
                        <a:pt x="4226" y="5238"/>
                      </a:lnTo>
                      <a:lnTo>
                        <a:pt x="4166" y="5705"/>
                      </a:lnTo>
                      <a:lnTo>
                        <a:pt x="4166" y="6188"/>
                      </a:lnTo>
                      <a:lnTo>
                        <a:pt x="4226" y="6671"/>
                      </a:lnTo>
                      <a:lnTo>
                        <a:pt x="4377" y="7139"/>
                      </a:lnTo>
                      <a:lnTo>
                        <a:pt x="4588" y="7592"/>
                      </a:lnTo>
                      <a:lnTo>
                        <a:pt x="4724" y="7803"/>
                      </a:lnTo>
                      <a:lnTo>
                        <a:pt x="4558" y="7939"/>
                      </a:lnTo>
                      <a:lnTo>
                        <a:pt x="4392" y="8045"/>
                      </a:lnTo>
                      <a:lnTo>
                        <a:pt x="4060" y="7411"/>
                      </a:lnTo>
                      <a:lnTo>
                        <a:pt x="3517" y="6581"/>
                      </a:lnTo>
                      <a:lnTo>
                        <a:pt x="3124" y="6143"/>
                      </a:lnTo>
                      <a:lnTo>
                        <a:pt x="2913" y="5962"/>
                      </a:lnTo>
                      <a:lnTo>
                        <a:pt x="3124" y="5796"/>
                      </a:lnTo>
                      <a:lnTo>
                        <a:pt x="3517" y="5358"/>
                      </a:lnTo>
                      <a:lnTo>
                        <a:pt x="4075" y="4528"/>
                      </a:lnTo>
                      <a:lnTo>
                        <a:pt x="4392" y="3879"/>
                      </a:lnTo>
                      <a:close/>
                      <a:moveTo>
                        <a:pt x="6098" y="3909"/>
                      </a:moveTo>
                      <a:lnTo>
                        <a:pt x="6430" y="4558"/>
                      </a:lnTo>
                      <a:lnTo>
                        <a:pt x="6988" y="5388"/>
                      </a:lnTo>
                      <a:lnTo>
                        <a:pt x="7380" y="5826"/>
                      </a:lnTo>
                      <a:lnTo>
                        <a:pt x="7592" y="5992"/>
                      </a:lnTo>
                      <a:lnTo>
                        <a:pt x="7380" y="6143"/>
                      </a:lnTo>
                      <a:lnTo>
                        <a:pt x="6973" y="6581"/>
                      </a:lnTo>
                      <a:lnTo>
                        <a:pt x="6414" y="7426"/>
                      </a:lnTo>
                      <a:lnTo>
                        <a:pt x="6098" y="8060"/>
                      </a:lnTo>
                      <a:lnTo>
                        <a:pt x="5931" y="7954"/>
                      </a:lnTo>
                      <a:lnTo>
                        <a:pt x="5781" y="7818"/>
                      </a:lnTo>
                      <a:lnTo>
                        <a:pt x="5916" y="7607"/>
                      </a:lnTo>
                      <a:lnTo>
                        <a:pt x="6128" y="7154"/>
                      </a:lnTo>
                      <a:lnTo>
                        <a:pt x="6264" y="6686"/>
                      </a:lnTo>
                      <a:lnTo>
                        <a:pt x="6339" y="6219"/>
                      </a:lnTo>
                      <a:lnTo>
                        <a:pt x="6339" y="5736"/>
                      </a:lnTo>
                      <a:lnTo>
                        <a:pt x="6264" y="5253"/>
                      </a:lnTo>
                      <a:lnTo>
                        <a:pt x="6128" y="4800"/>
                      </a:lnTo>
                      <a:lnTo>
                        <a:pt x="5916" y="4362"/>
                      </a:lnTo>
                      <a:lnTo>
                        <a:pt x="5781" y="4151"/>
                      </a:lnTo>
                      <a:lnTo>
                        <a:pt x="5931" y="4030"/>
                      </a:lnTo>
                      <a:lnTo>
                        <a:pt x="6098" y="3909"/>
                      </a:lnTo>
                      <a:close/>
                      <a:moveTo>
                        <a:pt x="2128" y="6475"/>
                      </a:moveTo>
                      <a:lnTo>
                        <a:pt x="2309" y="6505"/>
                      </a:lnTo>
                      <a:lnTo>
                        <a:pt x="2671" y="6777"/>
                      </a:lnTo>
                      <a:lnTo>
                        <a:pt x="3064" y="7290"/>
                      </a:lnTo>
                      <a:lnTo>
                        <a:pt x="3471" y="7984"/>
                      </a:lnTo>
                      <a:lnTo>
                        <a:pt x="3668" y="8407"/>
                      </a:lnTo>
                      <a:lnTo>
                        <a:pt x="3381" y="8482"/>
                      </a:lnTo>
                      <a:lnTo>
                        <a:pt x="2747" y="8588"/>
                      </a:lnTo>
                      <a:lnTo>
                        <a:pt x="2068" y="8603"/>
                      </a:lnTo>
                      <a:lnTo>
                        <a:pt x="1313" y="8543"/>
                      </a:lnTo>
                      <a:lnTo>
                        <a:pt x="936" y="8467"/>
                      </a:lnTo>
                      <a:lnTo>
                        <a:pt x="1132" y="7834"/>
                      </a:lnTo>
                      <a:lnTo>
                        <a:pt x="1524" y="7019"/>
                      </a:lnTo>
                      <a:lnTo>
                        <a:pt x="1841" y="6626"/>
                      </a:lnTo>
                      <a:lnTo>
                        <a:pt x="2068" y="6490"/>
                      </a:lnTo>
                      <a:lnTo>
                        <a:pt x="2128" y="6475"/>
                      </a:lnTo>
                      <a:close/>
                      <a:moveTo>
                        <a:pt x="8407" y="6505"/>
                      </a:moveTo>
                      <a:lnTo>
                        <a:pt x="8633" y="6626"/>
                      </a:lnTo>
                      <a:lnTo>
                        <a:pt x="8950" y="7034"/>
                      </a:lnTo>
                      <a:lnTo>
                        <a:pt x="9342" y="7834"/>
                      </a:lnTo>
                      <a:lnTo>
                        <a:pt x="9554" y="8467"/>
                      </a:lnTo>
                      <a:lnTo>
                        <a:pt x="9161" y="8528"/>
                      </a:lnTo>
                      <a:lnTo>
                        <a:pt x="8422" y="8603"/>
                      </a:lnTo>
                      <a:lnTo>
                        <a:pt x="7728" y="8588"/>
                      </a:lnTo>
                      <a:lnTo>
                        <a:pt x="7109" y="8482"/>
                      </a:lnTo>
                      <a:lnTo>
                        <a:pt x="6822" y="8407"/>
                      </a:lnTo>
                      <a:lnTo>
                        <a:pt x="7018" y="8000"/>
                      </a:lnTo>
                      <a:lnTo>
                        <a:pt x="7411" y="7305"/>
                      </a:lnTo>
                      <a:lnTo>
                        <a:pt x="7803" y="6792"/>
                      </a:lnTo>
                      <a:lnTo>
                        <a:pt x="8180" y="6520"/>
                      </a:lnTo>
                      <a:lnTo>
                        <a:pt x="8346" y="6505"/>
                      </a:lnTo>
                      <a:close/>
                      <a:moveTo>
                        <a:pt x="5237" y="8422"/>
                      </a:moveTo>
                      <a:lnTo>
                        <a:pt x="5449" y="8618"/>
                      </a:lnTo>
                      <a:lnTo>
                        <a:pt x="5735" y="8799"/>
                      </a:lnTo>
                      <a:lnTo>
                        <a:pt x="5464" y="9524"/>
                      </a:lnTo>
                      <a:lnTo>
                        <a:pt x="5237" y="10173"/>
                      </a:lnTo>
                      <a:lnTo>
                        <a:pt x="5011" y="9509"/>
                      </a:lnTo>
                      <a:lnTo>
                        <a:pt x="4724" y="8799"/>
                      </a:lnTo>
                      <a:lnTo>
                        <a:pt x="5011" y="8603"/>
                      </a:lnTo>
                      <a:lnTo>
                        <a:pt x="5237" y="8422"/>
                      </a:lnTo>
                      <a:close/>
                      <a:moveTo>
                        <a:pt x="5237" y="0"/>
                      </a:moveTo>
                      <a:lnTo>
                        <a:pt x="5086" y="31"/>
                      </a:lnTo>
                      <a:lnTo>
                        <a:pt x="4890" y="182"/>
                      </a:lnTo>
                      <a:lnTo>
                        <a:pt x="4830" y="302"/>
                      </a:lnTo>
                      <a:lnTo>
                        <a:pt x="4649" y="951"/>
                      </a:lnTo>
                      <a:lnTo>
                        <a:pt x="4226" y="2204"/>
                      </a:lnTo>
                      <a:lnTo>
                        <a:pt x="3985" y="2793"/>
                      </a:lnTo>
                      <a:lnTo>
                        <a:pt x="3652" y="2687"/>
                      </a:lnTo>
                      <a:lnTo>
                        <a:pt x="2868" y="2551"/>
                      </a:lnTo>
                      <a:lnTo>
                        <a:pt x="1962" y="2536"/>
                      </a:lnTo>
                      <a:lnTo>
                        <a:pt x="906" y="2657"/>
                      </a:lnTo>
                      <a:lnTo>
                        <a:pt x="302" y="2793"/>
                      </a:lnTo>
                      <a:lnTo>
                        <a:pt x="166" y="2853"/>
                      </a:lnTo>
                      <a:lnTo>
                        <a:pt x="60" y="2989"/>
                      </a:lnTo>
                      <a:lnTo>
                        <a:pt x="30" y="3064"/>
                      </a:lnTo>
                      <a:lnTo>
                        <a:pt x="0" y="3215"/>
                      </a:lnTo>
                      <a:lnTo>
                        <a:pt x="30" y="3291"/>
                      </a:lnTo>
                      <a:lnTo>
                        <a:pt x="166" y="3789"/>
                      </a:lnTo>
                      <a:lnTo>
                        <a:pt x="483" y="4649"/>
                      </a:lnTo>
                      <a:lnTo>
                        <a:pt x="815" y="5313"/>
                      </a:lnTo>
                      <a:lnTo>
                        <a:pt x="1177" y="5796"/>
                      </a:lnTo>
                      <a:lnTo>
                        <a:pt x="1358" y="5962"/>
                      </a:lnTo>
                      <a:lnTo>
                        <a:pt x="1162" y="6143"/>
                      </a:lnTo>
                      <a:lnTo>
                        <a:pt x="800" y="6626"/>
                      </a:lnTo>
                      <a:lnTo>
                        <a:pt x="468" y="7290"/>
                      </a:lnTo>
                      <a:lnTo>
                        <a:pt x="166" y="8150"/>
                      </a:lnTo>
                      <a:lnTo>
                        <a:pt x="30" y="8649"/>
                      </a:lnTo>
                      <a:lnTo>
                        <a:pt x="0" y="8799"/>
                      </a:lnTo>
                      <a:lnTo>
                        <a:pt x="60" y="8950"/>
                      </a:lnTo>
                      <a:lnTo>
                        <a:pt x="151" y="9086"/>
                      </a:lnTo>
                      <a:lnTo>
                        <a:pt x="302" y="9131"/>
                      </a:lnTo>
                      <a:lnTo>
                        <a:pt x="906" y="9282"/>
                      </a:lnTo>
                      <a:lnTo>
                        <a:pt x="1962" y="9403"/>
                      </a:lnTo>
                      <a:lnTo>
                        <a:pt x="2883" y="9388"/>
                      </a:lnTo>
                      <a:lnTo>
                        <a:pt x="3652" y="9252"/>
                      </a:lnTo>
                      <a:lnTo>
                        <a:pt x="3985" y="9131"/>
                      </a:lnTo>
                      <a:lnTo>
                        <a:pt x="4226" y="9735"/>
                      </a:lnTo>
                      <a:lnTo>
                        <a:pt x="4649" y="10988"/>
                      </a:lnTo>
                      <a:lnTo>
                        <a:pt x="4830" y="11622"/>
                      </a:lnTo>
                      <a:lnTo>
                        <a:pt x="4890" y="11758"/>
                      </a:lnTo>
                      <a:lnTo>
                        <a:pt x="5086" y="11924"/>
                      </a:lnTo>
                      <a:lnTo>
                        <a:pt x="5237" y="11939"/>
                      </a:lnTo>
                      <a:lnTo>
                        <a:pt x="5373" y="11924"/>
                      </a:lnTo>
                      <a:lnTo>
                        <a:pt x="5569" y="11758"/>
                      </a:lnTo>
                      <a:lnTo>
                        <a:pt x="5630" y="11622"/>
                      </a:lnTo>
                      <a:lnTo>
                        <a:pt x="5811" y="10988"/>
                      </a:lnTo>
                      <a:lnTo>
                        <a:pt x="6233" y="9735"/>
                      </a:lnTo>
                      <a:lnTo>
                        <a:pt x="6475" y="9131"/>
                      </a:lnTo>
                      <a:lnTo>
                        <a:pt x="6807" y="9252"/>
                      </a:lnTo>
                      <a:lnTo>
                        <a:pt x="7592" y="9388"/>
                      </a:lnTo>
                      <a:lnTo>
                        <a:pt x="8497" y="9403"/>
                      </a:lnTo>
                      <a:lnTo>
                        <a:pt x="9554" y="9282"/>
                      </a:lnTo>
                      <a:lnTo>
                        <a:pt x="10157" y="9131"/>
                      </a:lnTo>
                      <a:lnTo>
                        <a:pt x="10293" y="9086"/>
                      </a:lnTo>
                      <a:lnTo>
                        <a:pt x="10399" y="8950"/>
                      </a:lnTo>
                      <a:lnTo>
                        <a:pt x="10444" y="8875"/>
                      </a:lnTo>
                      <a:lnTo>
                        <a:pt x="10459" y="8724"/>
                      </a:lnTo>
                      <a:lnTo>
                        <a:pt x="10444" y="8649"/>
                      </a:lnTo>
                      <a:lnTo>
                        <a:pt x="10293" y="8150"/>
                      </a:lnTo>
                      <a:lnTo>
                        <a:pt x="9976" y="7290"/>
                      </a:lnTo>
                      <a:lnTo>
                        <a:pt x="9644" y="6626"/>
                      </a:lnTo>
                      <a:lnTo>
                        <a:pt x="9282" y="6143"/>
                      </a:lnTo>
                      <a:lnTo>
                        <a:pt x="9101" y="5962"/>
                      </a:lnTo>
                      <a:lnTo>
                        <a:pt x="9297" y="5796"/>
                      </a:lnTo>
                      <a:lnTo>
                        <a:pt x="9659" y="5313"/>
                      </a:lnTo>
                      <a:lnTo>
                        <a:pt x="9991" y="4649"/>
                      </a:lnTo>
                      <a:lnTo>
                        <a:pt x="10293" y="3789"/>
                      </a:lnTo>
                      <a:lnTo>
                        <a:pt x="10444" y="3291"/>
                      </a:lnTo>
                      <a:lnTo>
                        <a:pt x="10459" y="3140"/>
                      </a:lnTo>
                      <a:lnTo>
                        <a:pt x="10399" y="2989"/>
                      </a:lnTo>
                      <a:lnTo>
                        <a:pt x="10308" y="2853"/>
                      </a:lnTo>
                      <a:lnTo>
                        <a:pt x="10157" y="2793"/>
                      </a:lnTo>
                      <a:lnTo>
                        <a:pt x="9554" y="2657"/>
                      </a:lnTo>
                      <a:lnTo>
                        <a:pt x="8497" y="2536"/>
                      </a:lnTo>
                      <a:lnTo>
                        <a:pt x="7577" y="2551"/>
                      </a:lnTo>
                      <a:lnTo>
                        <a:pt x="6807" y="2687"/>
                      </a:lnTo>
                      <a:lnTo>
                        <a:pt x="6475" y="2793"/>
                      </a:lnTo>
                      <a:lnTo>
                        <a:pt x="6233" y="2204"/>
                      </a:lnTo>
                      <a:lnTo>
                        <a:pt x="5811" y="951"/>
                      </a:lnTo>
                      <a:lnTo>
                        <a:pt x="5630" y="302"/>
                      </a:lnTo>
                      <a:lnTo>
                        <a:pt x="5569" y="182"/>
                      </a:lnTo>
                      <a:lnTo>
                        <a:pt x="5373" y="16"/>
                      </a:lnTo>
                      <a:lnTo>
                        <a:pt x="5237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Google Shape;2167;p85">
                  <a:extLst>
                    <a:ext uri="{FF2B5EF4-FFF2-40B4-BE49-F238E27FC236}">
                      <a16:creationId xmlns:a16="http://schemas.microsoft.com/office/drawing/2014/main" xmlns="" id="{B22152AD-C5A7-493F-9E48-05C9A35FE209}"/>
                    </a:ext>
                  </a:extLst>
                </p:cNvPr>
                <p:cNvSpPr/>
                <p:nvPr/>
              </p:nvSpPr>
              <p:spPr>
                <a:xfrm>
                  <a:off x="4606047" y="2201793"/>
                  <a:ext cx="21000" cy="10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3835" extrusionOk="0">
                      <a:moveTo>
                        <a:pt x="408" y="1"/>
                      </a:moveTo>
                      <a:lnTo>
                        <a:pt x="242" y="31"/>
                      </a:lnTo>
                      <a:lnTo>
                        <a:pt x="31" y="242"/>
                      </a:lnTo>
                      <a:lnTo>
                        <a:pt x="1" y="408"/>
                      </a:lnTo>
                      <a:lnTo>
                        <a:pt x="1" y="3442"/>
                      </a:lnTo>
                      <a:lnTo>
                        <a:pt x="31" y="3593"/>
                      </a:lnTo>
                      <a:lnTo>
                        <a:pt x="242" y="3819"/>
                      </a:lnTo>
                      <a:lnTo>
                        <a:pt x="408" y="3834"/>
                      </a:lnTo>
                      <a:lnTo>
                        <a:pt x="559" y="3819"/>
                      </a:lnTo>
                      <a:lnTo>
                        <a:pt x="786" y="3593"/>
                      </a:lnTo>
                      <a:lnTo>
                        <a:pt x="801" y="3442"/>
                      </a:lnTo>
                      <a:lnTo>
                        <a:pt x="801" y="408"/>
                      </a:lnTo>
                      <a:lnTo>
                        <a:pt x="770" y="257"/>
                      </a:lnTo>
                      <a:lnTo>
                        <a:pt x="559" y="31"/>
                      </a:lnTo>
                      <a:lnTo>
                        <a:pt x="408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xmlns="" id="{E8950034-CED0-4D0A-89B5-F30420A795C6}"/>
                  </a:ext>
                </a:extLst>
              </p:cNvPr>
              <p:cNvSpPr/>
              <p:nvPr/>
            </p:nvSpPr>
            <p:spPr>
              <a:xfrm>
                <a:off x="1861662" y="-249855"/>
                <a:ext cx="45719" cy="812800"/>
              </a:xfrm>
              <a:prstGeom prst="rect">
                <a:avLst/>
              </a:prstGeom>
              <a:solidFill>
                <a:srgbClr val="DA07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xmlns="" id="{17CF7745-C7F6-416D-9BF4-63C3AB4EEB96}"/>
              </a:ext>
            </a:extLst>
          </p:cNvPr>
          <p:cNvGrpSpPr/>
          <p:nvPr/>
        </p:nvGrpSpPr>
        <p:grpSpPr>
          <a:xfrm>
            <a:off x="11479692" y="-84021"/>
            <a:ext cx="1693868" cy="3508052"/>
            <a:chOff x="914400" y="-249855"/>
            <a:chExt cx="1930759" cy="3998660"/>
          </a:xfrm>
        </p:grpSpPr>
        <p:grpSp>
          <p:nvGrpSpPr>
            <p:cNvPr id="110" name="Google Shape;2136;p85">
              <a:extLst>
                <a:ext uri="{FF2B5EF4-FFF2-40B4-BE49-F238E27FC236}">
                  <a16:creationId xmlns:a16="http://schemas.microsoft.com/office/drawing/2014/main" xmlns="" id="{698519FD-CB4B-4585-A1BF-4C1481A36DA3}"/>
                </a:ext>
              </a:extLst>
            </p:cNvPr>
            <p:cNvGrpSpPr/>
            <p:nvPr/>
          </p:nvGrpSpPr>
          <p:grpSpPr>
            <a:xfrm>
              <a:off x="914400" y="466787"/>
              <a:ext cx="1930759" cy="3282018"/>
              <a:chOff x="4124475" y="1250559"/>
              <a:chExt cx="984913" cy="1674213"/>
            </a:xfrm>
          </p:grpSpPr>
          <p:sp>
            <p:nvSpPr>
              <p:cNvPr id="112" name="Google Shape;2137;p85">
                <a:extLst>
                  <a:ext uri="{FF2B5EF4-FFF2-40B4-BE49-F238E27FC236}">
                    <a16:creationId xmlns:a16="http://schemas.microsoft.com/office/drawing/2014/main" xmlns="" id="{53CB99F3-6C99-4F4A-9716-472633BD447B}"/>
                  </a:ext>
                </a:extLst>
              </p:cNvPr>
              <p:cNvSpPr/>
              <p:nvPr/>
            </p:nvSpPr>
            <p:spPr>
              <a:xfrm>
                <a:off x="4405820" y="2586828"/>
                <a:ext cx="422233" cy="84683"/>
              </a:xfrm>
              <a:custGeom>
                <a:avLst/>
                <a:gdLst/>
                <a:ahLst/>
                <a:cxnLst/>
                <a:rect l="l" t="t" r="r" b="b"/>
                <a:pathLst>
                  <a:path w="16105" h="3230" extrusionOk="0">
                    <a:moveTo>
                      <a:pt x="1540" y="0"/>
                    </a:moveTo>
                    <a:lnTo>
                      <a:pt x="1238" y="15"/>
                    </a:lnTo>
                    <a:lnTo>
                      <a:pt x="680" y="257"/>
                    </a:lnTo>
                    <a:lnTo>
                      <a:pt x="257" y="679"/>
                    </a:lnTo>
                    <a:lnTo>
                      <a:pt x="16" y="1238"/>
                    </a:lnTo>
                    <a:lnTo>
                      <a:pt x="1" y="1555"/>
                    </a:lnTo>
                    <a:lnTo>
                      <a:pt x="1" y="3230"/>
                    </a:lnTo>
                    <a:lnTo>
                      <a:pt x="16105" y="3230"/>
                    </a:lnTo>
                    <a:lnTo>
                      <a:pt x="16105" y="1555"/>
                    </a:lnTo>
                    <a:lnTo>
                      <a:pt x="16090" y="1238"/>
                    </a:lnTo>
                    <a:lnTo>
                      <a:pt x="15848" y="679"/>
                    </a:lnTo>
                    <a:lnTo>
                      <a:pt x="15441" y="257"/>
                    </a:lnTo>
                    <a:lnTo>
                      <a:pt x="14882" y="15"/>
                    </a:lnTo>
                    <a:lnTo>
                      <a:pt x="1456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Google Shape;2138;p85">
                <a:extLst>
                  <a:ext uri="{FF2B5EF4-FFF2-40B4-BE49-F238E27FC236}">
                    <a16:creationId xmlns:a16="http://schemas.microsoft.com/office/drawing/2014/main" xmlns="" id="{46452E57-3F63-4A0E-803F-9C83482A7640}"/>
                  </a:ext>
                </a:extLst>
              </p:cNvPr>
              <p:cNvSpPr/>
              <p:nvPr/>
            </p:nvSpPr>
            <p:spPr>
              <a:xfrm>
                <a:off x="4447769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Google Shape;2139;p85">
                <a:extLst>
                  <a:ext uri="{FF2B5EF4-FFF2-40B4-BE49-F238E27FC236}">
                    <a16:creationId xmlns:a16="http://schemas.microsoft.com/office/drawing/2014/main" xmlns="" id="{110FCD7B-4DD8-4B5B-9F6D-886AC51B525C}"/>
                  </a:ext>
                </a:extLst>
              </p:cNvPr>
              <p:cNvSpPr/>
              <p:nvPr/>
            </p:nvSpPr>
            <p:spPr>
              <a:xfrm>
                <a:off x="4764325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Google Shape;2140;p85">
                <a:extLst>
                  <a:ext uri="{FF2B5EF4-FFF2-40B4-BE49-F238E27FC236}">
                    <a16:creationId xmlns:a16="http://schemas.microsoft.com/office/drawing/2014/main" xmlns="" id="{5B870F10-C9DB-49F6-A31B-5F372BBDAA9A}"/>
                  </a:ext>
                </a:extLst>
              </p:cNvPr>
              <p:cNvSpPr/>
              <p:nvPr/>
            </p:nvSpPr>
            <p:spPr>
              <a:xfrm>
                <a:off x="4637718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Google Shape;2141;p85">
                <a:extLst>
                  <a:ext uri="{FF2B5EF4-FFF2-40B4-BE49-F238E27FC236}">
                    <a16:creationId xmlns:a16="http://schemas.microsoft.com/office/drawing/2014/main" xmlns="" id="{66AE8BB7-7C00-4E82-B2EC-82DF23CD6603}"/>
                  </a:ext>
                </a:extLst>
              </p:cNvPr>
              <p:cNvSpPr/>
              <p:nvPr/>
            </p:nvSpPr>
            <p:spPr>
              <a:xfrm>
                <a:off x="4701009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Google Shape;2142;p85">
                <a:extLst>
                  <a:ext uri="{FF2B5EF4-FFF2-40B4-BE49-F238E27FC236}">
                    <a16:creationId xmlns:a16="http://schemas.microsoft.com/office/drawing/2014/main" xmlns="" id="{6AD04284-562A-492A-A7CD-D2FE382A81DB}"/>
                  </a:ext>
                </a:extLst>
              </p:cNvPr>
              <p:cNvSpPr/>
              <p:nvPr/>
            </p:nvSpPr>
            <p:spPr>
              <a:xfrm>
                <a:off x="4574402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Google Shape;2143;p85">
                <a:extLst>
                  <a:ext uri="{FF2B5EF4-FFF2-40B4-BE49-F238E27FC236}">
                    <a16:creationId xmlns:a16="http://schemas.microsoft.com/office/drawing/2014/main" xmlns="" id="{026874A8-7166-445D-AFC1-8B56CEAE6C80}"/>
                  </a:ext>
                </a:extLst>
              </p:cNvPr>
              <p:cNvSpPr/>
              <p:nvPr/>
            </p:nvSpPr>
            <p:spPr>
              <a:xfrm>
                <a:off x="4511085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Google Shape;2144;p85">
                <a:extLst>
                  <a:ext uri="{FF2B5EF4-FFF2-40B4-BE49-F238E27FC236}">
                    <a16:creationId xmlns:a16="http://schemas.microsoft.com/office/drawing/2014/main" xmlns="" id="{BCA44975-962D-48A1-A341-9F20E778BAFE}"/>
                  </a:ext>
                </a:extLst>
              </p:cNvPr>
              <p:cNvSpPr/>
              <p:nvPr/>
            </p:nvSpPr>
            <p:spPr>
              <a:xfrm>
                <a:off x="4124475" y="1250559"/>
                <a:ext cx="984913" cy="984887"/>
              </a:xfrm>
              <a:custGeom>
                <a:avLst/>
                <a:gdLst/>
                <a:ahLst/>
                <a:cxnLst/>
                <a:rect l="l" t="t" r="r" b="b"/>
                <a:pathLst>
                  <a:path w="37567" h="37566" extrusionOk="0">
                    <a:moveTo>
                      <a:pt x="18550" y="0"/>
                    </a:moveTo>
                    <a:lnTo>
                      <a:pt x="18097" y="181"/>
                    </a:lnTo>
                    <a:lnTo>
                      <a:pt x="17901" y="347"/>
                    </a:lnTo>
                    <a:lnTo>
                      <a:pt x="363" y="17900"/>
                    </a:lnTo>
                    <a:lnTo>
                      <a:pt x="182" y="18096"/>
                    </a:lnTo>
                    <a:lnTo>
                      <a:pt x="1" y="18549"/>
                    </a:lnTo>
                    <a:lnTo>
                      <a:pt x="1" y="19017"/>
                    </a:lnTo>
                    <a:lnTo>
                      <a:pt x="182" y="19470"/>
                    </a:lnTo>
                    <a:lnTo>
                      <a:pt x="363" y="19666"/>
                    </a:lnTo>
                    <a:lnTo>
                      <a:pt x="17901" y="37219"/>
                    </a:lnTo>
                    <a:lnTo>
                      <a:pt x="18097" y="37385"/>
                    </a:lnTo>
                    <a:lnTo>
                      <a:pt x="18535" y="37566"/>
                    </a:lnTo>
                    <a:lnTo>
                      <a:pt x="19018" y="37566"/>
                    </a:lnTo>
                    <a:lnTo>
                      <a:pt x="19470" y="37385"/>
                    </a:lnTo>
                    <a:lnTo>
                      <a:pt x="19682" y="37219"/>
                    </a:lnTo>
                    <a:lnTo>
                      <a:pt x="37220" y="19666"/>
                    </a:lnTo>
                    <a:lnTo>
                      <a:pt x="37386" y="19470"/>
                    </a:lnTo>
                    <a:lnTo>
                      <a:pt x="37567" y="19017"/>
                    </a:lnTo>
                    <a:lnTo>
                      <a:pt x="37567" y="18549"/>
                    </a:lnTo>
                    <a:lnTo>
                      <a:pt x="37386" y="18096"/>
                    </a:lnTo>
                    <a:lnTo>
                      <a:pt x="37220" y="17900"/>
                    </a:lnTo>
                    <a:lnTo>
                      <a:pt x="19682" y="347"/>
                    </a:lnTo>
                    <a:lnTo>
                      <a:pt x="19486" y="181"/>
                    </a:lnTo>
                    <a:lnTo>
                      <a:pt x="19033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Google Shape;2145;p85">
                <a:extLst>
                  <a:ext uri="{FF2B5EF4-FFF2-40B4-BE49-F238E27FC236}">
                    <a16:creationId xmlns:a16="http://schemas.microsoft.com/office/drawing/2014/main" xmlns="" id="{C376A7CA-2A7F-4441-BDC6-437EDBF23DE4}"/>
                  </a:ext>
                </a:extLst>
              </p:cNvPr>
              <p:cNvSpPr/>
              <p:nvPr/>
            </p:nvSpPr>
            <p:spPr>
              <a:xfrm>
                <a:off x="4229740" y="1355797"/>
                <a:ext cx="774386" cy="774413"/>
              </a:xfrm>
              <a:custGeom>
                <a:avLst/>
                <a:gdLst/>
                <a:ahLst/>
                <a:cxnLst/>
                <a:rect l="l" t="t" r="r" b="b"/>
                <a:pathLst>
                  <a:path w="29537" h="29538" extrusionOk="0">
                    <a:moveTo>
                      <a:pt x="14761" y="1"/>
                    </a:moveTo>
                    <a:lnTo>
                      <a:pt x="1" y="14777"/>
                    </a:lnTo>
                    <a:lnTo>
                      <a:pt x="14761" y="29537"/>
                    </a:lnTo>
                    <a:lnTo>
                      <a:pt x="29537" y="14777"/>
                    </a:lnTo>
                    <a:lnTo>
                      <a:pt x="14761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Google Shape;2146;p85">
                <a:extLst>
                  <a:ext uri="{FF2B5EF4-FFF2-40B4-BE49-F238E27FC236}">
                    <a16:creationId xmlns:a16="http://schemas.microsoft.com/office/drawing/2014/main" xmlns="" id="{E6643ED4-A938-43DC-B5CD-DB074F1A8B71}"/>
                  </a:ext>
                </a:extLst>
              </p:cNvPr>
              <p:cNvSpPr/>
              <p:nvPr/>
            </p:nvSpPr>
            <p:spPr>
              <a:xfrm>
                <a:off x="4855747" y="1702449"/>
                <a:ext cx="81536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3110" h="3094" extrusionOk="0">
                    <a:moveTo>
                      <a:pt x="1555" y="0"/>
                    </a:moveTo>
                    <a:lnTo>
                      <a:pt x="0" y="1555"/>
                    </a:lnTo>
                    <a:lnTo>
                      <a:pt x="1555" y="3094"/>
                    </a:lnTo>
                    <a:lnTo>
                      <a:pt x="3109" y="1555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Google Shape;2147;p85">
                <a:extLst>
                  <a:ext uri="{FF2B5EF4-FFF2-40B4-BE49-F238E27FC236}">
                    <a16:creationId xmlns:a16="http://schemas.microsoft.com/office/drawing/2014/main" xmlns="" id="{C4CFD091-BE43-4E72-827C-03601AA691E1}"/>
                  </a:ext>
                </a:extLst>
              </p:cNvPr>
              <p:cNvSpPr/>
              <p:nvPr/>
            </p:nvSpPr>
            <p:spPr>
              <a:xfrm>
                <a:off x="4576762" y="1422679"/>
                <a:ext cx="81143" cy="81143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5" extrusionOk="0">
                    <a:moveTo>
                      <a:pt x="1540" y="1"/>
                    </a:moveTo>
                    <a:lnTo>
                      <a:pt x="1" y="1555"/>
                    </a:lnTo>
                    <a:lnTo>
                      <a:pt x="1540" y="3095"/>
                    </a:lnTo>
                    <a:lnTo>
                      <a:pt x="3095" y="1555"/>
                    </a:lnTo>
                    <a:lnTo>
                      <a:pt x="1540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Google Shape;2148;p85">
                <a:extLst>
                  <a:ext uri="{FF2B5EF4-FFF2-40B4-BE49-F238E27FC236}">
                    <a16:creationId xmlns:a16="http://schemas.microsoft.com/office/drawing/2014/main" xmlns="" id="{DB222D9C-4EAE-44CD-A95D-034CA9197E7A}"/>
                  </a:ext>
                </a:extLst>
              </p:cNvPr>
              <p:cNvSpPr/>
              <p:nvPr/>
            </p:nvSpPr>
            <p:spPr>
              <a:xfrm>
                <a:off x="4464784" y="1478864"/>
                <a:ext cx="304307" cy="164646"/>
              </a:xfrm>
              <a:custGeom>
                <a:avLst/>
                <a:gdLst/>
                <a:ahLst/>
                <a:cxnLst/>
                <a:rect l="l" t="t" r="r" b="b"/>
                <a:pathLst>
                  <a:path w="11607" h="6280" extrusionOk="0">
                    <a:moveTo>
                      <a:pt x="3653" y="1"/>
                    </a:moveTo>
                    <a:lnTo>
                      <a:pt x="1" y="3683"/>
                    </a:lnTo>
                    <a:lnTo>
                      <a:pt x="2597" y="6279"/>
                    </a:lnTo>
                    <a:lnTo>
                      <a:pt x="4211" y="4679"/>
                    </a:lnTo>
                    <a:lnTo>
                      <a:pt x="5796" y="6279"/>
                    </a:lnTo>
                    <a:lnTo>
                      <a:pt x="7396" y="4679"/>
                    </a:lnTo>
                    <a:lnTo>
                      <a:pt x="8996" y="6279"/>
                    </a:lnTo>
                    <a:lnTo>
                      <a:pt x="11607" y="3683"/>
                    </a:lnTo>
                    <a:lnTo>
                      <a:pt x="7939" y="1"/>
                    </a:lnTo>
                    <a:lnTo>
                      <a:pt x="5796" y="2129"/>
                    </a:lnTo>
                    <a:lnTo>
                      <a:pt x="3653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Google Shape;2149;p85">
                <a:extLst>
                  <a:ext uri="{FF2B5EF4-FFF2-40B4-BE49-F238E27FC236}">
                    <a16:creationId xmlns:a16="http://schemas.microsoft.com/office/drawing/2014/main" xmlns="" id="{152FD7DD-6486-4653-8C66-AC9A30437A21}"/>
                  </a:ext>
                </a:extLst>
              </p:cNvPr>
              <p:cNvSpPr/>
              <p:nvPr/>
            </p:nvSpPr>
            <p:spPr>
              <a:xfrm>
                <a:off x="4716451" y="1590840"/>
                <a:ext cx="164646" cy="304726"/>
              </a:xfrm>
              <a:custGeom>
                <a:avLst/>
                <a:gdLst/>
                <a:ahLst/>
                <a:cxnLst/>
                <a:rect l="l" t="t" r="r" b="b"/>
                <a:pathLst>
                  <a:path w="6280" h="11623" extrusionOk="0">
                    <a:moveTo>
                      <a:pt x="2612" y="1"/>
                    </a:moveTo>
                    <a:lnTo>
                      <a:pt x="1" y="2597"/>
                    </a:lnTo>
                    <a:lnTo>
                      <a:pt x="1585" y="4197"/>
                    </a:lnTo>
                    <a:lnTo>
                      <a:pt x="1" y="5812"/>
                    </a:lnTo>
                    <a:lnTo>
                      <a:pt x="1585" y="7411"/>
                    </a:lnTo>
                    <a:lnTo>
                      <a:pt x="1" y="9011"/>
                    </a:lnTo>
                    <a:lnTo>
                      <a:pt x="2612" y="11622"/>
                    </a:lnTo>
                    <a:lnTo>
                      <a:pt x="6279" y="7940"/>
                    </a:lnTo>
                    <a:lnTo>
                      <a:pt x="4151" y="5812"/>
                    </a:lnTo>
                    <a:lnTo>
                      <a:pt x="6279" y="3668"/>
                    </a:lnTo>
                    <a:lnTo>
                      <a:pt x="26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Google Shape;2150;p85">
                <a:extLst>
                  <a:ext uri="{FF2B5EF4-FFF2-40B4-BE49-F238E27FC236}">
                    <a16:creationId xmlns:a16="http://schemas.microsoft.com/office/drawing/2014/main" xmlns="" id="{D570E39E-9937-4CB4-8BEF-2FEEFAFBA8FD}"/>
                  </a:ext>
                </a:extLst>
              </p:cNvPr>
              <p:cNvSpPr/>
              <p:nvPr/>
            </p:nvSpPr>
            <p:spPr>
              <a:xfrm>
                <a:off x="4674109" y="1674343"/>
                <a:ext cx="53064" cy="53431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38" extrusionOk="0">
                    <a:moveTo>
                      <a:pt x="1012" y="0"/>
                    </a:moveTo>
                    <a:lnTo>
                      <a:pt x="1" y="1012"/>
                    </a:lnTo>
                    <a:lnTo>
                      <a:pt x="1012" y="2038"/>
                    </a:lnTo>
                    <a:lnTo>
                      <a:pt x="2023" y="1012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Google Shape;2151;p85">
                <a:extLst>
                  <a:ext uri="{FF2B5EF4-FFF2-40B4-BE49-F238E27FC236}">
                    <a16:creationId xmlns:a16="http://schemas.microsoft.com/office/drawing/2014/main" xmlns="" id="{60EEA3C1-2BC2-4825-A5D8-880814D7666F}"/>
                  </a:ext>
                </a:extLst>
              </p:cNvPr>
              <p:cNvSpPr/>
              <p:nvPr/>
            </p:nvSpPr>
            <p:spPr>
              <a:xfrm>
                <a:off x="4632160" y="1632002"/>
                <a:ext cx="53457" cy="53457"/>
              </a:xfrm>
              <a:custGeom>
                <a:avLst/>
                <a:gdLst/>
                <a:ahLst/>
                <a:cxnLst/>
                <a:rect l="l" t="t" r="r" b="b"/>
                <a:pathLst>
                  <a:path w="2039" h="2039" extrusionOk="0">
                    <a:moveTo>
                      <a:pt x="1012" y="1"/>
                    </a:moveTo>
                    <a:lnTo>
                      <a:pt x="1" y="1012"/>
                    </a:lnTo>
                    <a:lnTo>
                      <a:pt x="1012" y="2038"/>
                    </a:lnTo>
                    <a:lnTo>
                      <a:pt x="2038" y="1012"/>
                    </a:lnTo>
                    <a:lnTo>
                      <a:pt x="10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Google Shape;2152;p85">
                <a:extLst>
                  <a:ext uri="{FF2B5EF4-FFF2-40B4-BE49-F238E27FC236}">
                    <a16:creationId xmlns:a16="http://schemas.microsoft.com/office/drawing/2014/main" xmlns="" id="{67AAC3EB-000F-43BA-B975-A6A29B2EBE9E}"/>
                  </a:ext>
                </a:extLst>
              </p:cNvPr>
              <p:cNvSpPr/>
              <p:nvPr/>
            </p:nvSpPr>
            <p:spPr>
              <a:xfrm>
                <a:off x="4352414" y="1590840"/>
                <a:ext cx="164620" cy="304726"/>
              </a:xfrm>
              <a:custGeom>
                <a:avLst/>
                <a:gdLst/>
                <a:ahLst/>
                <a:cxnLst/>
                <a:rect l="l" t="t" r="r" b="b"/>
                <a:pathLst>
                  <a:path w="6279" h="11623" extrusionOk="0">
                    <a:moveTo>
                      <a:pt x="3683" y="1"/>
                    </a:moveTo>
                    <a:lnTo>
                      <a:pt x="0" y="3668"/>
                    </a:lnTo>
                    <a:lnTo>
                      <a:pt x="2128" y="5812"/>
                    </a:lnTo>
                    <a:lnTo>
                      <a:pt x="0" y="7940"/>
                    </a:lnTo>
                    <a:lnTo>
                      <a:pt x="3683" y="11622"/>
                    </a:lnTo>
                    <a:lnTo>
                      <a:pt x="6279" y="9011"/>
                    </a:lnTo>
                    <a:lnTo>
                      <a:pt x="4694" y="7411"/>
                    </a:lnTo>
                    <a:lnTo>
                      <a:pt x="6279" y="5812"/>
                    </a:lnTo>
                    <a:lnTo>
                      <a:pt x="4694" y="4197"/>
                    </a:lnTo>
                    <a:lnTo>
                      <a:pt x="6279" y="2597"/>
                    </a:lnTo>
                    <a:lnTo>
                      <a:pt x="3683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Google Shape;2153;p85">
                <a:extLst>
                  <a:ext uri="{FF2B5EF4-FFF2-40B4-BE49-F238E27FC236}">
                    <a16:creationId xmlns:a16="http://schemas.microsoft.com/office/drawing/2014/main" xmlns="" id="{4D66360B-D005-4512-9EE1-249A3F1A8220}"/>
                  </a:ext>
                </a:extLst>
              </p:cNvPr>
              <p:cNvSpPr/>
              <p:nvPr/>
            </p:nvSpPr>
            <p:spPr>
              <a:xfrm>
                <a:off x="4296622" y="1702449"/>
                <a:ext cx="81143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4" extrusionOk="0">
                    <a:moveTo>
                      <a:pt x="1540" y="0"/>
                    </a:moveTo>
                    <a:lnTo>
                      <a:pt x="0" y="1539"/>
                    </a:lnTo>
                    <a:lnTo>
                      <a:pt x="1540" y="3094"/>
                    </a:lnTo>
                    <a:lnTo>
                      <a:pt x="3094" y="1539"/>
                    </a:lnTo>
                    <a:lnTo>
                      <a:pt x="1540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Google Shape;2154;p85">
                <a:extLst>
                  <a:ext uri="{FF2B5EF4-FFF2-40B4-BE49-F238E27FC236}">
                    <a16:creationId xmlns:a16="http://schemas.microsoft.com/office/drawing/2014/main" xmlns="" id="{58CC78B4-4734-4315-9BA4-E88104B406E4}"/>
                  </a:ext>
                </a:extLst>
              </p:cNvPr>
              <p:cNvSpPr/>
              <p:nvPr/>
            </p:nvSpPr>
            <p:spPr>
              <a:xfrm>
                <a:off x="4548289" y="1632395"/>
                <a:ext cx="53038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4" extrusionOk="0">
                    <a:moveTo>
                      <a:pt x="1011" y="1"/>
                    </a:moveTo>
                    <a:lnTo>
                      <a:pt x="0" y="1012"/>
                    </a:lnTo>
                    <a:lnTo>
                      <a:pt x="1011" y="2023"/>
                    </a:lnTo>
                    <a:lnTo>
                      <a:pt x="2023" y="1012"/>
                    </a:lnTo>
                    <a:lnTo>
                      <a:pt x="1011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Google Shape;2155;p85">
                <a:extLst>
                  <a:ext uri="{FF2B5EF4-FFF2-40B4-BE49-F238E27FC236}">
                    <a16:creationId xmlns:a16="http://schemas.microsoft.com/office/drawing/2014/main" xmlns="" id="{D3CB86E3-3592-48BE-94EC-1D1CCCCE20DA}"/>
                  </a:ext>
                </a:extLst>
              </p:cNvPr>
              <p:cNvSpPr/>
              <p:nvPr/>
            </p:nvSpPr>
            <p:spPr>
              <a:xfrm>
                <a:off x="4506340" y="1674343"/>
                <a:ext cx="53038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3" extrusionOk="0">
                    <a:moveTo>
                      <a:pt x="1012" y="0"/>
                    </a:moveTo>
                    <a:lnTo>
                      <a:pt x="0" y="1012"/>
                    </a:lnTo>
                    <a:lnTo>
                      <a:pt x="1012" y="2023"/>
                    </a:lnTo>
                    <a:lnTo>
                      <a:pt x="2023" y="1012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Google Shape;2156;p85">
                <a:extLst>
                  <a:ext uri="{FF2B5EF4-FFF2-40B4-BE49-F238E27FC236}">
                    <a16:creationId xmlns:a16="http://schemas.microsoft.com/office/drawing/2014/main" xmlns="" id="{91F17AA1-2916-4E6E-A40E-C7FB0DC69ECF}"/>
                  </a:ext>
                </a:extLst>
              </p:cNvPr>
              <p:cNvSpPr/>
              <p:nvPr/>
            </p:nvSpPr>
            <p:spPr>
              <a:xfrm>
                <a:off x="4590238" y="1674343"/>
                <a:ext cx="53431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23" extrusionOk="0">
                    <a:moveTo>
                      <a:pt x="1011" y="0"/>
                    </a:moveTo>
                    <a:lnTo>
                      <a:pt x="0" y="1012"/>
                    </a:lnTo>
                    <a:lnTo>
                      <a:pt x="1011" y="2023"/>
                    </a:lnTo>
                    <a:lnTo>
                      <a:pt x="2038" y="1012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Google Shape;2157;p85">
                <a:extLst>
                  <a:ext uri="{FF2B5EF4-FFF2-40B4-BE49-F238E27FC236}">
                    <a16:creationId xmlns:a16="http://schemas.microsoft.com/office/drawing/2014/main" xmlns="" id="{E3978E5F-9504-4DF3-9043-4074B227BF64}"/>
                  </a:ext>
                </a:extLst>
              </p:cNvPr>
              <p:cNvSpPr/>
              <p:nvPr/>
            </p:nvSpPr>
            <p:spPr>
              <a:xfrm>
                <a:off x="4548289" y="1716292"/>
                <a:ext cx="53431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23" extrusionOk="0">
                    <a:moveTo>
                      <a:pt x="1011" y="0"/>
                    </a:moveTo>
                    <a:lnTo>
                      <a:pt x="0" y="1011"/>
                    </a:lnTo>
                    <a:lnTo>
                      <a:pt x="1011" y="2023"/>
                    </a:lnTo>
                    <a:lnTo>
                      <a:pt x="2038" y="1011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Google Shape;2158;p85">
                <a:extLst>
                  <a:ext uri="{FF2B5EF4-FFF2-40B4-BE49-F238E27FC236}">
                    <a16:creationId xmlns:a16="http://schemas.microsoft.com/office/drawing/2014/main" xmlns="" id="{5F557E1A-8095-4CDE-95A1-3254F073209A}"/>
                  </a:ext>
                </a:extLst>
              </p:cNvPr>
              <p:cNvSpPr/>
              <p:nvPr/>
            </p:nvSpPr>
            <p:spPr>
              <a:xfrm>
                <a:off x="4506340" y="1758240"/>
                <a:ext cx="53038" cy="53431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38" extrusionOk="0">
                    <a:moveTo>
                      <a:pt x="1012" y="0"/>
                    </a:moveTo>
                    <a:lnTo>
                      <a:pt x="0" y="1026"/>
                    </a:lnTo>
                    <a:lnTo>
                      <a:pt x="1012" y="2038"/>
                    </a:lnTo>
                    <a:lnTo>
                      <a:pt x="2023" y="1026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Google Shape;2159;p85">
                <a:extLst>
                  <a:ext uri="{FF2B5EF4-FFF2-40B4-BE49-F238E27FC236}">
                    <a16:creationId xmlns:a16="http://schemas.microsoft.com/office/drawing/2014/main" xmlns="" id="{2F937CC7-2527-44AE-8FB4-11067A0548B4}"/>
                  </a:ext>
                </a:extLst>
              </p:cNvPr>
              <p:cNvSpPr/>
              <p:nvPr/>
            </p:nvSpPr>
            <p:spPr>
              <a:xfrm>
                <a:off x="4632553" y="1716292"/>
                <a:ext cx="53064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3" extrusionOk="0">
                    <a:moveTo>
                      <a:pt x="1012" y="0"/>
                    </a:moveTo>
                    <a:lnTo>
                      <a:pt x="1" y="1011"/>
                    </a:lnTo>
                    <a:lnTo>
                      <a:pt x="1012" y="2023"/>
                    </a:lnTo>
                    <a:lnTo>
                      <a:pt x="2023" y="1011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Google Shape;2160;p85">
                <a:extLst>
                  <a:ext uri="{FF2B5EF4-FFF2-40B4-BE49-F238E27FC236}">
                    <a16:creationId xmlns:a16="http://schemas.microsoft.com/office/drawing/2014/main" xmlns="" id="{5AE5CEB3-985B-4FDD-A4E4-9B7FE1F145AA}"/>
                  </a:ext>
                </a:extLst>
              </p:cNvPr>
              <p:cNvSpPr/>
              <p:nvPr/>
            </p:nvSpPr>
            <p:spPr>
              <a:xfrm>
                <a:off x="4590631" y="1758240"/>
                <a:ext cx="53038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3" extrusionOk="0">
                    <a:moveTo>
                      <a:pt x="1011" y="0"/>
                    </a:moveTo>
                    <a:lnTo>
                      <a:pt x="0" y="1011"/>
                    </a:lnTo>
                    <a:lnTo>
                      <a:pt x="1011" y="2022"/>
                    </a:lnTo>
                    <a:lnTo>
                      <a:pt x="2023" y="1011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Google Shape;2161;p85">
                <a:extLst>
                  <a:ext uri="{FF2B5EF4-FFF2-40B4-BE49-F238E27FC236}">
                    <a16:creationId xmlns:a16="http://schemas.microsoft.com/office/drawing/2014/main" xmlns="" id="{9FD01356-DFF6-467E-BAB6-572C0362B3D3}"/>
                  </a:ext>
                </a:extLst>
              </p:cNvPr>
              <p:cNvSpPr/>
              <p:nvPr/>
            </p:nvSpPr>
            <p:spPr>
              <a:xfrm>
                <a:off x="4548289" y="1800163"/>
                <a:ext cx="53431" cy="53457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39" extrusionOk="0">
                    <a:moveTo>
                      <a:pt x="1026" y="1"/>
                    </a:moveTo>
                    <a:lnTo>
                      <a:pt x="0" y="1027"/>
                    </a:lnTo>
                    <a:lnTo>
                      <a:pt x="1026" y="2038"/>
                    </a:lnTo>
                    <a:lnTo>
                      <a:pt x="2038" y="1027"/>
                    </a:lnTo>
                    <a:lnTo>
                      <a:pt x="1026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Google Shape;2162;p85">
                <a:extLst>
                  <a:ext uri="{FF2B5EF4-FFF2-40B4-BE49-F238E27FC236}">
                    <a16:creationId xmlns:a16="http://schemas.microsoft.com/office/drawing/2014/main" xmlns="" id="{2E8A1618-2312-4EFD-A53F-258C46714989}"/>
                  </a:ext>
                </a:extLst>
              </p:cNvPr>
              <p:cNvSpPr/>
              <p:nvPr/>
            </p:nvSpPr>
            <p:spPr>
              <a:xfrm>
                <a:off x="4464784" y="1842504"/>
                <a:ext cx="304307" cy="164646"/>
              </a:xfrm>
              <a:custGeom>
                <a:avLst/>
                <a:gdLst/>
                <a:ahLst/>
                <a:cxnLst/>
                <a:rect l="l" t="t" r="r" b="b"/>
                <a:pathLst>
                  <a:path w="11607" h="6280" extrusionOk="0">
                    <a:moveTo>
                      <a:pt x="2597" y="1"/>
                    </a:moveTo>
                    <a:lnTo>
                      <a:pt x="1" y="2597"/>
                    </a:lnTo>
                    <a:lnTo>
                      <a:pt x="3653" y="6279"/>
                    </a:lnTo>
                    <a:lnTo>
                      <a:pt x="5796" y="4151"/>
                    </a:lnTo>
                    <a:lnTo>
                      <a:pt x="7939" y="6279"/>
                    </a:lnTo>
                    <a:lnTo>
                      <a:pt x="11607" y="2597"/>
                    </a:lnTo>
                    <a:lnTo>
                      <a:pt x="8996" y="1"/>
                    </a:lnTo>
                    <a:lnTo>
                      <a:pt x="7396" y="1601"/>
                    </a:lnTo>
                    <a:lnTo>
                      <a:pt x="5796" y="1"/>
                    </a:lnTo>
                    <a:lnTo>
                      <a:pt x="4211" y="1601"/>
                    </a:lnTo>
                    <a:lnTo>
                      <a:pt x="2597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Google Shape;2163;p85">
                <a:extLst>
                  <a:ext uri="{FF2B5EF4-FFF2-40B4-BE49-F238E27FC236}">
                    <a16:creationId xmlns:a16="http://schemas.microsoft.com/office/drawing/2014/main" xmlns="" id="{4132EE45-C1CF-4F95-BB7C-6B7FD488BC82}"/>
                  </a:ext>
                </a:extLst>
              </p:cNvPr>
              <p:cNvSpPr/>
              <p:nvPr/>
            </p:nvSpPr>
            <p:spPr>
              <a:xfrm>
                <a:off x="4674109" y="1758634"/>
                <a:ext cx="53064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3" extrusionOk="0">
                    <a:moveTo>
                      <a:pt x="1012" y="0"/>
                    </a:moveTo>
                    <a:lnTo>
                      <a:pt x="1" y="1011"/>
                    </a:lnTo>
                    <a:lnTo>
                      <a:pt x="1012" y="2023"/>
                    </a:lnTo>
                    <a:lnTo>
                      <a:pt x="2023" y="1011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Google Shape;2164;p85">
                <a:extLst>
                  <a:ext uri="{FF2B5EF4-FFF2-40B4-BE49-F238E27FC236}">
                    <a16:creationId xmlns:a16="http://schemas.microsoft.com/office/drawing/2014/main" xmlns="" id="{EB01197C-FBD6-4402-A858-468E177FEC2E}"/>
                  </a:ext>
                </a:extLst>
              </p:cNvPr>
              <p:cNvSpPr/>
              <p:nvPr/>
            </p:nvSpPr>
            <p:spPr>
              <a:xfrm>
                <a:off x="4632553" y="1800163"/>
                <a:ext cx="53064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4" extrusionOk="0">
                    <a:moveTo>
                      <a:pt x="1012" y="1"/>
                    </a:moveTo>
                    <a:lnTo>
                      <a:pt x="1" y="1012"/>
                    </a:lnTo>
                    <a:lnTo>
                      <a:pt x="1012" y="2023"/>
                    </a:lnTo>
                    <a:lnTo>
                      <a:pt x="2023" y="1012"/>
                    </a:lnTo>
                    <a:lnTo>
                      <a:pt x="10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Google Shape;2165;p85">
                <a:extLst>
                  <a:ext uri="{FF2B5EF4-FFF2-40B4-BE49-F238E27FC236}">
                    <a16:creationId xmlns:a16="http://schemas.microsoft.com/office/drawing/2014/main" xmlns="" id="{23DD8E0F-287F-4C61-B996-3A32F46238ED}"/>
                  </a:ext>
                </a:extLst>
              </p:cNvPr>
              <p:cNvSpPr/>
              <p:nvPr/>
            </p:nvSpPr>
            <p:spPr>
              <a:xfrm>
                <a:off x="4576368" y="1982193"/>
                <a:ext cx="81143" cy="81143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5" extrusionOk="0">
                    <a:moveTo>
                      <a:pt x="1555" y="0"/>
                    </a:moveTo>
                    <a:lnTo>
                      <a:pt x="1" y="1540"/>
                    </a:lnTo>
                    <a:lnTo>
                      <a:pt x="1555" y="3094"/>
                    </a:lnTo>
                    <a:lnTo>
                      <a:pt x="3095" y="1540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Google Shape;2166;p85">
                <a:extLst>
                  <a:ext uri="{FF2B5EF4-FFF2-40B4-BE49-F238E27FC236}">
                    <a16:creationId xmlns:a16="http://schemas.microsoft.com/office/drawing/2014/main" xmlns="" id="{481F9315-6D67-4719-9260-E5E0BDBBA949}"/>
                  </a:ext>
                </a:extLst>
              </p:cNvPr>
              <p:cNvSpPr/>
              <p:nvPr/>
            </p:nvSpPr>
            <p:spPr>
              <a:xfrm>
                <a:off x="4479440" y="2280945"/>
                <a:ext cx="274235" cy="313011"/>
              </a:xfrm>
              <a:custGeom>
                <a:avLst/>
                <a:gdLst/>
                <a:ahLst/>
                <a:cxnLst/>
                <a:rect l="l" t="t" r="r" b="b"/>
                <a:pathLst>
                  <a:path w="10460" h="11939" extrusionOk="0">
                    <a:moveTo>
                      <a:pt x="5237" y="1781"/>
                    </a:moveTo>
                    <a:lnTo>
                      <a:pt x="5449" y="2445"/>
                    </a:lnTo>
                    <a:lnTo>
                      <a:pt x="5735" y="3155"/>
                    </a:lnTo>
                    <a:lnTo>
                      <a:pt x="5464" y="3336"/>
                    </a:lnTo>
                    <a:lnTo>
                      <a:pt x="5237" y="3532"/>
                    </a:lnTo>
                    <a:lnTo>
                      <a:pt x="5011" y="3336"/>
                    </a:lnTo>
                    <a:lnTo>
                      <a:pt x="4724" y="3155"/>
                    </a:lnTo>
                    <a:lnTo>
                      <a:pt x="5011" y="2430"/>
                    </a:lnTo>
                    <a:lnTo>
                      <a:pt x="5237" y="1781"/>
                    </a:lnTo>
                    <a:close/>
                    <a:moveTo>
                      <a:pt x="2068" y="3336"/>
                    </a:moveTo>
                    <a:lnTo>
                      <a:pt x="2747" y="3351"/>
                    </a:lnTo>
                    <a:lnTo>
                      <a:pt x="3381" y="3442"/>
                    </a:lnTo>
                    <a:lnTo>
                      <a:pt x="3668" y="3517"/>
                    </a:lnTo>
                    <a:lnTo>
                      <a:pt x="3471" y="3925"/>
                    </a:lnTo>
                    <a:lnTo>
                      <a:pt x="3064" y="4634"/>
                    </a:lnTo>
                    <a:lnTo>
                      <a:pt x="2671" y="5147"/>
                    </a:lnTo>
                    <a:lnTo>
                      <a:pt x="2309" y="5419"/>
                    </a:lnTo>
                    <a:lnTo>
                      <a:pt x="2128" y="5449"/>
                    </a:lnTo>
                    <a:lnTo>
                      <a:pt x="2068" y="5434"/>
                    </a:lnTo>
                    <a:lnTo>
                      <a:pt x="1841" y="5313"/>
                    </a:lnTo>
                    <a:lnTo>
                      <a:pt x="1524" y="4921"/>
                    </a:lnTo>
                    <a:lnTo>
                      <a:pt x="1132" y="4106"/>
                    </a:lnTo>
                    <a:lnTo>
                      <a:pt x="936" y="3487"/>
                    </a:lnTo>
                    <a:lnTo>
                      <a:pt x="1313" y="3411"/>
                    </a:lnTo>
                    <a:lnTo>
                      <a:pt x="2068" y="3336"/>
                    </a:lnTo>
                    <a:close/>
                    <a:moveTo>
                      <a:pt x="8422" y="3336"/>
                    </a:moveTo>
                    <a:lnTo>
                      <a:pt x="9161" y="3426"/>
                    </a:lnTo>
                    <a:lnTo>
                      <a:pt x="9554" y="3502"/>
                    </a:lnTo>
                    <a:lnTo>
                      <a:pt x="9342" y="4121"/>
                    </a:lnTo>
                    <a:lnTo>
                      <a:pt x="8950" y="4936"/>
                    </a:lnTo>
                    <a:lnTo>
                      <a:pt x="8633" y="5328"/>
                    </a:lnTo>
                    <a:lnTo>
                      <a:pt x="8407" y="5449"/>
                    </a:lnTo>
                    <a:lnTo>
                      <a:pt x="8346" y="5464"/>
                    </a:lnTo>
                    <a:lnTo>
                      <a:pt x="8180" y="5434"/>
                    </a:lnTo>
                    <a:lnTo>
                      <a:pt x="7803" y="5162"/>
                    </a:lnTo>
                    <a:lnTo>
                      <a:pt x="7411" y="4649"/>
                    </a:lnTo>
                    <a:lnTo>
                      <a:pt x="7018" y="3955"/>
                    </a:lnTo>
                    <a:lnTo>
                      <a:pt x="6822" y="3532"/>
                    </a:lnTo>
                    <a:lnTo>
                      <a:pt x="7109" y="3457"/>
                    </a:lnTo>
                    <a:lnTo>
                      <a:pt x="7728" y="3351"/>
                    </a:lnTo>
                    <a:lnTo>
                      <a:pt x="8422" y="3336"/>
                    </a:lnTo>
                    <a:close/>
                    <a:moveTo>
                      <a:pt x="5237" y="4800"/>
                    </a:moveTo>
                    <a:lnTo>
                      <a:pt x="5373" y="5087"/>
                    </a:lnTo>
                    <a:lnTo>
                      <a:pt x="5524" y="5675"/>
                    </a:lnTo>
                    <a:lnTo>
                      <a:pt x="5524" y="6279"/>
                    </a:lnTo>
                    <a:lnTo>
                      <a:pt x="5373" y="6868"/>
                    </a:lnTo>
                    <a:lnTo>
                      <a:pt x="5237" y="7139"/>
                    </a:lnTo>
                    <a:lnTo>
                      <a:pt x="5086" y="6868"/>
                    </a:lnTo>
                    <a:lnTo>
                      <a:pt x="4950" y="6279"/>
                    </a:lnTo>
                    <a:lnTo>
                      <a:pt x="4950" y="5675"/>
                    </a:lnTo>
                    <a:lnTo>
                      <a:pt x="5086" y="5087"/>
                    </a:lnTo>
                    <a:lnTo>
                      <a:pt x="5237" y="4800"/>
                    </a:lnTo>
                    <a:close/>
                    <a:moveTo>
                      <a:pt x="4392" y="3879"/>
                    </a:moveTo>
                    <a:lnTo>
                      <a:pt x="4573" y="3985"/>
                    </a:lnTo>
                    <a:lnTo>
                      <a:pt x="4724" y="4121"/>
                    </a:lnTo>
                    <a:lnTo>
                      <a:pt x="4588" y="4332"/>
                    </a:lnTo>
                    <a:lnTo>
                      <a:pt x="4377" y="4770"/>
                    </a:lnTo>
                    <a:lnTo>
                      <a:pt x="4226" y="5238"/>
                    </a:lnTo>
                    <a:lnTo>
                      <a:pt x="4166" y="5705"/>
                    </a:lnTo>
                    <a:lnTo>
                      <a:pt x="4166" y="6188"/>
                    </a:lnTo>
                    <a:lnTo>
                      <a:pt x="4226" y="6671"/>
                    </a:lnTo>
                    <a:lnTo>
                      <a:pt x="4377" y="7139"/>
                    </a:lnTo>
                    <a:lnTo>
                      <a:pt x="4588" y="7592"/>
                    </a:lnTo>
                    <a:lnTo>
                      <a:pt x="4724" y="7803"/>
                    </a:lnTo>
                    <a:lnTo>
                      <a:pt x="4558" y="7939"/>
                    </a:lnTo>
                    <a:lnTo>
                      <a:pt x="4392" y="8045"/>
                    </a:lnTo>
                    <a:lnTo>
                      <a:pt x="4060" y="7411"/>
                    </a:lnTo>
                    <a:lnTo>
                      <a:pt x="3517" y="6581"/>
                    </a:lnTo>
                    <a:lnTo>
                      <a:pt x="3124" y="6143"/>
                    </a:lnTo>
                    <a:lnTo>
                      <a:pt x="2913" y="5962"/>
                    </a:lnTo>
                    <a:lnTo>
                      <a:pt x="3124" y="5796"/>
                    </a:lnTo>
                    <a:lnTo>
                      <a:pt x="3517" y="5358"/>
                    </a:lnTo>
                    <a:lnTo>
                      <a:pt x="4075" y="4528"/>
                    </a:lnTo>
                    <a:lnTo>
                      <a:pt x="4392" y="3879"/>
                    </a:lnTo>
                    <a:close/>
                    <a:moveTo>
                      <a:pt x="6098" y="3909"/>
                    </a:moveTo>
                    <a:lnTo>
                      <a:pt x="6430" y="4558"/>
                    </a:lnTo>
                    <a:lnTo>
                      <a:pt x="6988" y="5388"/>
                    </a:lnTo>
                    <a:lnTo>
                      <a:pt x="7380" y="5826"/>
                    </a:lnTo>
                    <a:lnTo>
                      <a:pt x="7592" y="5992"/>
                    </a:lnTo>
                    <a:lnTo>
                      <a:pt x="7380" y="6143"/>
                    </a:lnTo>
                    <a:lnTo>
                      <a:pt x="6973" y="6581"/>
                    </a:lnTo>
                    <a:lnTo>
                      <a:pt x="6414" y="7426"/>
                    </a:lnTo>
                    <a:lnTo>
                      <a:pt x="6098" y="8060"/>
                    </a:lnTo>
                    <a:lnTo>
                      <a:pt x="5931" y="7954"/>
                    </a:lnTo>
                    <a:lnTo>
                      <a:pt x="5781" y="7818"/>
                    </a:lnTo>
                    <a:lnTo>
                      <a:pt x="5916" y="7607"/>
                    </a:lnTo>
                    <a:lnTo>
                      <a:pt x="6128" y="7154"/>
                    </a:lnTo>
                    <a:lnTo>
                      <a:pt x="6264" y="6686"/>
                    </a:lnTo>
                    <a:lnTo>
                      <a:pt x="6339" y="6219"/>
                    </a:lnTo>
                    <a:lnTo>
                      <a:pt x="6339" y="5736"/>
                    </a:lnTo>
                    <a:lnTo>
                      <a:pt x="6264" y="5253"/>
                    </a:lnTo>
                    <a:lnTo>
                      <a:pt x="6128" y="4800"/>
                    </a:lnTo>
                    <a:lnTo>
                      <a:pt x="5916" y="4362"/>
                    </a:lnTo>
                    <a:lnTo>
                      <a:pt x="5781" y="4151"/>
                    </a:lnTo>
                    <a:lnTo>
                      <a:pt x="5931" y="4030"/>
                    </a:lnTo>
                    <a:lnTo>
                      <a:pt x="6098" y="3909"/>
                    </a:lnTo>
                    <a:close/>
                    <a:moveTo>
                      <a:pt x="2128" y="6475"/>
                    </a:moveTo>
                    <a:lnTo>
                      <a:pt x="2309" y="6505"/>
                    </a:lnTo>
                    <a:lnTo>
                      <a:pt x="2671" y="6777"/>
                    </a:lnTo>
                    <a:lnTo>
                      <a:pt x="3064" y="7290"/>
                    </a:lnTo>
                    <a:lnTo>
                      <a:pt x="3471" y="7984"/>
                    </a:lnTo>
                    <a:lnTo>
                      <a:pt x="3668" y="8407"/>
                    </a:lnTo>
                    <a:lnTo>
                      <a:pt x="3381" y="8482"/>
                    </a:lnTo>
                    <a:lnTo>
                      <a:pt x="2747" y="8588"/>
                    </a:lnTo>
                    <a:lnTo>
                      <a:pt x="2068" y="8603"/>
                    </a:lnTo>
                    <a:lnTo>
                      <a:pt x="1313" y="8543"/>
                    </a:lnTo>
                    <a:lnTo>
                      <a:pt x="936" y="8467"/>
                    </a:lnTo>
                    <a:lnTo>
                      <a:pt x="1132" y="7834"/>
                    </a:lnTo>
                    <a:lnTo>
                      <a:pt x="1524" y="7019"/>
                    </a:lnTo>
                    <a:lnTo>
                      <a:pt x="1841" y="6626"/>
                    </a:lnTo>
                    <a:lnTo>
                      <a:pt x="2068" y="6490"/>
                    </a:lnTo>
                    <a:lnTo>
                      <a:pt x="2128" y="6475"/>
                    </a:lnTo>
                    <a:close/>
                    <a:moveTo>
                      <a:pt x="8407" y="6505"/>
                    </a:moveTo>
                    <a:lnTo>
                      <a:pt x="8633" y="6626"/>
                    </a:lnTo>
                    <a:lnTo>
                      <a:pt x="8950" y="7034"/>
                    </a:lnTo>
                    <a:lnTo>
                      <a:pt x="9342" y="7834"/>
                    </a:lnTo>
                    <a:lnTo>
                      <a:pt x="9554" y="8467"/>
                    </a:lnTo>
                    <a:lnTo>
                      <a:pt x="9161" y="8528"/>
                    </a:lnTo>
                    <a:lnTo>
                      <a:pt x="8422" y="8603"/>
                    </a:lnTo>
                    <a:lnTo>
                      <a:pt x="7728" y="8588"/>
                    </a:lnTo>
                    <a:lnTo>
                      <a:pt x="7109" y="8482"/>
                    </a:lnTo>
                    <a:lnTo>
                      <a:pt x="6822" y="8407"/>
                    </a:lnTo>
                    <a:lnTo>
                      <a:pt x="7018" y="8000"/>
                    </a:lnTo>
                    <a:lnTo>
                      <a:pt x="7411" y="7305"/>
                    </a:lnTo>
                    <a:lnTo>
                      <a:pt x="7803" y="6792"/>
                    </a:lnTo>
                    <a:lnTo>
                      <a:pt x="8180" y="6520"/>
                    </a:lnTo>
                    <a:lnTo>
                      <a:pt x="8346" y="6505"/>
                    </a:lnTo>
                    <a:close/>
                    <a:moveTo>
                      <a:pt x="5237" y="8422"/>
                    </a:moveTo>
                    <a:lnTo>
                      <a:pt x="5449" y="8618"/>
                    </a:lnTo>
                    <a:lnTo>
                      <a:pt x="5735" y="8799"/>
                    </a:lnTo>
                    <a:lnTo>
                      <a:pt x="5464" y="9524"/>
                    </a:lnTo>
                    <a:lnTo>
                      <a:pt x="5237" y="10173"/>
                    </a:lnTo>
                    <a:lnTo>
                      <a:pt x="5011" y="9509"/>
                    </a:lnTo>
                    <a:lnTo>
                      <a:pt x="4724" y="8799"/>
                    </a:lnTo>
                    <a:lnTo>
                      <a:pt x="5011" y="8603"/>
                    </a:lnTo>
                    <a:lnTo>
                      <a:pt x="5237" y="8422"/>
                    </a:lnTo>
                    <a:close/>
                    <a:moveTo>
                      <a:pt x="5237" y="0"/>
                    </a:moveTo>
                    <a:lnTo>
                      <a:pt x="5086" y="31"/>
                    </a:lnTo>
                    <a:lnTo>
                      <a:pt x="4890" y="182"/>
                    </a:lnTo>
                    <a:lnTo>
                      <a:pt x="4830" y="302"/>
                    </a:lnTo>
                    <a:lnTo>
                      <a:pt x="4649" y="951"/>
                    </a:lnTo>
                    <a:lnTo>
                      <a:pt x="4226" y="2204"/>
                    </a:lnTo>
                    <a:lnTo>
                      <a:pt x="3985" y="2793"/>
                    </a:lnTo>
                    <a:lnTo>
                      <a:pt x="3652" y="2687"/>
                    </a:lnTo>
                    <a:lnTo>
                      <a:pt x="2868" y="2551"/>
                    </a:lnTo>
                    <a:lnTo>
                      <a:pt x="1962" y="2536"/>
                    </a:lnTo>
                    <a:lnTo>
                      <a:pt x="906" y="2657"/>
                    </a:lnTo>
                    <a:lnTo>
                      <a:pt x="302" y="2793"/>
                    </a:lnTo>
                    <a:lnTo>
                      <a:pt x="166" y="2853"/>
                    </a:lnTo>
                    <a:lnTo>
                      <a:pt x="60" y="2989"/>
                    </a:lnTo>
                    <a:lnTo>
                      <a:pt x="30" y="3064"/>
                    </a:lnTo>
                    <a:lnTo>
                      <a:pt x="0" y="3215"/>
                    </a:lnTo>
                    <a:lnTo>
                      <a:pt x="30" y="3291"/>
                    </a:lnTo>
                    <a:lnTo>
                      <a:pt x="166" y="3789"/>
                    </a:lnTo>
                    <a:lnTo>
                      <a:pt x="483" y="4649"/>
                    </a:lnTo>
                    <a:lnTo>
                      <a:pt x="815" y="5313"/>
                    </a:lnTo>
                    <a:lnTo>
                      <a:pt x="1177" y="5796"/>
                    </a:lnTo>
                    <a:lnTo>
                      <a:pt x="1358" y="5962"/>
                    </a:lnTo>
                    <a:lnTo>
                      <a:pt x="1162" y="6143"/>
                    </a:lnTo>
                    <a:lnTo>
                      <a:pt x="800" y="6626"/>
                    </a:lnTo>
                    <a:lnTo>
                      <a:pt x="468" y="7290"/>
                    </a:lnTo>
                    <a:lnTo>
                      <a:pt x="166" y="8150"/>
                    </a:lnTo>
                    <a:lnTo>
                      <a:pt x="30" y="8649"/>
                    </a:lnTo>
                    <a:lnTo>
                      <a:pt x="0" y="8799"/>
                    </a:lnTo>
                    <a:lnTo>
                      <a:pt x="60" y="8950"/>
                    </a:lnTo>
                    <a:lnTo>
                      <a:pt x="151" y="9086"/>
                    </a:lnTo>
                    <a:lnTo>
                      <a:pt x="302" y="9131"/>
                    </a:lnTo>
                    <a:lnTo>
                      <a:pt x="906" y="9282"/>
                    </a:lnTo>
                    <a:lnTo>
                      <a:pt x="1962" y="9403"/>
                    </a:lnTo>
                    <a:lnTo>
                      <a:pt x="2883" y="9388"/>
                    </a:lnTo>
                    <a:lnTo>
                      <a:pt x="3652" y="9252"/>
                    </a:lnTo>
                    <a:lnTo>
                      <a:pt x="3985" y="9131"/>
                    </a:lnTo>
                    <a:lnTo>
                      <a:pt x="4226" y="9735"/>
                    </a:lnTo>
                    <a:lnTo>
                      <a:pt x="4649" y="10988"/>
                    </a:lnTo>
                    <a:lnTo>
                      <a:pt x="4830" y="11622"/>
                    </a:lnTo>
                    <a:lnTo>
                      <a:pt x="4890" y="11758"/>
                    </a:lnTo>
                    <a:lnTo>
                      <a:pt x="5086" y="11924"/>
                    </a:lnTo>
                    <a:lnTo>
                      <a:pt x="5237" y="11939"/>
                    </a:lnTo>
                    <a:lnTo>
                      <a:pt x="5373" y="11924"/>
                    </a:lnTo>
                    <a:lnTo>
                      <a:pt x="5569" y="11758"/>
                    </a:lnTo>
                    <a:lnTo>
                      <a:pt x="5630" y="11622"/>
                    </a:lnTo>
                    <a:lnTo>
                      <a:pt x="5811" y="10988"/>
                    </a:lnTo>
                    <a:lnTo>
                      <a:pt x="6233" y="9735"/>
                    </a:lnTo>
                    <a:lnTo>
                      <a:pt x="6475" y="9131"/>
                    </a:lnTo>
                    <a:lnTo>
                      <a:pt x="6807" y="9252"/>
                    </a:lnTo>
                    <a:lnTo>
                      <a:pt x="7592" y="9388"/>
                    </a:lnTo>
                    <a:lnTo>
                      <a:pt x="8497" y="9403"/>
                    </a:lnTo>
                    <a:lnTo>
                      <a:pt x="9554" y="9282"/>
                    </a:lnTo>
                    <a:lnTo>
                      <a:pt x="10157" y="9131"/>
                    </a:lnTo>
                    <a:lnTo>
                      <a:pt x="10293" y="9086"/>
                    </a:lnTo>
                    <a:lnTo>
                      <a:pt x="10399" y="8950"/>
                    </a:lnTo>
                    <a:lnTo>
                      <a:pt x="10444" y="8875"/>
                    </a:lnTo>
                    <a:lnTo>
                      <a:pt x="10459" y="8724"/>
                    </a:lnTo>
                    <a:lnTo>
                      <a:pt x="10444" y="8649"/>
                    </a:lnTo>
                    <a:lnTo>
                      <a:pt x="10293" y="8150"/>
                    </a:lnTo>
                    <a:lnTo>
                      <a:pt x="9976" y="7290"/>
                    </a:lnTo>
                    <a:lnTo>
                      <a:pt x="9644" y="6626"/>
                    </a:lnTo>
                    <a:lnTo>
                      <a:pt x="9282" y="6143"/>
                    </a:lnTo>
                    <a:lnTo>
                      <a:pt x="9101" y="5962"/>
                    </a:lnTo>
                    <a:lnTo>
                      <a:pt x="9297" y="5796"/>
                    </a:lnTo>
                    <a:lnTo>
                      <a:pt x="9659" y="5313"/>
                    </a:lnTo>
                    <a:lnTo>
                      <a:pt x="9991" y="4649"/>
                    </a:lnTo>
                    <a:lnTo>
                      <a:pt x="10293" y="3789"/>
                    </a:lnTo>
                    <a:lnTo>
                      <a:pt x="10444" y="3291"/>
                    </a:lnTo>
                    <a:lnTo>
                      <a:pt x="10459" y="3140"/>
                    </a:lnTo>
                    <a:lnTo>
                      <a:pt x="10399" y="2989"/>
                    </a:lnTo>
                    <a:lnTo>
                      <a:pt x="10308" y="2853"/>
                    </a:lnTo>
                    <a:lnTo>
                      <a:pt x="10157" y="2793"/>
                    </a:lnTo>
                    <a:lnTo>
                      <a:pt x="9554" y="2657"/>
                    </a:lnTo>
                    <a:lnTo>
                      <a:pt x="8497" y="2536"/>
                    </a:lnTo>
                    <a:lnTo>
                      <a:pt x="7577" y="2551"/>
                    </a:lnTo>
                    <a:lnTo>
                      <a:pt x="6807" y="2687"/>
                    </a:lnTo>
                    <a:lnTo>
                      <a:pt x="6475" y="2793"/>
                    </a:lnTo>
                    <a:lnTo>
                      <a:pt x="6233" y="2204"/>
                    </a:lnTo>
                    <a:lnTo>
                      <a:pt x="5811" y="951"/>
                    </a:lnTo>
                    <a:lnTo>
                      <a:pt x="5630" y="302"/>
                    </a:lnTo>
                    <a:lnTo>
                      <a:pt x="5569" y="182"/>
                    </a:lnTo>
                    <a:lnTo>
                      <a:pt x="5373" y="16"/>
                    </a:lnTo>
                    <a:lnTo>
                      <a:pt x="5237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Google Shape;2167;p85">
                <a:extLst>
                  <a:ext uri="{FF2B5EF4-FFF2-40B4-BE49-F238E27FC236}">
                    <a16:creationId xmlns:a16="http://schemas.microsoft.com/office/drawing/2014/main" xmlns="" id="{E6657C25-94C8-4572-8395-5FE91A2FA815}"/>
                  </a:ext>
                </a:extLst>
              </p:cNvPr>
              <p:cNvSpPr/>
              <p:nvPr/>
            </p:nvSpPr>
            <p:spPr>
              <a:xfrm>
                <a:off x="4606047" y="2201793"/>
                <a:ext cx="21000" cy="100544"/>
              </a:xfrm>
              <a:custGeom>
                <a:avLst/>
                <a:gdLst/>
                <a:ahLst/>
                <a:cxnLst/>
                <a:rect l="l" t="t" r="r" b="b"/>
                <a:pathLst>
                  <a:path w="801" h="3835" extrusionOk="0">
                    <a:moveTo>
                      <a:pt x="408" y="1"/>
                    </a:moveTo>
                    <a:lnTo>
                      <a:pt x="242" y="31"/>
                    </a:lnTo>
                    <a:lnTo>
                      <a:pt x="31" y="242"/>
                    </a:lnTo>
                    <a:lnTo>
                      <a:pt x="1" y="408"/>
                    </a:lnTo>
                    <a:lnTo>
                      <a:pt x="1" y="3442"/>
                    </a:lnTo>
                    <a:lnTo>
                      <a:pt x="31" y="3593"/>
                    </a:lnTo>
                    <a:lnTo>
                      <a:pt x="242" y="3819"/>
                    </a:lnTo>
                    <a:lnTo>
                      <a:pt x="408" y="3834"/>
                    </a:lnTo>
                    <a:lnTo>
                      <a:pt x="559" y="3819"/>
                    </a:lnTo>
                    <a:lnTo>
                      <a:pt x="786" y="3593"/>
                    </a:lnTo>
                    <a:lnTo>
                      <a:pt x="801" y="3442"/>
                    </a:lnTo>
                    <a:lnTo>
                      <a:pt x="801" y="408"/>
                    </a:lnTo>
                    <a:lnTo>
                      <a:pt x="770" y="257"/>
                    </a:lnTo>
                    <a:lnTo>
                      <a:pt x="559" y="31"/>
                    </a:lnTo>
                    <a:lnTo>
                      <a:pt x="408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xmlns="" id="{AD731E2F-CFBE-43C9-86AA-275CDAE4639B}"/>
                </a:ext>
              </a:extLst>
            </p:cNvPr>
            <p:cNvSpPr/>
            <p:nvPr/>
          </p:nvSpPr>
          <p:spPr>
            <a:xfrm>
              <a:off x="1861662" y="-249855"/>
              <a:ext cx="45719" cy="812800"/>
            </a:xfrm>
            <a:prstGeom prst="rect">
              <a:avLst/>
            </a:prstGeom>
            <a:solidFill>
              <a:srgbClr val="DA07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xmlns="" id="{ED9CFCD9-AE60-4C1A-8015-969DF48FD4C3}"/>
              </a:ext>
            </a:extLst>
          </p:cNvPr>
          <p:cNvGrpSpPr/>
          <p:nvPr/>
        </p:nvGrpSpPr>
        <p:grpSpPr>
          <a:xfrm>
            <a:off x="2376422" y="179626"/>
            <a:ext cx="534789" cy="1107563"/>
            <a:chOff x="914400" y="-249855"/>
            <a:chExt cx="1930759" cy="3998660"/>
          </a:xfrm>
        </p:grpSpPr>
        <p:grpSp>
          <p:nvGrpSpPr>
            <p:cNvPr id="77" name="Google Shape;2136;p85">
              <a:extLst>
                <a:ext uri="{FF2B5EF4-FFF2-40B4-BE49-F238E27FC236}">
                  <a16:creationId xmlns:a16="http://schemas.microsoft.com/office/drawing/2014/main" xmlns="" id="{5C9FDA45-9523-47D6-9B62-C68366888771}"/>
                </a:ext>
              </a:extLst>
            </p:cNvPr>
            <p:cNvGrpSpPr/>
            <p:nvPr/>
          </p:nvGrpSpPr>
          <p:grpSpPr>
            <a:xfrm>
              <a:off x="914400" y="466787"/>
              <a:ext cx="1930759" cy="3282018"/>
              <a:chOff x="4124475" y="1250559"/>
              <a:chExt cx="984913" cy="1674213"/>
            </a:xfrm>
          </p:grpSpPr>
          <p:sp>
            <p:nvSpPr>
              <p:cNvPr id="79" name="Google Shape;2137;p85">
                <a:extLst>
                  <a:ext uri="{FF2B5EF4-FFF2-40B4-BE49-F238E27FC236}">
                    <a16:creationId xmlns:a16="http://schemas.microsoft.com/office/drawing/2014/main" xmlns="" id="{0E31FCFD-48A5-4875-908A-CE6A888A675F}"/>
                  </a:ext>
                </a:extLst>
              </p:cNvPr>
              <p:cNvSpPr/>
              <p:nvPr/>
            </p:nvSpPr>
            <p:spPr>
              <a:xfrm>
                <a:off x="4405820" y="2586828"/>
                <a:ext cx="422233" cy="84683"/>
              </a:xfrm>
              <a:custGeom>
                <a:avLst/>
                <a:gdLst/>
                <a:ahLst/>
                <a:cxnLst/>
                <a:rect l="l" t="t" r="r" b="b"/>
                <a:pathLst>
                  <a:path w="16105" h="3230" extrusionOk="0">
                    <a:moveTo>
                      <a:pt x="1540" y="0"/>
                    </a:moveTo>
                    <a:lnTo>
                      <a:pt x="1238" y="15"/>
                    </a:lnTo>
                    <a:lnTo>
                      <a:pt x="680" y="257"/>
                    </a:lnTo>
                    <a:lnTo>
                      <a:pt x="257" y="679"/>
                    </a:lnTo>
                    <a:lnTo>
                      <a:pt x="16" y="1238"/>
                    </a:lnTo>
                    <a:lnTo>
                      <a:pt x="1" y="1555"/>
                    </a:lnTo>
                    <a:lnTo>
                      <a:pt x="1" y="3230"/>
                    </a:lnTo>
                    <a:lnTo>
                      <a:pt x="16105" y="3230"/>
                    </a:lnTo>
                    <a:lnTo>
                      <a:pt x="16105" y="1555"/>
                    </a:lnTo>
                    <a:lnTo>
                      <a:pt x="16090" y="1238"/>
                    </a:lnTo>
                    <a:lnTo>
                      <a:pt x="15848" y="679"/>
                    </a:lnTo>
                    <a:lnTo>
                      <a:pt x="15441" y="257"/>
                    </a:lnTo>
                    <a:lnTo>
                      <a:pt x="14882" y="15"/>
                    </a:lnTo>
                    <a:lnTo>
                      <a:pt x="1456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Google Shape;2138;p85">
                <a:extLst>
                  <a:ext uri="{FF2B5EF4-FFF2-40B4-BE49-F238E27FC236}">
                    <a16:creationId xmlns:a16="http://schemas.microsoft.com/office/drawing/2014/main" xmlns="" id="{11057908-3DD7-436A-AFCE-59CE066644D6}"/>
                  </a:ext>
                </a:extLst>
              </p:cNvPr>
              <p:cNvSpPr/>
              <p:nvPr/>
            </p:nvSpPr>
            <p:spPr>
              <a:xfrm>
                <a:off x="4447769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Google Shape;2139;p85">
                <a:extLst>
                  <a:ext uri="{FF2B5EF4-FFF2-40B4-BE49-F238E27FC236}">
                    <a16:creationId xmlns:a16="http://schemas.microsoft.com/office/drawing/2014/main" xmlns="" id="{D3C975EB-B6E4-4FC3-B2B0-41AD03D8766D}"/>
                  </a:ext>
                </a:extLst>
              </p:cNvPr>
              <p:cNvSpPr/>
              <p:nvPr/>
            </p:nvSpPr>
            <p:spPr>
              <a:xfrm>
                <a:off x="4764325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Google Shape;2140;p85">
                <a:extLst>
                  <a:ext uri="{FF2B5EF4-FFF2-40B4-BE49-F238E27FC236}">
                    <a16:creationId xmlns:a16="http://schemas.microsoft.com/office/drawing/2014/main" xmlns="" id="{8234954F-CB8C-4CC7-BAD3-2C5C136FDAE2}"/>
                  </a:ext>
                </a:extLst>
              </p:cNvPr>
              <p:cNvSpPr/>
              <p:nvPr/>
            </p:nvSpPr>
            <p:spPr>
              <a:xfrm>
                <a:off x="4637718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Google Shape;2141;p85">
                <a:extLst>
                  <a:ext uri="{FF2B5EF4-FFF2-40B4-BE49-F238E27FC236}">
                    <a16:creationId xmlns:a16="http://schemas.microsoft.com/office/drawing/2014/main" xmlns="" id="{D094005A-C72D-4622-AB93-AAC910E4B1DB}"/>
                  </a:ext>
                </a:extLst>
              </p:cNvPr>
              <p:cNvSpPr/>
              <p:nvPr/>
            </p:nvSpPr>
            <p:spPr>
              <a:xfrm>
                <a:off x="4701009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Google Shape;2142;p85">
                <a:extLst>
                  <a:ext uri="{FF2B5EF4-FFF2-40B4-BE49-F238E27FC236}">
                    <a16:creationId xmlns:a16="http://schemas.microsoft.com/office/drawing/2014/main" xmlns="" id="{621DC82F-457A-48EF-9BE2-F2CB54252B20}"/>
                  </a:ext>
                </a:extLst>
              </p:cNvPr>
              <p:cNvSpPr/>
              <p:nvPr/>
            </p:nvSpPr>
            <p:spPr>
              <a:xfrm>
                <a:off x="4574402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Google Shape;2143;p85">
                <a:extLst>
                  <a:ext uri="{FF2B5EF4-FFF2-40B4-BE49-F238E27FC236}">
                    <a16:creationId xmlns:a16="http://schemas.microsoft.com/office/drawing/2014/main" xmlns="" id="{B9FBEC56-7384-49E9-B5D3-671593881E42}"/>
                  </a:ext>
                </a:extLst>
              </p:cNvPr>
              <p:cNvSpPr/>
              <p:nvPr/>
            </p:nvSpPr>
            <p:spPr>
              <a:xfrm>
                <a:off x="4511085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Google Shape;2144;p85">
                <a:extLst>
                  <a:ext uri="{FF2B5EF4-FFF2-40B4-BE49-F238E27FC236}">
                    <a16:creationId xmlns:a16="http://schemas.microsoft.com/office/drawing/2014/main" xmlns="" id="{331665D9-7A41-4499-BA52-899DA8861211}"/>
                  </a:ext>
                </a:extLst>
              </p:cNvPr>
              <p:cNvSpPr/>
              <p:nvPr/>
            </p:nvSpPr>
            <p:spPr>
              <a:xfrm>
                <a:off x="4124475" y="1250559"/>
                <a:ext cx="984913" cy="984887"/>
              </a:xfrm>
              <a:custGeom>
                <a:avLst/>
                <a:gdLst/>
                <a:ahLst/>
                <a:cxnLst/>
                <a:rect l="l" t="t" r="r" b="b"/>
                <a:pathLst>
                  <a:path w="37567" h="37566" extrusionOk="0">
                    <a:moveTo>
                      <a:pt x="18550" y="0"/>
                    </a:moveTo>
                    <a:lnTo>
                      <a:pt x="18097" y="181"/>
                    </a:lnTo>
                    <a:lnTo>
                      <a:pt x="17901" y="347"/>
                    </a:lnTo>
                    <a:lnTo>
                      <a:pt x="363" y="17900"/>
                    </a:lnTo>
                    <a:lnTo>
                      <a:pt x="182" y="18096"/>
                    </a:lnTo>
                    <a:lnTo>
                      <a:pt x="1" y="18549"/>
                    </a:lnTo>
                    <a:lnTo>
                      <a:pt x="1" y="19017"/>
                    </a:lnTo>
                    <a:lnTo>
                      <a:pt x="182" y="19470"/>
                    </a:lnTo>
                    <a:lnTo>
                      <a:pt x="363" y="19666"/>
                    </a:lnTo>
                    <a:lnTo>
                      <a:pt x="17901" y="37219"/>
                    </a:lnTo>
                    <a:lnTo>
                      <a:pt x="18097" y="37385"/>
                    </a:lnTo>
                    <a:lnTo>
                      <a:pt x="18535" y="37566"/>
                    </a:lnTo>
                    <a:lnTo>
                      <a:pt x="19018" y="37566"/>
                    </a:lnTo>
                    <a:lnTo>
                      <a:pt x="19470" y="37385"/>
                    </a:lnTo>
                    <a:lnTo>
                      <a:pt x="19682" y="37219"/>
                    </a:lnTo>
                    <a:lnTo>
                      <a:pt x="37220" y="19666"/>
                    </a:lnTo>
                    <a:lnTo>
                      <a:pt x="37386" y="19470"/>
                    </a:lnTo>
                    <a:lnTo>
                      <a:pt x="37567" y="19017"/>
                    </a:lnTo>
                    <a:lnTo>
                      <a:pt x="37567" y="18549"/>
                    </a:lnTo>
                    <a:lnTo>
                      <a:pt x="37386" y="18096"/>
                    </a:lnTo>
                    <a:lnTo>
                      <a:pt x="37220" y="17900"/>
                    </a:lnTo>
                    <a:lnTo>
                      <a:pt x="19682" y="347"/>
                    </a:lnTo>
                    <a:lnTo>
                      <a:pt x="19486" y="181"/>
                    </a:lnTo>
                    <a:lnTo>
                      <a:pt x="19033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Google Shape;2145;p85">
                <a:extLst>
                  <a:ext uri="{FF2B5EF4-FFF2-40B4-BE49-F238E27FC236}">
                    <a16:creationId xmlns:a16="http://schemas.microsoft.com/office/drawing/2014/main" xmlns="" id="{23351CC2-4D25-44BD-B3E8-A44A049FE067}"/>
                  </a:ext>
                </a:extLst>
              </p:cNvPr>
              <p:cNvSpPr/>
              <p:nvPr/>
            </p:nvSpPr>
            <p:spPr>
              <a:xfrm>
                <a:off x="4229740" y="1355797"/>
                <a:ext cx="774386" cy="774413"/>
              </a:xfrm>
              <a:custGeom>
                <a:avLst/>
                <a:gdLst/>
                <a:ahLst/>
                <a:cxnLst/>
                <a:rect l="l" t="t" r="r" b="b"/>
                <a:pathLst>
                  <a:path w="29537" h="29538" extrusionOk="0">
                    <a:moveTo>
                      <a:pt x="14761" y="1"/>
                    </a:moveTo>
                    <a:lnTo>
                      <a:pt x="1" y="14777"/>
                    </a:lnTo>
                    <a:lnTo>
                      <a:pt x="14761" y="29537"/>
                    </a:lnTo>
                    <a:lnTo>
                      <a:pt x="29537" y="14777"/>
                    </a:lnTo>
                    <a:lnTo>
                      <a:pt x="14761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Google Shape;2146;p85">
                <a:extLst>
                  <a:ext uri="{FF2B5EF4-FFF2-40B4-BE49-F238E27FC236}">
                    <a16:creationId xmlns:a16="http://schemas.microsoft.com/office/drawing/2014/main" xmlns="" id="{F17A8EBF-0464-4D64-8E04-8F93A1491E9D}"/>
                  </a:ext>
                </a:extLst>
              </p:cNvPr>
              <p:cNvSpPr/>
              <p:nvPr/>
            </p:nvSpPr>
            <p:spPr>
              <a:xfrm>
                <a:off x="4855747" y="1702449"/>
                <a:ext cx="81536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3110" h="3094" extrusionOk="0">
                    <a:moveTo>
                      <a:pt x="1555" y="0"/>
                    </a:moveTo>
                    <a:lnTo>
                      <a:pt x="0" y="1555"/>
                    </a:lnTo>
                    <a:lnTo>
                      <a:pt x="1555" y="3094"/>
                    </a:lnTo>
                    <a:lnTo>
                      <a:pt x="3109" y="1555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Google Shape;2147;p85">
                <a:extLst>
                  <a:ext uri="{FF2B5EF4-FFF2-40B4-BE49-F238E27FC236}">
                    <a16:creationId xmlns:a16="http://schemas.microsoft.com/office/drawing/2014/main" xmlns="" id="{1059E621-2250-478E-A2A2-4BFDFFEBBF01}"/>
                  </a:ext>
                </a:extLst>
              </p:cNvPr>
              <p:cNvSpPr/>
              <p:nvPr/>
            </p:nvSpPr>
            <p:spPr>
              <a:xfrm>
                <a:off x="4576762" y="1422679"/>
                <a:ext cx="81143" cy="81143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5" extrusionOk="0">
                    <a:moveTo>
                      <a:pt x="1540" y="1"/>
                    </a:moveTo>
                    <a:lnTo>
                      <a:pt x="1" y="1555"/>
                    </a:lnTo>
                    <a:lnTo>
                      <a:pt x="1540" y="3095"/>
                    </a:lnTo>
                    <a:lnTo>
                      <a:pt x="3095" y="1555"/>
                    </a:lnTo>
                    <a:lnTo>
                      <a:pt x="1540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Google Shape;2148;p85">
                <a:extLst>
                  <a:ext uri="{FF2B5EF4-FFF2-40B4-BE49-F238E27FC236}">
                    <a16:creationId xmlns:a16="http://schemas.microsoft.com/office/drawing/2014/main" xmlns="" id="{42D4197C-F46A-4F5B-BFA3-88F6F8E99B59}"/>
                  </a:ext>
                </a:extLst>
              </p:cNvPr>
              <p:cNvSpPr/>
              <p:nvPr/>
            </p:nvSpPr>
            <p:spPr>
              <a:xfrm>
                <a:off x="4464784" y="1478864"/>
                <a:ext cx="304307" cy="164646"/>
              </a:xfrm>
              <a:custGeom>
                <a:avLst/>
                <a:gdLst/>
                <a:ahLst/>
                <a:cxnLst/>
                <a:rect l="l" t="t" r="r" b="b"/>
                <a:pathLst>
                  <a:path w="11607" h="6280" extrusionOk="0">
                    <a:moveTo>
                      <a:pt x="3653" y="1"/>
                    </a:moveTo>
                    <a:lnTo>
                      <a:pt x="1" y="3683"/>
                    </a:lnTo>
                    <a:lnTo>
                      <a:pt x="2597" y="6279"/>
                    </a:lnTo>
                    <a:lnTo>
                      <a:pt x="4211" y="4679"/>
                    </a:lnTo>
                    <a:lnTo>
                      <a:pt x="5796" y="6279"/>
                    </a:lnTo>
                    <a:lnTo>
                      <a:pt x="7396" y="4679"/>
                    </a:lnTo>
                    <a:lnTo>
                      <a:pt x="8996" y="6279"/>
                    </a:lnTo>
                    <a:lnTo>
                      <a:pt x="11607" y="3683"/>
                    </a:lnTo>
                    <a:lnTo>
                      <a:pt x="7939" y="1"/>
                    </a:lnTo>
                    <a:lnTo>
                      <a:pt x="5796" y="2129"/>
                    </a:lnTo>
                    <a:lnTo>
                      <a:pt x="3653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Google Shape;2149;p85">
                <a:extLst>
                  <a:ext uri="{FF2B5EF4-FFF2-40B4-BE49-F238E27FC236}">
                    <a16:creationId xmlns:a16="http://schemas.microsoft.com/office/drawing/2014/main" xmlns="" id="{29511583-E51A-424E-85A0-4B20ECD151BB}"/>
                  </a:ext>
                </a:extLst>
              </p:cNvPr>
              <p:cNvSpPr/>
              <p:nvPr/>
            </p:nvSpPr>
            <p:spPr>
              <a:xfrm>
                <a:off x="4716451" y="1590840"/>
                <a:ext cx="164646" cy="304726"/>
              </a:xfrm>
              <a:custGeom>
                <a:avLst/>
                <a:gdLst/>
                <a:ahLst/>
                <a:cxnLst/>
                <a:rect l="l" t="t" r="r" b="b"/>
                <a:pathLst>
                  <a:path w="6280" h="11623" extrusionOk="0">
                    <a:moveTo>
                      <a:pt x="2612" y="1"/>
                    </a:moveTo>
                    <a:lnTo>
                      <a:pt x="1" y="2597"/>
                    </a:lnTo>
                    <a:lnTo>
                      <a:pt x="1585" y="4197"/>
                    </a:lnTo>
                    <a:lnTo>
                      <a:pt x="1" y="5812"/>
                    </a:lnTo>
                    <a:lnTo>
                      <a:pt x="1585" y="7411"/>
                    </a:lnTo>
                    <a:lnTo>
                      <a:pt x="1" y="9011"/>
                    </a:lnTo>
                    <a:lnTo>
                      <a:pt x="2612" y="11622"/>
                    </a:lnTo>
                    <a:lnTo>
                      <a:pt x="6279" y="7940"/>
                    </a:lnTo>
                    <a:lnTo>
                      <a:pt x="4151" y="5812"/>
                    </a:lnTo>
                    <a:lnTo>
                      <a:pt x="6279" y="3668"/>
                    </a:lnTo>
                    <a:lnTo>
                      <a:pt x="26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Google Shape;2150;p85">
                <a:extLst>
                  <a:ext uri="{FF2B5EF4-FFF2-40B4-BE49-F238E27FC236}">
                    <a16:creationId xmlns:a16="http://schemas.microsoft.com/office/drawing/2014/main" xmlns="" id="{C977411E-5A90-4577-BA3E-98CBCF668348}"/>
                  </a:ext>
                </a:extLst>
              </p:cNvPr>
              <p:cNvSpPr/>
              <p:nvPr/>
            </p:nvSpPr>
            <p:spPr>
              <a:xfrm>
                <a:off x="4674109" y="1674343"/>
                <a:ext cx="53064" cy="53431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38" extrusionOk="0">
                    <a:moveTo>
                      <a:pt x="1012" y="0"/>
                    </a:moveTo>
                    <a:lnTo>
                      <a:pt x="1" y="1012"/>
                    </a:lnTo>
                    <a:lnTo>
                      <a:pt x="1012" y="2038"/>
                    </a:lnTo>
                    <a:lnTo>
                      <a:pt x="2023" y="1012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Google Shape;2151;p85">
                <a:extLst>
                  <a:ext uri="{FF2B5EF4-FFF2-40B4-BE49-F238E27FC236}">
                    <a16:creationId xmlns:a16="http://schemas.microsoft.com/office/drawing/2014/main" xmlns="" id="{BB017935-F869-4BBD-90A2-369931AA009C}"/>
                  </a:ext>
                </a:extLst>
              </p:cNvPr>
              <p:cNvSpPr/>
              <p:nvPr/>
            </p:nvSpPr>
            <p:spPr>
              <a:xfrm>
                <a:off x="4632160" y="1632002"/>
                <a:ext cx="53457" cy="53457"/>
              </a:xfrm>
              <a:custGeom>
                <a:avLst/>
                <a:gdLst/>
                <a:ahLst/>
                <a:cxnLst/>
                <a:rect l="l" t="t" r="r" b="b"/>
                <a:pathLst>
                  <a:path w="2039" h="2039" extrusionOk="0">
                    <a:moveTo>
                      <a:pt x="1012" y="1"/>
                    </a:moveTo>
                    <a:lnTo>
                      <a:pt x="1" y="1012"/>
                    </a:lnTo>
                    <a:lnTo>
                      <a:pt x="1012" y="2038"/>
                    </a:lnTo>
                    <a:lnTo>
                      <a:pt x="2038" y="1012"/>
                    </a:lnTo>
                    <a:lnTo>
                      <a:pt x="10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Google Shape;2152;p85">
                <a:extLst>
                  <a:ext uri="{FF2B5EF4-FFF2-40B4-BE49-F238E27FC236}">
                    <a16:creationId xmlns:a16="http://schemas.microsoft.com/office/drawing/2014/main" xmlns="" id="{F18F0847-46B3-45B3-BE03-4ABBA47EFEDC}"/>
                  </a:ext>
                </a:extLst>
              </p:cNvPr>
              <p:cNvSpPr/>
              <p:nvPr/>
            </p:nvSpPr>
            <p:spPr>
              <a:xfrm>
                <a:off x="4352414" y="1590840"/>
                <a:ext cx="164620" cy="304726"/>
              </a:xfrm>
              <a:custGeom>
                <a:avLst/>
                <a:gdLst/>
                <a:ahLst/>
                <a:cxnLst/>
                <a:rect l="l" t="t" r="r" b="b"/>
                <a:pathLst>
                  <a:path w="6279" h="11623" extrusionOk="0">
                    <a:moveTo>
                      <a:pt x="3683" y="1"/>
                    </a:moveTo>
                    <a:lnTo>
                      <a:pt x="0" y="3668"/>
                    </a:lnTo>
                    <a:lnTo>
                      <a:pt x="2128" y="5812"/>
                    </a:lnTo>
                    <a:lnTo>
                      <a:pt x="0" y="7940"/>
                    </a:lnTo>
                    <a:lnTo>
                      <a:pt x="3683" y="11622"/>
                    </a:lnTo>
                    <a:lnTo>
                      <a:pt x="6279" y="9011"/>
                    </a:lnTo>
                    <a:lnTo>
                      <a:pt x="4694" y="7411"/>
                    </a:lnTo>
                    <a:lnTo>
                      <a:pt x="6279" y="5812"/>
                    </a:lnTo>
                    <a:lnTo>
                      <a:pt x="4694" y="4197"/>
                    </a:lnTo>
                    <a:lnTo>
                      <a:pt x="6279" y="2597"/>
                    </a:lnTo>
                    <a:lnTo>
                      <a:pt x="3683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Google Shape;2153;p85">
                <a:extLst>
                  <a:ext uri="{FF2B5EF4-FFF2-40B4-BE49-F238E27FC236}">
                    <a16:creationId xmlns:a16="http://schemas.microsoft.com/office/drawing/2014/main" xmlns="" id="{7F2CD872-91C6-47D7-99C7-8C6D3409FA93}"/>
                  </a:ext>
                </a:extLst>
              </p:cNvPr>
              <p:cNvSpPr/>
              <p:nvPr/>
            </p:nvSpPr>
            <p:spPr>
              <a:xfrm>
                <a:off x="4296622" y="1702449"/>
                <a:ext cx="81143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4" extrusionOk="0">
                    <a:moveTo>
                      <a:pt x="1540" y="0"/>
                    </a:moveTo>
                    <a:lnTo>
                      <a:pt x="0" y="1539"/>
                    </a:lnTo>
                    <a:lnTo>
                      <a:pt x="1540" y="3094"/>
                    </a:lnTo>
                    <a:lnTo>
                      <a:pt x="3094" y="1539"/>
                    </a:lnTo>
                    <a:lnTo>
                      <a:pt x="1540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Google Shape;2154;p85">
                <a:extLst>
                  <a:ext uri="{FF2B5EF4-FFF2-40B4-BE49-F238E27FC236}">
                    <a16:creationId xmlns:a16="http://schemas.microsoft.com/office/drawing/2014/main" xmlns="" id="{655C1BCF-E63D-41D0-B9A5-A44EE0098AB2}"/>
                  </a:ext>
                </a:extLst>
              </p:cNvPr>
              <p:cNvSpPr/>
              <p:nvPr/>
            </p:nvSpPr>
            <p:spPr>
              <a:xfrm>
                <a:off x="4548289" y="1632395"/>
                <a:ext cx="53038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4" extrusionOk="0">
                    <a:moveTo>
                      <a:pt x="1011" y="1"/>
                    </a:moveTo>
                    <a:lnTo>
                      <a:pt x="0" y="1012"/>
                    </a:lnTo>
                    <a:lnTo>
                      <a:pt x="1011" y="2023"/>
                    </a:lnTo>
                    <a:lnTo>
                      <a:pt x="2023" y="1012"/>
                    </a:lnTo>
                    <a:lnTo>
                      <a:pt x="1011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Google Shape;2155;p85">
                <a:extLst>
                  <a:ext uri="{FF2B5EF4-FFF2-40B4-BE49-F238E27FC236}">
                    <a16:creationId xmlns:a16="http://schemas.microsoft.com/office/drawing/2014/main" xmlns="" id="{0FDF3F58-5592-4EC1-B832-C4E32A575F0A}"/>
                  </a:ext>
                </a:extLst>
              </p:cNvPr>
              <p:cNvSpPr/>
              <p:nvPr/>
            </p:nvSpPr>
            <p:spPr>
              <a:xfrm>
                <a:off x="4506340" y="1674343"/>
                <a:ext cx="53038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3" extrusionOk="0">
                    <a:moveTo>
                      <a:pt x="1012" y="0"/>
                    </a:moveTo>
                    <a:lnTo>
                      <a:pt x="0" y="1012"/>
                    </a:lnTo>
                    <a:lnTo>
                      <a:pt x="1012" y="2023"/>
                    </a:lnTo>
                    <a:lnTo>
                      <a:pt x="2023" y="1012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Google Shape;2156;p85">
                <a:extLst>
                  <a:ext uri="{FF2B5EF4-FFF2-40B4-BE49-F238E27FC236}">
                    <a16:creationId xmlns:a16="http://schemas.microsoft.com/office/drawing/2014/main" xmlns="" id="{0250651D-A026-4EF0-A316-A4C61F4AD9F3}"/>
                  </a:ext>
                </a:extLst>
              </p:cNvPr>
              <p:cNvSpPr/>
              <p:nvPr/>
            </p:nvSpPr>
            <p:spPr>
              <a:xfrm>
                <a:off x="4590238" y="1674343"/>
                <a:ext cx="53431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23" extrusionOk="0">
                    <a:moveTo>
                      <a:pt x="1011" y="0"/>
                    </a:moveTo>
                    <a:lnTo>
                      <a:pt x="0" y="1012"/>
                    </a:lnTo>
                    <a:lnTo>
                      <a:pt x="1011" y="2023"/>
                    </a:lnTo>
                    <a:lnTo>
                      <a:pt x="2038" y="1012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Google Shape;2157;p85">
                <a:extLst>
                  <a:ext uri="{FF2B5EF4-FFF2-40B4-BE49-F238E27FC236}">
                    <a16:creationId xmlns:a16="http://schemas.microsoft.com/office/drawing/2014/main" xmlns="" id="{33334141-E9F8-42E8-ABBC-0E4C74626517}"/>
                  </a:ext>
                </a:extLst>
              </p:cNvPr>
              <p:cNvSpPr/>
              <p:nvPr/>
            </p:nvSpPr>
            <p:spPr>
              <a:xfrm>
                <a:off x="4548289" y="1716292"/>
                <a:ext cx="53431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23" extrusionOk="0">
                    <a:moveTo>
                      <a:pt x="1011" y="0"/>
                    </a:moveTo>
                    <a:lnTo>
                      <a:pt x="0" y="1011"/>
                    </a:lnTo>
                    <a:lnTo>
                      <a:pt x="1011" y="2023"/>
                    </a:lnTo>
                    <a:lnTo>
                      <a:pt x="2038" y="1011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Google Shape;2158;p85">
                <a:extLst>
                  <a:ext uri="{FF2B5EF4-FFF2-40B4-BE49-F238E27FC236}">
                    <a16:creationId xmlns:a16="http://schemas.microsoft.com/office/drawing/2014/main" xmlns="" id="{F20308A3-83D9-4D8E-9A98-344ECD53B94A}"/>
                  </a:ext>
                </a:extLst>
              </p:cNvPr>
              <p:cNvSpPr/>
              <p:nvPr/>
            </p:nvSpPr>
            <p:spPr>
              <a:xfrm>
                <a:off x="4506340" y="1758240"/>
                <a:ext cx="53038" cy="53431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38" extrusionOk="0">
                    <a:moveTo>
                      <a:pt x="1012" y="0"/>
                    </a:moveTo>
                    <a:lnTo>
                      <a:pt x="0" y="1026"/>
                    </a:lnTo>
                    <a:lnTo>
                      <a:pt x="1012" y="2038"/>
                    </a:lnTo>
                    <a:lnTo>
                      <a:pt x="2023" y="1026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Google Shape;2159;p85">
                <a:extLst>
                  <a:ext uri="{FF2B5EF4-FFF2-40B4-BE49-F238E27FC236}">
                    <a16:creationId xmlns:a16="http://schemas.microsoft.com/office/drawing/2014/main" xmlns="" id="{86D43CF5-EA3B-40B2-A53B-B3301FEB06CF}"/>
                  </a:ext>
                </a:extLst>
              </p:cNvPr>
              <p:cNvSpPr/>
              <p:nvPr/>
            </p:nvSpPr>
            <p:spPr>
              <a:xfrm>
                <a:off x="4632553" y="1716292"/>
                <a:ext cx="53064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3" extrusionOk="0">
                    <a:moveTo>
                      <a:pt x="1012" y="0"/>
                    </a:moveTo>
                    <a:lnTo>
                      <a:pt x="1" y="1011"/>
                    </a:lnTo>
                    <a:lnTo>
                      <a:pt x="1012" y="2023"/>
                    </a:lnTo>
                    <a:lnTo>
                      <a:pt x="2023" y="1011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Google Shape;2160;p85">
                <a:extLst>
                  <a:ext uri="{FF2B5EF4-FFF2-40B4-BE49-F238E27FC236}">
                    <a16:creationId xmlns:a16="http://schemas.microsoft.com/office/drawing/2014/main" xmlns="" id="{2A2F61F4-CBE9-47A2-A27E-052CC77FBE60}"/>
                  </a:ext>
                </a:extLst>
              </p:cNvPr>
              <p:cNvSpPr/>
              <p:nvPr/>
            </p:nvSpPr>
            <p:spPr>
              <a:xfrm>
                <a:off x="4590631" y="1758240"/>
                <a:ext cx="53038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3" extrusionOk="0">
                    <a:moveTo>
                      <a:pt x="1011" y="0"/>
                    </a:moveTo>
                    <a:lnTo>
                      <a:pt x="0" y="1011"/>
                    </a:lnTo>
                    <a:lnTo>
                      <a:pt x="1011" y="2022"/>
                    </a:lnTo>
                    <a:lnTo>
                      <a:pt x="2023" y="1011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Google Shape;2161;p85">
                <a:extLst>
                  <a:ext uri="{FF2B5EF4-FFF2-40B4-BE49-F238E27FC236}">
                    <a16:creationId xmlns:a16="http://schemas.microsoft.com/office/drawing/2014/main" xmlns="" id="{479AD3A9-BA6E-4B50-845E-61975DD243FD}"/>
                  </a:ext>
                </a:extLst>
              </p:cNvPr>
              <p:cNvSpPr/>
              <p:nvPr/>
            </p:nvSpPr>
            <p:spPr>
              <a:xfrm>
                <a:off x="4548289" y="1800163"/>
                <a:ext cx="53431" cy="53457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39" extrusionOk="0">
                    <a:moveTo>
                      <a:pt x="1026" y="1"/>
                    </a:moveTo>
                    <a:lnTo>
                      <a:pt x="0" y="1027"/>
                    </a:lnTo>
                    <a:lnTo>
                      <a:pt x="1026" y="2038"/>
                    </a:lnTo>
                    <a:lnTo>
                      <a:pt x="2038" y="1027"/>
                    </a:lnTo>
                    <a:lnTo>
                      <a:pt x="1026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Google Shape;2162;p85">
                <a:extLst>
                  <a:ext uri="{FF2B5EF4-FFF2-40B4-BE49-F238E27FC236}">
                    <a16:creationId xmlns:a16="http://schemas.microsoft.com/office/drawing/2014/main" xmlns="" id="{C3F305DD-8636-485C-8EA2-6CB827EEA629}"/>
                  </a:ext>
                </a:extLst>
              </p:cNvPr>
              <p:cNvSpPr/>
              <p:nvPr/>
            </p:nvSpPr>
            <p:spPr>
              <a:xfrm>
                <a:off x="4464784" y="1842504"/>
                <a:ext cx="304307" cy="164646"/>
              </a:xfrm>
              <a:custGeom>
                <a:avLst/>
                <a:gdLst/>
                <a:ahLst/>
                <a:cxnLst/>
                <a:rect l="l" t="t" r="r" b="b"/>
                <a:pathLst>
                  <a:path w="11607" h="6280" extrusionOk="0">
                    <a:moveTo>
                      <a:pt x="2597" y="1"/>
                    </a:moveTo>
                    <a:lnTo>
                      <a:pt x="1" y="2597"/>
                    </a:lnTo>
                    <a:lnTo>
                      <a:pt x="3653" y="6279"/>
                    </a:lnTo>
                    <a:lnTo>
                      <a:pt x="5796" y="4151"/>
                    </a:lnTo>
                    <a:lnTo>
                      <a:pt x="7939" y="6279"/>
                    </a:lnTo>
                    <a:lnTo>
                      <a:pt x="11607" y="2597"/>
                    </a:lnTo>
                    <a:lnTo>
                      <a:pt x="8996" y="1"/>
                    </a:lnTo>
                    <a:lnTo>
                      <a:pt x="7396" y="1601"/>
                    </a:lnTo>
                    <a:lnTo>
                      <a:pt x="5796" y="1"/>
                    </a:lnTo>
                    <a:lnTo>
                      <a:pt x="4211" y="1601"/>
                    </a:lnTo>
                    <a:lnTo>
                      <a:pt x="2597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Google Shape;2163;p85">
                <a:extLst>
                  <a:ext uri="{FF2B5EF4-FFF2-40B4-BE49-F238E27FC236}">
                    <a16:creationId xmlns:a16="http://schemas.microsoft.com/office/drawing/2014/main" xmlns="" id="{37A73AB9-DBAF-4C48-AFE5-A3FF14EC9F8D}"/>
                  </a:ext>
                </a:extLst>
              </p:cNvPr>
              <p:cNvSpPr/>
              <p:nvPr/>
            </p:nvSpPr>
            <p:spPr>
              <a:xfrm>
                <a:off x="4674109" y="1758634"/>
                <a:ext cx="53064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3" extrusionOk="0">
                    <a:moveTo>
                      <a:pt x="1012" y="0"/>
                    </a:moveTo>
                    <a:lnTo>
                      <a:pt x="1" y="1011"/>
                    </a:lnTo>
                    <a:lnTo>
                      <a:pt x="1012" y="2023"/>
                    </a:lnTo>
                    <a:lnTo>
                      <a:pt x="2023" y="1011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Google Shape;2164;p85">
                <a:extLst>
                  <a:ext uri="{FF2B5EF4-FFF2-40B4-BE49-F238E27FC236}">
                    <a16:creationId xmlns:a16="http://schemas.microsoft.com/office/drawing/2014/main" xmlns="" id="{248E289C-00AA-4531-901C-2D4BB13EAECC}"/>
                  </a:ext>
                </a:extLst>
              </p:cNvPr>
              <p:cNvSpPr/>
              <p:nvPr/>
            </p:nvSpPr>
            <p:spPr>
              <a:xfrm>
                <a:off x="4632553" y="1800163"/>
                <a:ext cx="53064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4" extrusionOk="0">
                    <a:moveTo>
                      <a:pt x="1012" y="1"/>
                    </a:moveTo>
                    <a:lnTo>
                      <a:pt x="1" y="1012"/>
                    </a:lnTo>
                    <a:lnTo>
                      <a:pt x="1012" y="2023"/>
                    </a:lnTo>
                    <a:lnTo>
                      <a:pt x="2023" y="1012"/>
                    </a:lnTo>
                    <a:lnTo>
                      <a:pt x="10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Google Shape;2165;p85">
                <a:extLst>
                  <a:ext uri="{FF2B5EF4-FFF2-40B4-BE49-F238E27FC236}">
                    <a16:creationId xmlns:a16="http://schemas.microsoft.com/office/drawing/2014/main" xmlns="" id="{79914444-246B-4F95-AB2F-535CCB35F553}"/>
                  </a:ext>
                </a:extLst>
              </p:cNvPr>
              <p:cNvSpPr/>
              <p:nvPr/>
            </p:nvSpPr>
            <p:spPr>
              <a:xfrm>
                <a:off x="4576368" y="1982193"/>
                <a:ext cx="81143" cy="81143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5" extrusionOk="0">
                    <a:moveTo>
                      <a:pt x="1555" y="0"/>
                    </a:moveTo>
                    <a:lnTo>
                      <a:pt x="1" y="1540"/>
                    </a:lnTo>
                    <a:lnTo>
                      <a:pt x="1555" y="3094"/>
                    </a:lnTo>
                    <a:lnTo>
                      <a:pt x="3095" y="1540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Google Shape;2166;p85">
                <a:extLst>
                  <a:ext uri="{FF2B5EF4-FFF2-40B4-BE49-F238E27FC236}">
                    <a16:creationId xmlns:a16="http://schemas.microsoft.com/office/drawing/2014/main" xmlns="" id="{A7D8035A-E957-4D44-B2F4-831922BB7E38}"/>
                  </a:ext>
                </a:extLst>
              </p:cNvPr>
              <p:cNvSpPr/>
              <p:nvPr/>
            </p:nvSpPr>
            <p:spPr>
              <a:xfrm>
                <a:off x="4479440" y="2280945"/>
                <a:ext cx="274235" cy="313011"/>
              </a:xfrm>
              <a:custGeom>
                <a:avLst/>
                <a:gdLst/>
                <a:ahLst/>
                <a:cxnLst/>
                <a:rect l="l" t="t" r="r" b="b"/>
                <a:pathLst>
                  <a:path w="10460" h="11939" extrusionOk="0">
                    <a:moveTo>
                      <a:pt x="5237" y="1781"/>
                    </a:moveTo>
                    <a:lnTo>
                      <a:pt x="5449" y="2445"/>
                    </a:lnTo>
                    <a:lnTo>
                      <a:pt x="5735" y="3155"/>
                    </a:lnTo>
                    <a:lnTo>
                      <a:pt x="5464" y="3336"/>
                    </a:lnTo>
                    <a:lnTo>
                      <a:pt x="5237" y="3532"/>
                    </a:lnTo>
                    <a:lnTo>
                      <a:pt x="5011" y="3336"/>
                    </a:lnTo>
                    <a:lnTo>
                      <a:pt x="4724" y="3155"/>
                    </a:lnTo>
                    <a:lnTo>
                      <a:pt x="5011" y="2430"/>
                    </a:lnTo>
                    <a:lnTo>
                      <a:pt x="5237" y="1781"/>
                    </a:lnTo>
                    <a:close/>
                    <a:moveTo>
                      <a:pt x="2068" y="3336"/>
                    </a:moveTo>
                    <a:lnTo>
                      <a:pt x="2747" y="3351"/>
                    </a:lnTo>
                    <a:lnTo>
                      <a:pt x="3381" y="3442"/>
                    </a:lnTo>
                    <a:lnTo>
                      <a:pt x="3668" y="3517"/>
                    </a:lnTo>
                    <a:lnTo>
                      <a:pt x="3471" y="3925"/>
                    </a:lnTo>
                    <a:lnTo>
                      <a:pt x="3064" y="4634"/>
                    </a:lnTo>
                    <a:lnTo>
                      <a:pt x="2671" y="5147"/>
                    </a:lnTo>
                    <a:lnTo>
                      <a:pt x="2309" y="5419"/>
                    </a:lnTo>
                    <a:lnTo>
                      <a:pt x="2128" y="5449"/>
                    </a:lnTo>
                    <a:lnTo>
                      <a:pt x="2068" y="5434"/>
                    </a:lnTo>
                    <a:lnTo>
                      <a:pt x="1841" y="5313"/>
                    </a:lnTo>
                    <a:lnTo>
                      <a:pt x="1524" y="4921"/>
                    </a:lnTo>
                    <a:lnTo>
                      <a:pt x="1132" y="4106"/>
                    </a:lnTo>
                    <a:lnTo>
                      <a:pt x="936" y="3487"/>
                    </a:lnTo>
                    <a:lnTo>
                      <a:pt x="1313" y="3411"/>
                    </a:lnTo>
                    <a:lnTo>
                      <a:pt x="2068" y="3336"/>
                    </a:lnTo>
                    <a:close/>
                    <a:moveTo>
                      <a:pt x="8422" y="3336"/>
                    </a:moveTo>
                    <a:lnTo>
                      <a:pt x="9161" y="3426"/>
                    </a:lnTo>
                    <a:lnTo>
                      <a:pt x="9554" y="3502"/>
                    </a:lnTo>
                    <a:lnTo>
                      <a:pt x="9342" y="4121"/>
                    </a:lnTo>
                    <a:lnTo>
                      <a:pt x="8950" y="4936"/>
                    </a:lnTo>
                    <a:lnTo>
                      <a:pt x="8633" y="5328"/>
                    </a:lnTo>
                    <a:lnTo>
                      <a:pt x="8407" y="5449"/>
                    </a:lnTo>
                    <a:lnTo>
                      <a:pt x="8346" y="5464"/>
                    </a:lnTo>
                    <a:lnTo>
                      <a:pt x="8180" y="5434"/>
                    </a:lnTo>
                    <a:lnTo>
                      <a:pt x="7803" y="5162"/>
                    </a:lnTo>
                    <a:lnTo>
                      <a:pt x="7411" y="4649"/>
                    </a:lnTo>
                    <a:lnTo>
                      <a:pt x="7018" y="3955"/>
                    </a:lnTo>
                    <a:lnTo>
                      <a:pt x="6822" y="3532"/>
                    </a:lnTo>
                    <a:lnTo>
                      <a:pt x="7109" y="3457"/>
                    </a:lnTo>
                    <a:lnTo>
                      <a:pt x="7728" y="3351"/>
                    </a:lnTo>
                    <a:lnTo>
                      <a:pt x="8422" y="3336"/>
                    </a:lnTo>
                    <a:close/>
                    <a:moveTo>
                      <a:pt x="5237" y="4800"/>
                    </a:moveTo>
                    <a:lnTo>
                      <a:pt x="5373" y="5087"/>
                    </a:lnTo>
                    <a:lnTo>
                      <a:pt x="5524" y="5675"/>
                    </a:lnTo>
                    <a:lnTo>
                      <a:pt x="5524" y="6279"/>
                    </a:lnTo>
                    <a:lnTo>
                      <a:pt x="5373" y="6868"/>
                    </a:lnTo>
                    <a:lnTo>
                      <a:pt x="5237" y="7139"/>
                    </a:lnTo>
                    <a:lnTo>
                      <a:pt x="5086" y="6868"/>
                    </a:lnTo>
                    <a:lnTo>
                      <a:pt x="4950" y="6279"/>
                    </a:lnTo>
                    <a:lnTo>
                      <a:pt x="4950" y="5675"/>
                    </a:lnTo>
                    <a:lnTo>
                      <a:pt x="5086" y="5087"/>
                    </a:lnTo>
                    <a:lnTo>
                      <a:pt x="5237" y="4800"/>
                    </a:lnTo>
                    <a:close/>
                    <a:moveTo>
                      <a:pt x="4392" y="3879"/>
                    </a:moveTo>
                    <a:lnTo>
                      <a:pt x="4573" y="3985"/>
                    </a:lnTo>
                    <a:lnTo>
                      <a:pt x="4724" y="4121"/>
                    </a:lnTo>
                    <a:lnTo>
                      <a:pt x="4588" y="4332"/>
                    </a:lnTo>
                    <a:lnTo>
                      <a:pt x="4377" y="4770"/>
                    </a:lnTo>
                    <a:lnTo>
                      <a:pt x="4226" y="5238"/>
                    </a:lnTo>
                    <a:lnTo>
                      <a:pt x="4166" y="5705"/>
                    </a:lnTo>
                    <a:lnTo>
                      <a:pt x="4166" y="6188"/>
                    </a:lnTo>
                    <a:lnTo>
                      <a:pt x="4226" y="6671"/>
                    </a:lnTo>
                    <a:lnTo>
                      <a:pt x="4377" y="7139"/>
                    </a:lnTo>
                    <a:lnTo>
                      <a:pt x="4588" y="7592"/>
                    </a:lnTo>
                    <a:lnTo>
                      <a:pt x="4724" y="7803"/>
                    </a:lnTo>
                    <a:lnTo>
                      <a:pt x="4558" y="7939"/>
                    </a:lnTo>
                    <a:lnTo>
                      <a:pt x="4392" y="8045"/>
                    </a:lnTo>
                    <a:lnTo>
                      <a:pt x="4060" y="7411"/>
                    </a:lnTo>
                    <a:lnTo>
                      <a:pt x="3517" y="6581"/>
                    </a:lnTo>
                    <a:lnTo>
                      <a:pt x="3124" y="6143"/>
                    </a:lnTo>
                    <a:lnTo>
                      <a:pt x="2913" y="5962"/>
                    </a:lnTo>
                    <a:lnTo>
                      <a:pt x="3124" y="5796"/>
                    </a:lnTo>
                    <a:lnTo>
                      <a:pt x="3517" y="5358"/>
                    </a:lnTo>
                    <a:lnTo>
                      <a:pt x="4075" y="4528"/>
                    </a:lnTo>
                    <a:lnTo>
                      <a:pt x="4392" y="3879"/>
                    </a:lnTo>
                    <a:close/>
                    <a:moveTo>
                      <a:pt x="6098" y="3909"/>
                    </a:moveTo>
                    <a:lnTo>
                      <a:pt x="6430" y="4558"/>
                    </a:lnTo>
                    <a:lnTo>
                      <a:pt x="6988" y="5388"/>
                    </a:lnTo>
                    <a:lnTo>
                      <a:pt x="7380" y="5826"/>
                    </a:lnTo>
                    <a:lnTo>
                      <a:pt x="7592" y="5992"/>
                    </a:lnTo>
                    <a:lnTo>
                      <a:pt x="7380" y="6143"/>
                    </a:lnTo>
                    <a:lnTo>
                      <a:pt x="6973" y="6581"/>
                    </a:lnTo>
                    <a:lnTo>
                      <a:pt x="6414" y="7426"/>
                    </a:lnTo>
                    <a:lnTo>
                      <a:pt x="6098" y="8060"/>
                    </a:lnTo>
                    <a:lnTo>
                      <a:pt x="5931" y="7954"/>
                    </a:lnTo>
                    <a:lnTo>
                      <a:pt x="5781" y="7818"/>
                    </a:lnTo>
                    <a:lnTo>
                      <a:pt x="5916" y="7607"/>
                    </a:lnTo>
                    <a:lnTo>
                      <a:pt x="6128" y="7154"/>
                    </a:lnTo>
                    <a:lnTo>
                      <a:pt x="6264" y="6686"/>
                    </a:lnTo>
                    <a:lnTo>
                      <a:pt x="6339" y="6219"/>
                    </a:lnTo>
                    <a:lnTo>
                      <a:pt x="6339" y="5736"/>
                    </a:lnTo>
                    <a:lnTo>
                      <a:pt x="6264" y="5253"/>
                    </a:lnTo>
                    <a:lnTo>
                      <a:pt x="6128" y="4800"/>
                    </a:lnTo>
                    <a:lnTo>
                      <a:pt x="5916" y="4362"/>
                    </a:lnTo>
                    <a:lnTo>
                      <a:pt x="5781" y="4151"/>
                    </a:lnTo>
                    <a:lnTo>
                      <a:pt x="5931" y="4030"/>
                    </a:lnTo>
                    <a:lnTo>
                      <a:pt x="6098" y="3909"/>
                    </a:lnTo>
                    <a:close/>
                    <a:moveTo>
                      <a:pt x="2128" y="6475"/>
                    </a:moveTo>
                    <a:lnTo>
                      <a:pt x="2309" y="6505"/>
                    </a:lnTo>
                    <a:lnTo>
                      <a:pt x="2671" y="6777"/>
                    </a:lnTo>
                    <a:lnTo>
                      <a:pt x="3064" y="7290"/>
                    </a:lnTo>
                    <a:lnTo>
                      <a:pt x="3471" y="7984"/>
                    </a:lnTo>
                    <a:lnTo>
                      <a:pt x="3668" y="8407"/>
                    </a:lnTo>
                    <a:lnTo>
                      <a:pt x="3381" y="8482"/>
                    </a:lnTo>
                    <a:lnTo>
                      <a:pt x="2747" y="8588"/>
                    </a:lnTo>
                    <a:lnTo>
                      <a:pt x="2068" y="8603"/>
                    </a:lnTo>
                    <a:lnTo>
                      <a:pt x="1313" y="8543"/>
                    </a:lnTo>
                    <a:lnTo>
                      <a:pt x="936" y="8467"/>
                    </a:lnTo>
                    <a:lnTo>
                      <a:pt x="1132" y="7834"/>
                    </a:lnTo>
                    <a:lnTo>
                      <a:pt x="1524" y="7019"/>
                    </a:lnTo>
                    <a:lnTo>
                      <a:pt x="1841" y="6626"/>
                    </a:lnTo>
                    <a:lnTo>
                      <a:pt x="2068" y="6490"/>
                    </a:lnTo>
                    <a:lnTo>
                      <a:pt x="2128" y="6475"/>
                    </a:lnTo>
                    <a:close/>
                    <a:moveTo>
                      <a:pt x="8407" y="6505"/>
                    </a:moveTo>
                    <a:lnTo>
                      <a:pt x="8633" y="6626"/>
                    </a:lnTo>
                    <a:lnTo>
                      <a:pt x="8950" y="7034"/>
                    </a:lnTo>
                    <a:lnTo>
                      <a:pt x="9342" y="7834"/>
                    </a:lnTo>
                    <a:lnTo>
                      <a:pt x="9554" y="8467"/>
                    </a:lnTo>
                    <a:lnTo>
                      <a:pt x="9161" y="8528"/>
                    </a:lnTo>
                    <a:lnTo>
                      <a:pt x="8422" y="8603"/>
                    </a:lnTo>
                    <a:lnTo>
                      <a:pt x="7728" y="8588"/>
                    </a:lnTo>
                    <a:lnTo>
                      <a:pt x="7109" y="8482"/>
                    </a:lnTo>
                    <a:lnTo>
                      <a:pt x="6822" y="8407"/>
                    </a:lnTo>
                    <a:lnTo>
                      <a:pt x="7018" y="8000"/>
                    </a:lnTo>
                    <a:lnTo>
                      <a:pt x="7411" y="7305"/>
                    </a:lnTo>
                    <a:lnTo>
                      <a:pt x="7803" y="6792"/>
                    </a:lnTo>
                    <a:lnTo>
                      <a:pt x="8180" y="6520"/>
                    </a:lnTo>
                    <a:lnTo>
                      <a:pt x="8346" y="6505"/>
                    </a:lnTo>
                    <a:close/>
                    <a:moveTo>
                      <a:pt x="5237" y="8422"/>
                    </a:moveTo>
                    <a:lnTo>
                      <a:pt x="5449" y="8618"/>
                    </a:lnTo>
                    <a:lnTo>
                      <a:pt x="5735" y="8799"/>
                    </a:lnTo>
                    <a:lnTo>
                      <a:pt x="5464" y="9524"/>
                    </a:lnTo>
                    <a:lnTo>
                      <a:pt x="5237" y="10173"/>
                    </a:lnTo>
                    <a:lnTo>
                      <a:pt x="5011" y="9509"/>
                    </a:lnTo>
                    <a:lnTo>
                      <a:pt x="4724" y="8799"/>
                    </a:lnTo>
                    <a:lnTo>
                      <a:pt x="5011" y="8603"/>
                    </a:lnTo>
                    <a:lnTo>
                      <a:pt x="5237" y="8422"/>
                    </a:lnTo>
                    <a:close/>
                    <a:moveTo>
                      <a:pt x="5237" y="0"/>
                    </a:moveTo>
                    <a:lnTo>
                      <a:pt x="5086" y="31"/>
                    </a:lnTo>
                    <a:lnTo>
                      <a:pt x="4890" y="182"/>
                    </a:lnTo>
                    <a:lnTo>
                      <a:pt x="4830" y="302"/>
                    </a:lnTo>
                    <a:lnTo>
                      <a:pt x="4649" y="951"/>
                    </a:lnTo>
                    <a:lnTo>
                      <a:pt x="4226" y="2204"/>
                    </a:lnTo>
                    <a:lnTo>
                      <a:pt x="3985" y="2793"/>
                    </a:lnTo>
                    <a:lnTo>
                      <a:pt x="3652" y="2687"/>
                    </a:lnTo>
                    <a:lnTo>
                      <a:pt x="2868" y="2551"/>
                    </a:lnTo>
                    <a:lnTo>
                      <a:pt x="1962" y="2536"/>
                    </a:lnTo>
                    <a:lnTo>
                      <a:pt x="906" y="2657"/>
                    </a:lnTo>
                    <a:lnTo>
                      <a:pt x="302" y="2793"/>
                    </a:lnTo>
                    <a:lnTo>
                      <a:pt x="166" y="2853"/>
                    </a:lnTo>
                    <a:lnTo>
                      <a:pt x="60" y="2989"/>
                    </a:lnTo>
                    <a:lnTo>
                      <a:pt x="30" y="3064"/>
                    </a:lnTo>
                    <a:lnTo>
                      <a:pt x="0" y="3215"/>
                    </a:lnTo>
                    <a:lnTo>
                      <a:pt x="30" y="3291"/>
                    </a:lnTo>
                    <a:lnTo>
                      <a:pt x="166" y="3789"/>
                    </a:lnTo>
                    <a:lnTo>
                      <a:pt x="483" y="4649"/>
                    </a:lnTo>
                    <a:lnTo>
                      <a:pt x="815" y="5313"/>
                    </a:lnTo>
                    <a:lnTo>
                      <a:pt x="1177" y="5796"/>
                    </a:lnTo>
                    <a:lnTo>
                      <a:pt x="1358" y="5962"/>
                    </a:lnTo>
                    <a:lnTo>
                      <a:pt x="1162" y="6143"/>
                    </a:lnTo>
                    <a:lnTo>
                      <a:pt x="800" y="6626"/>
                    </a:lnTo>
                    <a:lnTo>
                      <a:pt x="468" y="7290"/>
                    </a:lnTo>
                    <a:lnTo>
                      <a:pt x="166" y="8150"/>
                    </a:lnTo>
                    <a:lnTo>
                      <a:pt x="30" y="8649"/>
                    </a:lnTo>
                    <a:lnTo>
                      <a:pt x="0" y="8799"/>
                    </a:lnTo>
                    <a:lnTo>
                      <a:pt x="60" y="8950"/>
                    </a:lnTo>
                    <a:lnTo>
                      <a:pt x="151" y="9086"/>
                    </a:lnTo>
                    <a:lnTo>
                      <a:pt x="302" y="9131"/>
                    </a:lnTo>
                    <a:lnTo>
                      <a:pt x="906" y="9282"/>
                    </a:lnTo>
                    <a:lnTo>
                      <a:pt x="1962" y="9403"/>
                    </a:lnTo>
                    <a:lnTo>
                      <a:pt x="2883" y="9388"/>
                    </a:lnTo>
                    <a:lnTo>
                      <a:pt x="3652" y="9252"/>
                    </a:lnTo>
                    <a:lnTo>
                      <a:pt x="3985" y="9131"/>
                    </a:lnTo>
                    <a:lnTo>
                      <a:pt x="4226" y="9735"/>
                    </a:lnTo>
                    <a:lnTo>
                      <a:pt x="4649" y="10988"/>
                    </a:lnTo>
                    <a:lnTo>
                      <a:pt x="4830" y="11622"/>
                    </a:lnTo>
                    <a:lnTo>
                      <a:pt x="4890" y="11758"/>
                    </a:lnTo>
                    <a:lnTo>
                      <a:pt x="5086" y="11924"/>
                    </a:lnTo>
                    <a:lnTo>
                      <a:pt x="5237" y="11939"/>
                    </a:lnTo>
                    <a:lnTo>
                      <a:pt x="5373" y="11924"/>
                    </a:lnTo>
                    <a:lnTo>
                      <a:pt x="5569" y="11758"/>
                    </a:lnTo>
                    <a:lnTo>
                      <a:pt x="5630" y="11622"/>
                    </a:lnTo>
                    <a:lnTo>
                      <a:pt x="5811" y="10988"/>
                    </a:lnTo>
                    <a:lnTo>
                      <a:pt x="6233" y="9735"/>
                    </a:lnTo>
                    <a:lnTo>
                      <a:pt x="6475" y="9131"/>
                    </a:lnTo>
                    <a:lnTo>
                      <a:pt x="6807" y="9252"/>
                    </a:lnTo>
                    <a:lnTo>
                      <a:pt x="7592" y="9388"/>
                    </a:lnTo>
                    <a:lnTo>
                      <a:pt x="8497" y="9403"/>
                    </a:lnTo>
                    <a:lnTo>
                      <a:pt x="9554" y="9282"/>
                    </a:lnTo>
                    <a:lnTo>
                      <a:pt x="10157" y="9131"/>
                    </a:lnTo>
                    <a:lnTo>
                      <a:pt x="10293" y="9086"/>
                    </a:lnTo>
                    <a:lnTo>
                      <a:pt x="10399" y="8950"/>
                    </a:lnTo>
                    <a:lnTo>
                      <a:pt x="10444" y="8875"/>
                    </a:lnTo>
                    <a:lnTo>
                      <a:pt x="10459" y="8724"/>
                    </a:lnTo>
                    <a:lnTo>
                      <a:pt x="10444" y="8649"/>
                    </a:lnTo>
                    <a:lnTo>
                      <a:pt x="10293" y="8150"/>
                    </a:lnTo>
                    <a:lnTo>
                      <a:pt x="9976" y="7290"/>
                    </a:lnTo>
                    <a:lnTo>
                      <a:pt x="9644" y="6626"/>
                    </a:lnTo>
                    <a:lnTo>
                      <a:pt x="9282" y="6143"/>
                    </a:lnTo>
                    <a:lnTo>
                      <a:pt x="9101" y="5962"/>
                    </a:lnTo>
                    <a:lnTo>
                      <a:pt x="9297" y="5796"/>
                    </a:lnTo>
                    <a:lnTo>
                      <a:pt x="9659" y="5313"/>
                    </a:lnTo>
                    <a:lnTo>
                      <a:pt x="9991" y="4649"/>
                    </a:lnTo>
                    <a:lnTo>
                      <a:pt x="10293" y="3789"/>
                    </a:lnTo>
                    <a:lnTo>
                      <a:pt x="10444" y="3291"/>
                    </a:lnTo>
                    <a:lnTo>
                      <a:pt x="10459" y="3140"/>
                    </a:lnTo>
                    <a:lnTo>
                      <a:pt x="10399" y="2989"/>
                    </a:lnTo>
                    <a:lnTo>
                      <a:pt x="10308" y="2853"/>
                    </a:lnTo>
                    <a:lnTo>
                      <a:pt x="10157" y="2793"/>
                    </a:lnTo>
                    <a:lnTo>
                      <a:pt x="9554" y="2657"/>
                    </a:lnTo>
                    <a:lnTo>
                      <a:pt x="8497" y="2536"/>
                    </a:lnTo>
                    <a:lnTo>
                      <a:pt x="7577" y="2551"/>
                    </a:lnTo>
                    <a:lnTo>
                      <a:pt x="6807" y="2687"/>
                    </a:lnTo>
                    <a:lnTo>
                      <a:pt x="6475" y="2793"/>
                    </a:lnTo>
                    <a:lnTo>
                      <a:pt x="6233" y="2204"/>
                    </a:lnTo>
                    <a:lnTo>
                      <a:pt x="5811" y="951"/>
                    </a:lnTo>
                    <a:lnTo>
                      <a:pt x="5630" y="302"/>
                    </a:lnTo>
                    <a:lnTo>
                      <a:pt x="5569" y="182"/>
                    </a:lnTo>
                    <a:lnTo>
                      <a:pt x="5373" y="16"/>
                    </a:lnTo>
                    <a:lnTo>
                      <a:pt x="5237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Google Shape;2167;p85">
                <a:extLst>
                  <a:ext uri="{FF2B5EF4-FFF2-40B4-BE49-F238E27FC236}">
                    <a16:creationId xmlns:a16="http://schemas.microsoft.com/office/drawing/2014/main" xmlns="" id="{78B5F352-3EDA-4150-BBA7-4AC682EB6141}"/>
                  </a:ext>
                </a:extLst>
              </p:cNvPr>
              <p:cNvSpPr/>
              <p:nvPr/>
            </p:nvSpPr>
            <p:spPr>
              <a:xfrm>
                <a:off x="4606047" y="2201793"/>
                <a:ext cx="21000" cy="100544"/>
              </a:xfrm>
              <a:custGeom>
                <a:avLst/>
                <a:gdLst/>
                <a:ahLst/>
                <a:cxnLst/>
                <a:rect l="l" t="t" r="r" b="b"/>
                <a:pathLst>
                  <a:path w="801" h="3835" extrusionOk="0">
                    <a:moveTo>
                      <a:pt x="408" y="1"/>
                    </a:moveTo>
                    <a:lnTo>
                      <a:pt x="242" y="31"/>
                    </a:lnTo>
                    <a:lnTo>
                      <a:pt x="31" y="242"/>
                    </a:lnTo>
                    <a:lnTo>
                      <a:pt x="1" y="408"/>
                    </a:lnTo>
                    <a:lnTo>
                      <a:pt x="1" y="3442"/>
                    </a:lnTo>
                    <a:lnTo>
                      <a:pt x="31" y="3593"/>
                    </a:lnTo>
                    <a:lnTo>
                      <a:pt x="242" y="3819"/>
                    </a:lnTo>
                    <a:lnTo>
                      <a:pt x="408" y="3834"/>
                    </a:lnTo>
                    <a:lnTo>
                      <a:pt x="559" y="3819"/>
                    </a:lnTo>
                    <a:lnTo>
                      <a:pt x="786" y="3593"/>
                    </a:lnTo>
                    <a:lnTo>
                      <a:pt x="801" y="3442"/>
                    </a:lnTo>
                    <a:lnTo>
                      <a:pt x="801" y="408"/>
                    </a:lnTo>
                    <a:lnTo>
                      <a:pt x="770" y="257"/>
                    </a:lnTo>
                    <a:lnTo>
                      <a:pt x="559" y="31"/>
                    </a:lnTo>
                    <a:lnTo>
                      <a:pt x="408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xmlns="" id="{839DE133-51BC-45D3-9811-F3AF095798EA}"/>
                </a:ext>
              </a:extLst>
            </p:cNvPr>
            <p:cNvSpPr/>
            <p:nvPr/>
          </p:nvSpPr>
          <p:spPr>
            <a:xfrm>
              <a:off x="1861662" y="-249855"/>
              <a:ext cx="45719" cy="812800"/>
            </a:xfrm>
            <a:prstGeom prst="rect">
              <a:avLst/>
            </a:prstGeom>
            <a:solidFill>
              <a:srgbClr val="DA07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1" descr="A picture containing flower&#10;&#10;Description automatically generated">
            <a:extLst>
              <a:ext uri="{FF2B5EF4-FFF2-40B4-BE49-F238E27FC236}">
                <a16:creationId xmlns:a16="http://schemas.microsoft.com/office/drawing/2014/main" xmlns="" id="{8CDBB1EC-5C17-4247-B5C5-0CBF26C9CD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65923" y="-1172834"/>
            <a:ext cx="5773120" cy="3437612"/>
          </a:xfrm>
          <a:prstGeom prst="rect">
            <a:avLst/>
          </a:prstGeom>
        </p:spPr>
      </p:pic>
      <p:sp>
        <p:nvSpPr>
          <p:cNvPr id="144" name="Google Shape;1218;p66">
            <a:extLst>
              <a:ext uri="{FF2B5EF4-FFF2-40B4-BE49-F238E27FC236}">
                <a16:creationId xmlns:a16="http://schemas.microsoft.com/office/drawing/2014/main" xmlns="" id="{98DB05EE-C582-4E77-8B1C-399BE5F37CDC}"/>
              </a:ext>
            </a:extLst>
          </p:cNvPr>
          <p:cNvSpPr/>
          <p:nvPr/>
        </p:nvSpPr>
        <p:spPr>
          <a:xfrm rot="5400000">
            <a:off x="3156088" y="-2206424"/>
            <a:ext cx="6042927" cy="11123434"/>
          </a:xfrm>
          <a:custGeom>
            <a:avLst/>
            <a:gdLst/>
            <a:ahLst/>
            <a:cxnLst/>
            <a:rect l="l" t="t" r="r" b="b"/>
            <a:pathLst>
              <a:path w="39816" h="49203" extrusionOk="0">
                <a:moveTo>
                  <a:pt x="1585" y="484"/>
                </a:moveTo>
                <a:lnTo>
                  <a:pt x="1585" y="1585"/>
                </a:lnTo>
                <a:lnTo>
                  <a:pt x="499" y="1585"/>
                </a:lnTo>
                <a:lnTo>
                  <a:pt x="499" y="484"/>
                </a:lnTo>
                <a:close/>
                <a:moveTo>
                  <a:pt x="3170" y="484"/>
                </a:moveTo>
                <a:lnTo>
                  <a:pt x="3170" y="1585"/>
                </a:lnTo>
                <a:lnTo>
                  <a:pt x="2068" y="1585"/>
                </a:lnTo>
                <a:lnTo>
                  <a:pt x="2068" y="484"/>
                </a:lnTo>
                <a:close/>
                <a:moveTo>
                  <a:pt x="4755" y="484"/>
                </a:moveTo>
                <a:lnTo>
                  <a:pt x="4755" y="1585"/>
                </a:lnTo>
                <a:lnTo>
                  <a:pt x="3668" y="1585"/>
                </a:lnTo>
                <a:lnTo>
                  <a:pt x="3668" y="484"/>
                </a:lnTo>
                <a:close/>
                <a:moveTo>
                  <a:pt x="36148" y="484"/>
                </a:moveTo>
                <a:lnTo>
                  <a:pt x="36148" y="1585"/>
                </a:lnTo>
                <a:lnTo>
                  <a:pt x="35061" y="1585"/>
                </a:lnTo>
                <a:lnTo>
                  <a:pt x="35061" y="484"/>
                </a:lnTo>
                <a:close/>
                <a:moveTo>
                  <a:pt x="37732" y="484"/>
                </a:moveTo>
                <a:lnTo>
                  <a:pt x="37732" y="1585"/>
                </a:lnTo>
                <a:lnTo>
                  <a:pt x="36646" y="1585"/>
                </a:lnTo>
                <a:lnTo>
                  <a:pt x="36646" y="484"/>
                </a:lnTo>
                <a:close/>
                <a:moveTo>
                  <a:pt x="39317" y="484"/>
                </a:moveTo>
                <a:lnTo>
                  <a:pt x="39317" y="1585"/>
                </a:lnTo>
                <a:lnTo>
                  <a:pt x="38231" y="1585"/>
                </a:lnTo>
                <a:lnTo>
                  <a:pt x="38231" y="484"/>
                </a:lnTo>
                <a:close/>
                <a:moveTo>
                  <a:pt x="3170" y="2068"/>
                </a:moveTo>
                <a:lnTo>
                  <a:pt x="3170" y="3170"/>
                </a:lnTo>
                <a:lnTo>
                  <a:pt x="2068" y="3170"/>
                </a:lnTo>
                <a:lnTo>
                  <a:pt x="2068" y="2068"/>
                </a:lnTo>
                <a:close/>
                <a:moveTo>
                  <a:pt x="37732" y="2068"/>
                </a:moveTo>
                <a:lnTo>
                  <a:pt x="37732" y="3170"/>
                </a:lnTo>
                <a:lnTo>
                  <a:pt x="36646" y="3170"/>
                </a:lnTo>
                <a:lnTo>
                  <a:pt x="36646" y="2068"/>
                </a:lnTo>
                <a:close/>
                <a:moveTo>
                  <a:pt x="1585" y="3638"/>
                </a:moveTo>
                <a:lnTo>
                  <a:pt x="1585" y="4725"/>
                </a:lnTo>
                <a:lnTo>
                  <a:pt x="499" y="4725"/>
                </a:lnTo>
                <a:lnTo>
                  <a:pt x="499" y="3638"/>
                </a:lnTo>
                <a:close/>
                <a:moveTo>
                  <a:pt x="4755" y="3638"/>
                </a:moveTo>
                <a:lnTo>
                  <a:pt x="4755" y="4725"/>
                </a:lnTo>
                <a:lnTo>
                  <a:pt x="3668" y="4725"/>
                </a:lnTo>
                <a:lnTo>
                  <a:pt x="3668" y="3638"/>
                </a:lnTo>
                <a:close/>
                <a:moveTo>
                  <a:pt x="36148" y="3638"/>
                </a:moveTo>
                <a:lnTo>
                  <a:pt x="36148" y="4725"/>
                </a:lnTo>
                <a:lnTo>
                  <a:pt x="35061" y="4725"/>
                </a:lnTo>
                <a:lnTo>
                  <a:pt x="35061" y="3638"/>
                </a:lnTo>
                <a:close/>
                <a:moveTo>
                  <a:pt x="39302" y="3638"/>
                </a:moveTo>
                <a:lnTo>
                  <a:pt x="39302" y="4725"/>
                </a:lnTo>
                <a:lnTo>
                  <a:pt x="38231" y="4725"/>
                </a:lnTo>
                <a:lnTo>
                  <a:pt x="38231" y="3638"/>
                </a:lnTo>
                <a:close/>
                <a:moveTo>
                  <a:pt x="1585" y="44433"/>
                </a:moveTo>
                <a:lnTo>
                  <a:pt x="1585" y="45520"/>
                </a:lnTo>
                <a:lnTo>
                  <a:pt x="499" y="45520"/>
                </a:lnTo>
                <a:lnTo>
                  <a:pt x="499" y="44433"/>
                </a:lnTo>
                <a:close/>
                <a:moveTo>
                  <a:pt x="4755" y="44433"/>
                </a:moveTo>
                <a:lnTo>
                  <a:pt x="4755" y="45520"/>
                </a:lnTo>
                <a:lnTo>
                  <a:pt x="3668" y="45520"/>
                </a:lnTo>
                <a:lnTo>
                  <a:pt x="3668" y="44433"/>
                </a:lnTo>
                <a:close/>
                <a:moveTo>
                  <a:pt x="36148" y="44433"/>
                </a:moveTo>
                <a:lnTo>
                  <a:pt x="36148" y="45520"/>
                </a:lnTo>
                <a:lnTo>
                  <a:pt x="35061" y="45520"/>
                </a:lnTo>
                <a:lnTo>
                  <a:pt x="35061" y="44433"/>
                </a:lnTo>
                <a:close/>
                <a:moveTo>
                  <a:pt x="39317" y="44433"/>
                </a:moveTo>
                <a:lnTo>
                  <a:pt x="39317" y="45520"/>
                </a:lnTo>
                <a:lnTo>
                  <a:pt x="38231" y="45520"/>
                </a:lnTo>
                <a:lnTo>
                  <a:pt x="38231" y="44433"/>
                </a:lnTo>
                <a:close/>
                <a:moveTo>
                  <a:pt x="3170" y="46018"/>
                </a:moveTo>
                <a:lnTo>
                  <a:pt x="3170" y="47105"/>
                </a:lnTo>
                <a:lnTo>
                  <a:pt x="2068" y="47105"/>
                </a:lnTo>
                <a:lnTo>
                  <a:pt x="2068" y="46018"/>
                </a:lnTo>
                <a:close/>
                <a:moveTo>
                  <a:pt x="37732" y="46018"/>
                </a:moveTo>
                <a:lnTo>
                  <a:pt x="37732" y="47105"/>
                </a:lnTo>
                <a:lnTo>
                  <a:pt x="36646" y="47105"/>
                </a:lnTo>
                <a:lnTo>
                  <a:pt x="36646" y="46018"/>
                </a:lnTo>
                <a:close/>
                <a:moveTo>
                  <a:pt x="1585" y="47603"/>
                </a:moveTo>
                <a:lnTo>
                  <a:pt x="1585" y="48689"/>
                </a:lnTo>
                <a:lnTo>
                  <a:pt x="499" y="48689"/>
                </a:lnTo>
                <a:lnTo>
                  <a:pt x="499" y="47603"/>
                </a:lnTo>
                <a:close/>
                <a:moveTo>
                  <a:pt x="4755" y="47603"/>
                </a:moveTo>
                <a:lnTo>
                  <a:pt x="4755" y="48689"/>
                </a:lnTo>
                <a:lnTo>
                  <a:pt x="3668" y="48689"/>
                </a:lnTo>
                <a:lnTo>
                  <a:pt x="3668" y="47603"/>
                </a:lnTo>
                <a:close/>
                <a:moveTo>
                  <a:pt x="34578" y="469"/>
                </a:moveTo>
                <a:lnTo>
                  <a:pt x="34578" y="2053"/>
                </a:lnTo>
                <a:lnTo>
                  <a:pt x="36163" y="2053"/>
                </a:lnTo>
                <a:lnTo>
                  <a:pt x="36163" y="3155"/>
                </a:lnTo>
                <a:lnTo>
                  <a:pt x="34578" y="3155"/>
                </a:lnTo>
                <a:lnTo>
                  <a:pt x="34578" y="5223"/>
                </a:lnTo>
                <a:lnTo>
                  <a:pt x="36661" y="5223"/>
                </a:lnTo>
                <a:lnTo>
                  <a:pt x="36661" y="3638"/>
                </a:lnTo>
                <a:lnTo>
                  <a:pt x="37748" y="3638"/>
                </a:lnTo>
                <a:lnTo>
                  <a:pt x="37748" y="5223"/>
                </a:lnTo>
                <a:lnTo>
                  <a:pt x="39332" y="5223"/>
                </a:lnTo>
                <a:lnTo>
                  <a:pt x="39332" y="43935"/>
                </a:lnTo>
                <a:lnTo>
                  <a:pt x="37732" y="43935"/>
                </a:lnTo>
                <a:lnTo>
                  <a:pt x="37732" y="45520"/>
                </a:lnTo>
                <a:lnTo>
                  <a:pt x="36646" y="45520"/>
                </a:lnTo>
                <a:lnTo>
                  <a:pt x="36646" y="43935"/>
                </a:lnTo>
                <a:lnTo>
                  <a:pt x="34563" y="43935"/>
                </a:lnTo>
                <a:lnTo>
                  <a:pt x="34563" y="46018"/>
                </a:lnTo>
                <a:lnTo>
                  <a:pt x="36148" y="46018"/>
                </a:lnTo>
                <a:lnTo>
                  <a:pt x="36148" y="47105"/>
                </a:lnTo>
                <a:lnTo>
                  <a:pt x="34563" y="47105"/>
                </a:lnTo>
                <a:lnTo>
                  <a:pt x="34563" y="48689"/>
                </a:lnTo>
                <a:lnTo>
                  <a:pt x="5253" y="48689"/>
                </a:lnTo>
                <a:lnTo>
                  <a:pt x="5253" y="47105"/>
                </a:lnTo>
                <a:lnTo>
                  <a:pt x="3668" y="47105"/>
                </a:lnTo>
                <a:lnTo>
                  <a:pt x="3668" y="46018"/>
                </a:lnTo>
                <a:lnTo>
                  <a:pt x="5253" y="46018"/>
                </a:lnTo>
                <a:lnTo>
                  <a:pt x="5253" y="43935"/>
                </a:lnTo>
                <a:lnTo>
                  <a:pt x="3170" y="43935"/>
                </a:lnTo>
                <a:lnTo>
                  <a:pt x="3170" y="45520"/>
                </a:lnTo>
                <a:lnTo>
                  <a:pt x="2068" y="45520"/>
                </a:lnTo>
                <a:lnTo>
                  <a:pt x="2068" y="43935"/>
                </a:lnTo>
                <a:lnTo>
                  <a:pt x="499" y="43935"/>
                </a:lnTo>
                <a:lnTo>
                  <a:pt x="499" y="5223"/>
                </a:lnTo>
                <a:lnTo>
                  <a:pt x="2068" y="5223"/>
                </a:lnTo>
                <a:lnTo>
                  <a:pt x="2068" y="3638"/>
                </a:lnTo>
                <a:lnTo>
                  <a:pt x="3170" y="3638"/>
                </a:lnTo>
                <a:lnTo>
                  <a:pt x="3170" y="5223"/>
                </a:lnTo>
                <a:lnTo>
                  <a:pt x="5253" y="5223"/>
                </a:lnTo>
                <a:lnTo>
                  <a:pt x="5253" y="3155"/>
                </a:lnTo>
                <a:lnTo>
                  <a:pt x="3668" y="3155"/>
                </a:lnTo>
                <a:lnTo>
                  <a:pt x="3668" y="2053"/>
                </a:lnTo>
                <a:lnTo>
                  <a:pt x="5253" y="2053"/>
                </a:lnTo>
                <a:lnTo>
                  <a:pt x="5253" y="469"/>
                </a:lnTo>
                <a:close/>
                <a:moveTo>
                  <a:pt x="36148" y="47603"/>
                </a:moveTo>
                <a:lnTo>
                  <a:pt x="36148" y="48689"/>
                </a:lnTo>
                <a:lnTo>
                  <a:pt x="35061" y="48689"/>
                </a:lnTo>
                <a:lnTo>
                  <a:pt x="35061" y="47603"/>
                </a:lnTo>
                <a:close/>
                <a:moveTo>
                  <a:pt x="39302" y="47603"/>
                </a:moveTo>
                <a:lnTo>
                  <a:pt x="39302" y="48689"/>
                </a:lnTo>
                <a:lnTo>
                  <a:pt x="38231" y="48689"/>
                </a:lnTo>
                <a:lnTo>
                  <a:pt x="38231" y="47603"/>
                </a:lnTo>
                <a:close/>
                <a:moveTo>
                  <a:pt x="1" y="1"/>
                </a:moveTo>
                <a:lnTo>
                  <a:pt x="1" y="2068"/>
                </a:lnTo>
                <a:lnTo>
                  <a:pt x="1585" y="2068"/>
                </a:lnTo>
                <a:lnTo>
                  <a:pt x="1585" y="3170"/>
                </a:lnTo>
                <a:lnTo>
                  <a:pt x="1" y="3170"/>
                </a:lnTo>
                <a:lnTo>
                  <a:pt x="1" y="5238"/>
                </a:lnTo>
                <a:lnTo>
                  <a:pt x="1" y="46033"/>
                </a:lnTo>
                <a:lnTo>
                  <a:pt x="1585" y="46033"/>
                </a:lnTo>
                <a:lnTo>
                  <a:pt x="1585" y="47120"/>
                </a:lnTo>
                <a:lnTo>
                  <a:pt x="1" y="47120"/>
                </a:lnTo>
                <a:lnTo>
                  <a:pt x="1" y="49203"/>
                </a:lnTo>
                <a:lnTo>
                  <a:pt x="2068" y="49203"/>
                </a:lnTo>
                <a:lnTo>
                  <a:pt x="2068" y="47618"/>
                </a:lnTo>
                <a:lnTo>
                  <a:pt x="3170" y="47618"/>
                </a:lnTo>
                <a:lnTo>
                  <a:pt x="3170" y="49203"/>
                </a:lnTo>
                <a:lnTo>
                  <a:pt x="36646" y="49203"/>
                </a:lnTo>
                <a:lnTo>
                  <a:pt x="36646" y="47618"/>
                </a:lnTo>
                <a:lnTo>
                  <a:pt x="37732" y="47618"/>
                </a:lnTo>
                <a:lnTo>
                  <a:pt x="37732" y="49203"/>
                </a:lnTo>
                <a:lnTo>
                  <a:pt x="39815" y="49203"/>
                </a:lnTo>
                <a:lnTo>
                  <a:pt x="39815" y="47120"/>
                </a:lnTo>
                <a:lnTo>
                  <a:pt x="38231" y="47120"/>
                </a:lnTo>
                <a:lnTo>
                  <a:pt x="38231" y="46033"/>
                </a:lnTo>
                <a:lnTo>
                  <a:pt x="39815" y="46033"/>
                </a:lnTo>
                <a:lnTo>
                  <a:pt x="39815" y="5223"/>
                </a:lnTo>
                <a:lnTo>
                  <a:pt x="39815" y="3155"/>
                </a:lnTo>
                <a:lnTo>
                  <a:pt x="38231" y="3155"/>
                </a:lnTo>
                <a:lnTo>
                  <a:pt x="38231" y="2053"/>
                </a:lnTo>
                <a:lnTo>
                  <a:pt x="39785" y="2053"/>
                </a:lnTo>
                <a:lnTo>
                  <a:pt x="39785" y="1"/>
                </a:lnTo>
                <a:close/>
              </a:path>
            </a:pathLst>
          </a:custGeom>
          <a:solidFill>
            <a:srgbClr val="DA07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0" name="Google Shape;1249;p67">
            <a:extLst>
              <a:ext uri="{FF2B5EF4-FFF2-40B4-BE49-F238E27FC236}">
                <a16:creationId xmlns:a16="http://schemas.microsoft.com/office/drawing/2014/main" xmlns="" id="{4C36DD44-68B1-471A-A1B8-EAB373946CD5}"/>
              </a:ext>
            </a:extLst>
          </p:cNvPr>
          <p:cNvGrpSpPr/>
          <p:nvPr/>
        </p:nvGrpSpPr>
        <p:grpSpPr>
          <a:xfrm>
            <a:off x="11005912" y="5359575"/>
            <a:ext cx="319990" cy="324828"/>
            <a:chOff x="6606590" y="3427057"/>
            <a:chExt cx="729402" cy="740429"/>
          </a:xfrm>
        </p:grpSpPr>
        <p:sp>
          <p:nvSpPr>
            <p:cNvPr id="151" name="Google Shape;1250;p67">
              <a:extLst>
                <a:ext uri="{FF2B5EF4-FFF2-40B4-BE49-F238E27FC236}">
                  <a16:creationId xmlns:a16="http://schemas.microsoft.com/office/drawing/2014/main" xmlns="" id="{AC3CC70F-CA4A-46AB-960E-F6A4164EFA0F}"/>
                </a:ext>
              </a:extLst>
            </p:cNvPr>
            <p:cNvSpPr/>
            <p:nvPr/>
          </p:nvSpPr>
          <p:spPr>
            <a:xfrm rot="4346907">
              <a:off x="6674295" y="3508693"/>
              <a:ext cx="593991" cy="577158"/>
            </a:xfrm>
            <a:custGeom>
              <a:avLst/>
              <a:gdLst/>
              <a:ahLst/>
              <a:cxnLst/>
              <a:rect l="l" t="t" r="r" b="b"/>
              <a:pathLst>
                <a:path w="7978" h="7752" extrusionOk="0">
                  <a:moveTo>
                    <a:pt x="4310" y="0"/>
                  </a:moveTo>
                  <a:lnTo>
                    <a:pt x="3929" y="262"/>
                  </a:lnTo>
                  <a:lnTo>
                    <a:pt x="3405" y="798"/>
                  </a:lnTo>
                  <a:lnTo>
                    <a:pt x="3227" y="1072"/>
                  </a:lnTo>
                  <a:lnTo>
                    <a:pt x="3072" y="1357"/>
                  </a:lnTo>
                  <a:lnTo>
                    <a:pt x="2881" y="1917"/>
                  </a:lnTo>
                  <a:lnTo>
                    <a:pt x="2858" y="2203"/>
                  </a:lnTo>
                  <a:lnTo>
                    <a:pt x="2858" y="2310"/>
                  </a:lnTo>
                  <a:lnTo>
                    <a:pt x="2834" y="2417"/>
                  </a:lnTo>
                  <a:lnTo>
                    <a:pt x="2762" y="2369"/>
                  </a:lnTo>
                  <a:lnTo>
                    <a:pt x="2691" y="2322"/>
                  </a:lnTo>
                  <a:lnTo>
                    <a:pt x="2417" y="2191"/>
                  </a:lnTo>
                  <a:lnTo>
                    <a:pt x="1810" y="2024"/>
                  </a:lnTo>
                  <a:lnTo>
                    <a:pt x="1488" y="2012"/>
                  </a:lnTo>
                  <a:lnTo>
                    <a:pt x="1143" y="2024"/>
                  </a:lnTo>
                  <a:lnTo>
                    <a:pt x="583" y="2155"/>
                  </a:lnTo>
                  <a:lnTo>
                    <a:pt x="191" y="2346"/>
                  </a:lnTo>
                  <a:lnTo>
                    <a:pt x="0" y="2477"/>
                  </a:lnTo>
                  <a:lnTo>
                    <a:pt x="143" y="2905"/>
                  </a:lnTo>
                  <a:lnTo>
                    <a:pt x="464" y="3548"/>
                  </a:lnTo>
                  <a:lnTo>
                    <a:pt x="631" y="3798"/>
                  </a:lnTo>
                  <a:lnTo>
                    <a:pt x="822" y="4036"/>
                  </a:lnTo>
                  <a:lnTo>
                    <a:pt x="1238" y="4394"/>
                  </a:lnTo>
                  <a:lnTo>
                    <a:pt x="1465" y="4525"/>
                  </a:lnTo>
                  <a:lnTo>
                    <a:pt x="1679" y="4632"/>
                  </a:lnTo>
                  <a:lnTo>
                    <a:pt x="1881" y="4703"/>
                  </a:lnTo>
                  <a:lnTo>
                    <a:pt x="1762" y="4810"/>
                  </a:lnTo>
                  <a:lnTo>
                    <a:pt x="1631" y="4929"/>
                  </a:lnTo>
                  <a:lnTo>
                    <a:pt x="1429" y="5144"/>
                  </a:lnTo>
                  <a:lnTo>
                    <a:pt x="1119" y="5668"/>
                  </a:lnTo>
                  <a:lnTo>
                    <a:pt x="1024" y="5977"/>
                  </a:lnTo>
                  <a:lnTo>
                    <a:pt x="941" y="6287"/>
                  </a:lnTo>
                  <a:lnTo>
                    <a:pt x="917" y="6835"/>
                  </a:lnTo>
                  <a:lnTo>
                    <a:pt x="976" y="7251"/>
                  </a:lnTo>
                  <a:lnTo>
                    <a:pt x="1036" y="7477"/>
                  </a:lnTo>
                  <a:lnTo>
                    <a:pt x="1488" y="7489"/>
                  </a:lnTo>
                  <a:lnTo>
                    <a:pt x="2203" y="7382"/>
                  </a:lnTo>
                  <a:lnTo>
                    <a:pt x="2500" y="7275"/>
                  </a:lnTo>
                  <a:lnTo>
                    <a:pt x="2774" y="7168"/>
                  </a:lnTo>
                  <a:lnTo>
                    <a:pt x="3227" y="6870"/>
                  </a:lnTo>
                  <a:lnTo>
                    <a:pt x="3417" y="6680"/>
                  </a:lnTo>
                  <a:lnTo>
                    <a:pt x="3560" y="6525"/>
                  </a:lnTo>
                  <a:lnTo>
                    <a:pt x="3810" y="6180"/>
                  </a:lnTo>
                  <a:lnTo>
                    <a:pt x="3905" y="5965"/>
                  </a:lnTo>
                  <a:lnTo>
                    <a:pt x="4001" y="6215"/>
                  </a:lnTo>
                  <a:lnTo>
                    <a:pt x="4251" y="6656"/>
                  </a:lnTo>
                  <a:lnTo>
                    <a:pt x="4405" y="6835"/>
                  </a:lnTo>
                  <a:lnTo>
                    <a:pt x="4584" y="7025"/>
                  </a:lnTo>
                  <a:lnTo>
                    <a:pt x="5001" y="7323"/>
                  </a:lnTo>
                  <a:lnTo>
                    <a:pt x="5263" y="7442"/>
                  </a:lnTo>
                  <a:lnTo>
                    <a:pt x="5537" y="7549"/>
                  </a:lnTo>
                  <a:lnTo>
                    <a:pt x="6215" y="7716"/>
                  </a:lnTo>
                  <a:lnTo>
                    <a:pt x="6668" y="7751"/>
                  </a:lnTo>
                  <a:lnTo>
                    <a:pt x="6751" y="7537"/>
                  </a:lnTo>
                  <a:lnTo>
                    <a:pt x="6846" y="7144"/>
                  </a:lnTo>
                  <a:lnTo>
                    <a:pt x="6882" y="6584"/>
                  </a:lnTo>
                  <a:lnTo>
                    <a:pt x="6823" y="6239"/>
                  </a:lnTo>
                  <a:lnTo>
                    <a:pt x="6739" y="5930"/>
                  </a:lnTo>
                  <a:lnTo>
                    <a:pt x="6453" y="5382"/>
                  </a:lnTo>
                  <a:lnTo>
                    <a:pt x="6275" y="5156"/>
                  </a:lnTo>
                  <a:lnTo>
                    <a:pt x="6180" y="5037"/>
                  </a:lnTo>
                  <a:lnTo>
                    <a:pt x="6072" y="4941"/>
                  </a:lnTo>
                  <a:lnTo>
                    <a:pt x="6215" y="4894"/>
                  </a:lnTo>
                  <a:lnTo>
                    <a:pt x="6370" y="4834"/>
                  </a:lnTo>
                  <a:lnTo>
                    <a:pt x="6608" y="4727"/>
                  </a:lnTo>
                  <a:lnTo>
                    <a:pt x="7025" y="4417"/>
                  </a:lnTo>
                  <a:lnTo>
                    <a:pt x="7215" y="4215"/>
                  </a:lnTo>
                  <a:lnTo>
                    <a:pt x="7394" y="3989"/>
                  </a:lnTo>
                  <a:lnTo>
                    <a:pt x="7763" y="3405"/>
                  </a:lnTo>
                  <a:lnTo>
                    <a:pt x="7978" y="3012"/>
                  </a:lnTo>
                  <a:lnTo>
                    <a:pt x="7823" y="2846"/>
                  </a:lnTo>
                  <a:lnTo>
                    <a:pt x="7489" y="2608"/>
                  </a:lnTo>
                  <a:lnTo>
                    <a:pt x="7132" y="2453"/>
                  </a:lnTo>
                  <a:lnTo>
                    <a:pt x="6775" y="2369"/>
                  </a:lnTo>
                  <a:lnTo>
                    <a:pt x="6608" y="2358"/>
                  </a:lnTo>
                  <a:lnTo>
                    <a:pt x="6275" y="2334"/>
                  </a:lnTo>
                  <a:lnTo>
                    <a:pt x="5656" y="2441"/>
                  </a:lnTo>
                  <a:lnTo>
                    <a:pt x="5382" y="2548"/>
                  </a:lnTo>
                  <a:lnTo>
                    <a:pt x="5358" y="2560"/>
                  </a:lnTo>
                  <a:lnTo>
                    <a:pt x="5322" y="2584"/>
                  </a:lnTo>
                  <a:lnTo>
                    <a:pt x="5334" y="2500"/>
                  </a:lnTo>
                  <a:lnTo>
                    <a:pt x="5358" y="2417"/>
                  </a:lnTo>
                  <a:lnTo>
                    <a:pt x="5370" y="2119"/>
                  </a:lnTo>
                  <a:lnTo>
                    <a:pt x="5287" y="1536"/>
                  </a:lnTo>
                  <a:lnTo>
                    <a:pt x="5191" y="1238"/>
                  </a:lnTo>
                  <a:lnTo>
                    <a:pt x="5060" y="941"/>
                  </a:lnTo>
                  <a:lnTo>
                    <a:pt x="4644" y="322"/>
                  </a:lnTo>
                  <a:lnTo>
                    <a:pt x="4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Google Shape;1251;p67">
              <a:extLst>
                <a:ext uri="{FF2B5EF4-FFF2-40B4-BE49-F238E27FC236}">
                  <a16:creationId xmlns:a16="http://schemas.microsoft.com/office/drawing/2014/main" xmlns="" id="{9DBD7440-7566-4307-B545-214150176420}"/>
                </a:ext>
              </a:extLst>
            </p:cNvPr>
            <p:cNvSpPr/>
            <p:nvPr/>
          </p:nvSpPr>
          <p:spPr>
            <a:xfrm rot="4346907">
              <a:off x="6872549" y="3698737"/>
              <a:ext cx="177348" cy="177346"/>
            </a:xfrm>
            <a:custGeom>
              <a:avLst/>
              <a:gdLst/>
              <a:ahLst/>
              <a:cxnLst/>
              <a:rect l="l" t="t" r="r" b="b"/>
              <a:pathLst>
                <a:path w="2382" h="2382" extrusionOk="0">
                  <a:moveTo>
                    <a:pt x="1191" y="0"/>
                  </a:moveTo>
                  <a:lnTo>
                    <a:pt x="941" y="12"/>
                  </a:lnTo>
                  <a:lnTo>
                    <a:pt x="512" y="191"/>
                  </a:lnTo>
                  <a:lnTo>
                    <a:pt x="191" y="512"/>
                  </a:lnTo>
                  <a:lnTo>
                    <a:pt x="12" y="941"/>
                  </a:lnTo>
                  <a:lnTo>
                    <a:pt x="0" y="1191"/>
                  </a:lnTo>
                  <a:lnTo>
                    <a:pt x="12" y="1429"/>
                  </a:lnTo>
                  <a:lnTo>
                    <a:pt x="191" y="1858"/>
                  </a:lnTo>
                  <a:lnTo>
                    <a:pt x="512" y="2179"/>
                  </a:lnTo>
                  <a:lnTo>
                    <a:pt x="941" y="2358"/>
                  </a:lnTo>
                  <a:lnTo>
                    <a:pt x="1191" y="2382"/>
                  </a:lnTo>
                  <a:lnTo>
                    <a:pt x="1429" y="2358"/>
                  </a:lnTo>
                  <a:lnTo>
                    <a:pt x="1858" y="2179"/>
                  </a:lnTo>
                  <a:lnTo>
                    <a:pt x="2179" y="1858"/>
                  </a:lnTo>
                  <a:lnTo>
                    <a:pt x="2358" y="1429"/>
                  </a:lnTo>
                  <a:lnTo>
                    <a:pt x="2382" y="1191"/>
                  </a:lnTo>
                  <a:lnTo>
                    <a:pt x="2358" y="941"/>
                  </a:lnTo>
                  <a:lnTo>
                    <a:pt x="2179" y="512"/>
                  </a:lnTo>
                  <a:lnTo>
                    <a:pt x="1858" y="191"/>
                  </a:lnTo>
                  <a:lnTo>
                    <a:pt x="1429" y="12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3" name="Google Shape;1249;p67">
            <a:extLst>
              <a:ext uri="{FF2B5EF4-FFF2-40B4-BE49-F238E27FC236}">
                <a16:creationId xmlns:a16="http://schemas.microsoft.com/office/drawing/2014/main" xmlns="" id="{74DF8F8A-BBCF-4B40-B0F0-FFE5444AD733}"/>
              </a:ext>
            </a:extLst>
          </p:cNvPr>
          <p:cNvGrpSpPr/>
          <p:nvPr/>
        </p:nvGrpSpPr>
        <p:grpSpPr>
          <a:xfrm>
            <a:off x="11005915" y="1129101"/>
            <a:ext cx="319990" cy="324828"/>
            <a:chOff x="6606590" y="3427057"/>
            <a:chExt cx="729402" cy="740429"/>
          </a:xfrm>
        </p:grpSpPr>
        <p:sp>
          <p:nvSpPr>
            <p:cNvPr id="154" name="Google Shape;1250;p67">
              <a:extLst>
                <a:ext uri="{FF2B5EF4-FFF2-40B4-BE49-F238E27FC236}">
                  <a16:creationId xmlns:a16="http://schemas.microsoft.com/office/drawing/2014/main" xmlns="" id="{C2086BFF-98B7-4066-9F7D-08ABD1A49A15}"/>
                </a:ext>
              </a:extLst>
            </p:cNvPr>
            <p:cNvSpPr/>
            <p:nvPr/>
          </p:nvSpPr>
          <p:spPr>
            <a:xfrm rot="4346907">
              <a:off x="6674295" y="3508693"/>
              <a:ext cx="593991" cy="577158"/>
            </a:xfrm>
            <a:custGeom>
              <a:avLst/>
              <a:gdLst/>
              <a:ahLst/>
              <a:cxnLst/>
              <a:rect l="l" t="t" r="r" b="b"/>
              <a:pathLst>
                <a:path w="7978" h="7752" extrusionOk="0">
                  <a:moveTo>
                    <a:pt x="4310" y="0"/>
                  </a:moveTo>
                  <a:lnTo>
                    <a:pt x="3929" y="262"/>
                  </a:lnTo>
                  <a:lnTo>
                    <a:pt x="3405" y="798"/>
                  </a:lnTo>
                  <a:lnTo>
                    <a:pt x="3227" y="1072"/>
                  </a:lnTo>
                  <a:lnTo>
                    <a:pt x="3072" y="1357"/>
                  </a:lnTo>
                  <a:lnTo>
                    <a:pt x="2881" y="1917"/>
                  </a:lnTo>
                  <a:lnTo>
                    <a:pt x="2858" y="2203"/>
                  </a:lnTo>
                  <a:lnTo>
                    <a:pt x="2858" y="2310"/>
                  </a:lnTo>
                  <a:lnTo>
                    <a:pt x="2834" y="2417"/>
                  </a:lnTo>
                  <a:lnTo>
                    <a:pt x="2762" y="2369"/>
                  </a:lnTo>
                  <a:lnTo>
                    <a:pt x="2691" y="2322"/>
                  </a:lnTo>
                  <a:lnTo>
                    <a:pt x="2417" y="2191"/>
                  </a:lnTo>
                  <a:lnTo>
                    <a:pt x="1810" y="2024"/>
                  </a:lnTo>
                  <a:lnTo>
                    <a:pt x="1488" y="2012"/>
                  </a:lnTo>
                  <a:lnTo>
                    <a:pt x="1143" y="2024"/>
                  </a:lnTo>
                  <a:lnTo>
                    <a:pt x="583" y="2155"/>
                  </a:lnTo>
                  <a:lnTo>
                    <a:pt x="191" y="2346"/>
                  </a:lnTo>
                  <a:lnTo>
                    <a:pt x="0" y="2477"/>
                  </a:lnTo>
                  <a:lnTo>
                    <a:pt x="143" y="2905"/>
                  </a:lnTo>
                  <a:lnTo>
                    <a:pt x="464" y="3548"/>
                  </a:lnTo>
                  <a:lnTo>
                    <a:pt x="631" y="3798"/>
                  </a:lnTo>
                  <a:lnTo>
                    <a:pt x="822" y="4036"/>
                  </a:lnTo>
                  <a:lnTo>
                    <a:pt x="1238" y="4394"/>
                  </a:lnTo>
                  <a:lnTo>
                    <a:pt x="1465" y="4525"/>
                  </a:lnTo>
                  <a:lnTo>
                    <a:pt x="1679" y="4632"/>
                  </a:lnTo>
                  <a:lnTo>
                    <a:pt x="1881" y="4703"/>
                  </a:lnTo>
                  <a:lnTo>
                    <a:pt x="1762" y="4810"/>
                  </a:lnTo>
                  <a:lnTo>
                    <a:pt x="1631" y="4929"/>
                  </a:lnTo>
                  <a:lnTo>
                    <a:pt x="1429" y="5144"/>
                  </a:lnTo>
                  <a:lnTo>
                    <a:pt x="1119" y="5668"/>
                  </a:lnTo>
                  <a:lnTo>
                    <a:pt x="1024" y="5977"/>
                  </a:lnTo>
                  <a:lnTo>
                    <a:pt x="941" y="6287"/>
                  </a:lnTo>
                  <a:lnTo>
                    <a:pt x="917" y="6835"/>
                  </a:lnTo>
                  <a:lnTo>
                    <a:pt x="976" y="7251"/>
                  </a:lnTo>
                  <a:lnTo>
                    <a:pt x="1036" y="7477"/>
                  </a:lnTo>
                  <a:lnTo>
                    <a:pt x="1488" y="7489"/>
                  </a:lnTo>
                  <a:lnTo>
                    <a:pt x="2203" y="7382"/>
                  </a:lnTo>
                  <a:lnTo>
                    <a:pt x="2500" y="7275"/>
                  </a:lnTo>
                  <a:lnTo>
                    <a:pt x="2774" y="7168"/>
                  </a:lnTo>
                  <a:lnTo>
                    <a:pt x="3227" y="6870"/>
                  </a:lnTo>
                  <a:lnTo>
                    <a:pt x="3417" y="6680"/>
                  </a:lnTo>
                  <a:lnTo>
                    <a:pt x="3560" y="6525"/>
                  </a:lnTo>
                  <a:lnTo>
                    <a:pt x="3810" y="6180"/>
                  </a:lnTo>
                  <a:lnTo>
                    <a:pt x="3905" y="5965"/>
                  </a:lnTo>
                  <a:lnTo>
                    <a:pt x="4001" y="6215"/>
                  </a:lnTo>
                  <a:lnTo>
                    <a:pt x="4251" y="6656"/>
                  </a:lnTo>
                  <a:lnTo>
                    <a:pt x="4405" y="6835"/>
                  </a:lnTo>
                  <a:lnTo>
                    <a:pt x="4584" y="7025"/>
                  </a:lnTo>
                  <a:lnTo>
                    <a:pt x="5001" y="7323"/>
                  </a:lnTo>
                  <a:lnTo>
                    <a:pt x="5263" y="7442"/>
                  </a:lnTo>
                  <a:lnTo>
                    <a:pt x="5537" y="7549"/>
                  </a:lnTo>
                  <a:lnTo>
                    <a:pt x="6215" y="7716"/>
                  </a:lnTo>
                  <a:lnTo>
                    <a:pt x="6668" y="7751"/>
                  </a:lnTo>
                  <a:lnTo>
                    <a:pt x="6751" y="7537"/>
                  </a:lnTo>
                  <a:lnTo>
                    <a:pt x="6846" y="7144"/>
                  </a:lnTo>
                  <a:lnTo>
                    <a:pt x="6882" y="6584"/>
                  </a:lnTo>
                  <a:lnTo>
                    <a:pt x="6823" y="6239"/>
                  </a:lnTo>
                  <a:lnTo>
                    <a:pt x="6739" y="5930"/>
                  </a:lnTo>
                  <a:lnTo>
                    <a:pt x="6453" y="5382"/>
                  </a:lnTo>
                  <a:lnTo>
                    <a:pt x="6275" y="5156"/>
                  </a:lnTo>
                  <a:lnTo>
                    <a:pt x="6180" y="5037"/>
                  </a:lnTo>
                  <a:lnTo>
                    <a:pt x="6072" y="4941"/>
                  </a:lnTo>
                  <a:lnTo>
                    <a:pt x="6215" y="4894"/>
                  </a:lnTo>
                  <a:lnTo>
                    <a:pt x="6370" y="4834"/>
                  </a:lnTo>
                  <a:lnTo>
                    <a:pt x="6608" y="4727"/>
                  </a:lnTo>
                  <a:lnTo>
                    <a:pt x="7025" y="4417"/>
                  </a:lnTo>
                  <a:lnTo>
                    <a:pt x="7215" y="4215"/>
                  </a:lnTo>
                  <a:lnTo>
                    <a:pt x="7394" y="3989"/>
                  </a:lnTo>
                  <a:lnTo>
                    <a:pt x="7763" y="3405"/>
                  </a:lnTo>
                  <a:lnTo>
                    <a:pt x="7978" y="3012"/>
                  </a:lnTo>
                  <a:lnTo>
                    <a:pt x="7823" y="2846"/>
                  </a:lnTo>
                  <a:lnTo>
                    <a:pt x="7489" y="2608"/>
                  </a:lnTo>
                  <a:lnTo>
                    <a:pt x="7132" y="2453"/>
                  </a:lnTo>
                  <a:lnTo>
                    <a:pt x="6775" y="2369"/>
                  </a:lnTo>
                  <a:lnTo>
                    <a:pt x="6608" y="2358"/>
                  </a:lnTo>
                  <a:lnTo>
                    <a:pt x="6275" y="2334"/>
                  </a:lnTo>
                  <a:lnTo>
                    <a:pt x="5656" y="2441"/>
                  </a:lnTo>
                  <a:lnTo>
                    <a:pt x="5382" y="2548"/>
                  </a:lnTo>
                  <a:lnTo>
                    <a:pt x="5358" y="2560"/>
                  </a:lnTo>
                  <a:lnTo>
                    <a:pt x="5322" y="2584"/>
                  </a:lnTo>
                  <a:lnTo>
                    <a:pt x="5334" y="2500"/>
                  </a:lnTo>
                  <a:lnTo>
                    <a:pt x="5358" y="2417"/>
                  </a:lnTo>
                  <a:lnTo>
                    <a:pt x="5370" y="2119"/>
                  </a:lnTo>
                  <a:lnTo>
                    <a:pt x="5287" y="1536"/>
                  </a:lnTo>
                  <a:lnTo>
                    <a:pt x="5191" y="1238"/>
                  </a:lnTo>
                  <a:lnTo>
                    <a:pt x="5060" y="941"/>
                  </a:lnTo>
                  <a:lnTo>
                    <a:pt x="4644" y="322"/>
                  </a:lnTo>
                  <a:lnTo>
                    <a:pt x="4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Google Shape;1251;p67">
              <a:extLst>
                <a:ext uri="{FF2B5EF4-FFF2-40B4-BE49-F238E27FC236}">
                  <a16:creationId xmlns:a16="http://schemas.microsoft.com/office/drawing/2014/main" xmlns="" id="{4CDBCB7C-766C-44A1-96A8-5E4A6BA7120E}"/>
                </a:ext>
              </a:extLst>
            </p:cNvPr>
            <p:cNvSpPr/>
            <p:nvPr/>
          </p:nvSpPr>
          <p:spPr>
            <a:xfrm rot="4346907">
              <a:off x="6872549" y="3698737"/>
              <a:ext cx="177348" cy="177346"/>
            </a:xfrm>
            <a:custGeom>
              <a:avLst/>
              <a:gdLst/>
              <a:ahLst/>
              <a:cxnLst/>
              <a:rect l="l" t="t" r="r" b="b"/>
              <a:pathLst>
                <a:path w="2382" h="2382" extrusionOk="0">
                  <a:moveTo>
                    <a:pt x="1191" y="0"/>
                  </a:moveTo>
                  <a:lnTo>
                    <a:pt x="941" y="12"/>
                  </a:lnTo>
                  <a:lnTo>
                    <a:pt x="512" y="191"/>
                  </a:lnTo>
                  <a:lnTo>
                    <a:pt x="191" y="512"/>
                  </a:lnTo>
                  <a:lnTo>
                    <a:pt x="12" y="941"/>
                  </a:lnTo>
                  <a:lnTo>
                    <a:pt x="0" y="1191"/>
                  </a:lnTo>
                  <a:lnTo>
                    <a:pt x="12" y="1429"/>
                  </a:lnTo>
                  <a:lnTo>
                    <a:pt x="191" y="1858"/>
                  </a:lnTo>
                  <a:lnTo>
                    <a:pt x="512" y="2179"/>
                  </a:lnTo>
                  <a:lnTo>
                    <a:pt x="941" y="2358"/>
                  </a:lnTo>
                  <a:lnTo>
                    <a:pt x="1191" y="2382"/>
                  </a:lnTo>
                  <a:lnTo>
                    <a:pt x="1429" y="2358"/>
                  </a:lnTo>
                  <a:lnTo>
                    <a:pt x="1858" y="2179"/>
                  </a:lnTo>
                  <a:lnTo>
                    <a:pt x="2179" y="1858"/>
                  </a:lnTo>
                  <a:lnTo>
                    <a:pt x="2358" y="1429"/>
                  </a:lnTo>
                  <a:lnTo>
                    <a:pt x="2382" y="1191"/>
                  </a:lnTo>
                  <a:lnTo>
                    <a:pt x="2358" y="941"/>
                  </a:lnTo>
                  <a:lnTo>
                    <a:pt x="2179" y="512"/>
                  </a:lnTo>
                  <a:lnTo>
                    <a:pt x="1858" y="191"/>
                  </a:lnTo>
                  <a:lnTo>
                    <a:pt x="1429" y="12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6" name="Rectangle 155">
            <a:extLst>
              <a:ext uri="{FF2B5EF4-FFF2-40B4-BE49-F238E27FC236}">
                <a16:creationId xmlns:a16="http://schemas.microsoft.com/office/drawing/2014/main" xmlns="" id="{DF03FE88-4C59-4503-A8B7-74E4778452D2}"/>
              </a:ext>
            </a:extLst>
          </p:cNvPr>
          <p:cNvSpPr/>
          <p:nvPr/>
        </p:nvSpPr>
        <p:spPr>
          <a:xfrm>
            <a:off x="0" y="6574971"/>
            <a:ext cx="12192000" cy="283029"/>
          </a:xfrm>
          <a:prstGeom prst="rect">
            <a:avLst/>
          </a:prstGeom>
          <a:solidFill>
            <a:srgbClr val="DA0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8" name="Group 157">
            <a:extLst>
              <a:ext uri="{FF2B5EF4-FFF2-40B4-BE49-F238E27FC236}">
                <a16:creationId xmlns:a16="http://schemas.microsoft.com/office/drawing/2014/main" xmlns="" id="{FDFC3F14-625E-4EA5-A694-5BC7D5EE007C}"/>
              </a:ext>
            </a:extLst>
          </p:cNvPr>
          <p:cNvGrpSpPr/>
          <p:nvPr/>
        </p:nvGrpSpPr>
        <p:grpSpPr>
          <a:xfrm flipH="1">
            <a:off x="4456393" y="459749"/>
            <a:ext cx="3967720" cy="719393"/>
            <a:chOff x="3657419" y="358759"/>
            <a:chExt cx="4877163" cy="945689"/>
          </a:xfrm>
        </p:grpSpPr>
        <p:sp>
          <p:nvSpPr>
            <p:cNvPr id="159" name="五角星 20">
              <a:extLst>
                <a:ext uri="{FF2B5EF4-FFF2-40B4-BE49-F238E27FC236}">
                  <a16:creationId xmlns:a16="http://schemas.microsoft.com/office/drawing/2014/main" xmlns="" id="{F8051828-A874-4B0B-AF41-CF731B3F5B83}"/>
                </a:ext>
              </a:extLst>
            </p:cNvPr>
            <p:cNvSpPr/>
            <p:nvPr/>
          </p:nvSpPr>
          <p:spPr>
            <a:xfrm>
              <a:off x="4299174" y="362960"/>
              <a:ext cx="704858" cy="704857"/>
            </a:xfrm>
            <a:custGeom>
              <a:avLst/>
              <a:gdLst>
                <a:gd name="connsiteX0" fmla="*/ 1 w 1147078"/>
                <a:gd name="connsiteY0" fmla="*/ 438144 h 1147078"/>
                <a:gd name="connsiteX1" fmla="*/ 438147 w 1147078"/>
                <a:gd name="connsiteY1" fmla="*/ 438147 h 1147078"/>
                <a:gd name="connsiteX2" fmla="*/ 573539 w 1147078"/>
                <a:gd name="connsiteY2" fmla="*/ 0 h 1147078"/>
                <a:gd name="connsiteX3" fmla="*/ 708931 w 1147078"/>
                <a:gd name="connsiteY3" fmla="*/ 438147 h 1147078"/>
                <a:gd name="connsiteX4" fmla="*/ 1147077 w 1147078"/>
                <a:gd name="connsiteY4" fmla="*/ 438144 h 1147078"/>
                <a:gd name="connsiteX5" fmla="*/ 792607 w 1147078"/>
                <a:gd name="connsiteY5" fmla="*/ 708930 h 1147078"/>
                <a:gd name="connsiteX6" fmla="*/ 928005 w 1147078"/>
                <a:gd name="connsiteY6" fmla="*/ 1147075 h 1147078"/>
                <a:gd name="connsiteX7" fmla="*/ 573539 w 1147078"/>
                <a:gd name="connsiteY7" fmla="*/ 876284 h 1147078"/>
                <a:gd name="connsiteX8" fmla="*/ 219073 w 1147078"/>
                <a:gd name="connsiteY8" fmla="*/ 1147075 h 1147078"/>
                <a:gd name="connsiteX9" fmla="*/ 354471 w 1147078"/>
                <a:gd name="connsiteY9" fmla="*/ 708930 h 1147078"/>
                <a:gd name="connsiteX10" fmla="*/ 1 w 1147078"/>
                <a:gd name="connsiteY10" fmla="*/ 438144 h 1147078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7076" h="1147075">
                  <a:moveTo>
                    <a:pt x="0" y="438144"/>
                  </a:moveTo>
                  <a:lnTo>
                    <a:pt x="438146" y="438147"/>
                  </a:lnTo>
                  <a:cubicBezTo>
                    <a:pt x="411839" y="249235"/>
                    <a:pt x="528407" y="146049"/>
                    <a:pt x="573538" y="0"/>
                  </a:cubicBezTo>
                  <a:cubicBezTo>
                    <a:pt x="618669" y="146049"/>
                    <a:pt x="692374" y="220661"/>
                    <a:pt x="708930" y="438147"/>
                  </a:cubicBezTo>
                  <a:lnTo>
                    <a:pt x="1147076" y="438144"/>
                  </a:lnTo>
                  <a:cubicBezTo>
                    <a:pt x="1028919" y="528406"/>
                    <a:pt x="1025063" y="761543"/>
                    <a:pt x="792606" y="708930"/>
                  </a:cubicBezTo>
                  <a:cubicBezTo>
                    <a:pt x="909176" y="912128"/>
                    <a:pt x="882871" y="1001027"/>
                    <a:pt x="928004" y="1147075"/>
                  </a:cubicBezTo>
                  <a:lnTo>
                    <a:pt x="587826" y="947722"/>
                  </a:lnTo>
                  <a:lnTo>
                    <a:pt x="219072" y="1147075"/>
                  </a:lnTo>
                  <a:cubicBezTo>
                    <a:pt x="264205" y="1001027"/>
                    <a:pt x="180749" y="840691"/>
                    <a:pt x="354470" y="708930"/>
                  </a:cubicBezTo>
                  <a:cubicBezTo>
                    <a:pt x="236313" y="618668"/>
                    <a:pt x="146732" y="671281"/>
                    <a:pt x="0" y="438144"/>
                  </a:cubicBezTo>
                  <a:close/>
                </a:path>
              </a:pathLst>
            </a:custGeom>
            <a:solidFill>
              <a:srgbClr val="FDDF3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60" name="五角星 20">
              <a:extLst>
                <a:ext uri="{FF2B5EF4-FFF2-40B4-BE49-F238E27FC236}">
                  <a16:creationId xmlns:a16="http://schemas.microsoft.com/office/drawing/2014/main" xmlns="" id="{BFC4C648-ADC4-4233-8F23-FB9A4A8B0A8C}"/>
                </a:ext>
              </a:extLst>
            </p:cNvPr>
            <p:cNvSpPr/>
            <p:nvPr/>
          </p:nvSpPr>
          <p:spPr>
            <a:xfrm>
              <a:off x="5998714" y="362960"/>
              <a:ext cx="704858" cy="704857"/>
            </a:xfrm>
            <a:custGeom>
              <a:avLst/>
              <a:gdLst>
                <a:gd name="connsiteX0" fmla="*/ 1 w 1147078"/>
                <a:gd name="connsiteY0" fmla="*/ 438144 h 1147078"/>
                <a:gd name="connsiteX1" fmla="*/ 438147 w 1147078"/>
                <a:gd name="connsiteY1" fmla="*/ 438147 h 1147078"/>
                <a:gd name="connsiteX2" fmla="*/ 573539 w 1147078"/>
                <a:gd name="connsiteY2" fmla="*/ 0 h 1147078"/>
                <a:gd name="connsiteX3" fmla="*/ 708931 w 1147078"/>
                <a:gd name="connsiteY3" fmla="*/ 438147 h 1147078"/>
                <a:gd name="connsiteX4" fmla="*/ 1147077 w 1147078"/>
                <a:gd name="connsiteY4" fmla="*/ 438144 h 1147078"/>
                <a:gd name="connsiteX5" fmla="*/ 792607 w 1147078"/>
                <a:gd name="connsiteY5" fmla="*/ 708930 h 1147078"/>
                <a:gd name="connsiteX6" fmla="*/ 928005 w 1147078"/>
                <a:gd name="connsiteY6" fmla="*/ 1147075 h 1147078"/>
                <a:gd name="connsiteX7" fmla="*/ 573539 w 1147078"/>
                <a:gd name="connsiteY7" fmla="*/ 876284 h 1147078"/>
                <a:gd name="connsiteX8" fmla="*/ 219073 w 1147078"/>
                <a:gd name="connsiteY8" fmla="*/ 1147075 h 1147078"/>
                <a:gd name="connsiteX9" fmla="*/ 354471 w 1147078"/>
                <a:gd name="connsiteY9" fmla="*/ 708930 h 1147078"/>
                <a:gd name="connsiteX10" fmla="*/ 1 w 1147078"/>
                <a:gd name="connsiteY10" fmla="*/ 438144 h 1147078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7076" h="1147075">
                  <a:moveTo>
                    <a:pt x="0" y="438144"/>
                  </a:moveTo>
                  <a:lnTo>
                    <a:pt x="438146" y="438147"/>
                  </a:lnTo>
                  <a:cubicBezTo>
                    <a:pt x="411839" y="249235"/>
                    <a:pt x="528407" y="146049"/>
                    <a:pt x="573538" y="0"/>
                  </a:cubicBezTo>
                  <a:cubicBezTo>
                    <a:pt x="618669" y="146049"/>
                    <a:pt x="692374" y="220661"/>
                    <a:pt x="708930" y="438147"/>
                  </a:cubicBezTo>
                  <a:lnTo>
                    <a:pt x="1147076" y="438144"/>
                  </a:lnTo>
                  <a:cubicBezTo>
                    <a:pt x="1028919" y="528406"/>
                    <a:pt x="1025063" y="761543"/>
                    <a:pt x="792606" y="708930"/>
                  </a:cubicBezTo>
                  <a:cubicBezTo>
                    <a:pt x="909176" y="912128"/>
                    <a:pt x="882871" y="1001027"/>
                    <a:pt x="928004" y="1147075"/>
                  </a:cubicBezTo>
                  <a:lnTo>
                    <a:pt x="587826" y="947722"/>
                  </a:lnTo>
                  <a:lnTo>
                    <a:pt x="219072" y="1147075"/>
                  </a:lnTo>
                  <a:cubicBezTo>
                    <a:pt x="264205" y="1001027"/>
                    <a:pt x="180749" y="840691"/>
                    <a:pt x="354470" y="708930"/>
                  </a:cubicBezTo>
                  <a:cubicBezTo>
                    <a:pt x="236313" y="618668"/>
                    <a:pt x="146732" y="671281"/>
                    <a:pt x="0" y="438144"/>
                  </a:cubicBezTo>
                  <a:close/>
                </a:path>
              </a:pathLst>
            </a:custGeom>
            <a:solidFill>
              <a:srgbClr val="FDDF3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61" name="五角星 20">
              <a:extLst>
                <a:ext uri="{FF2B5EF4-FFF2-40B4-BE49-F238E27FC236}">
                  <a16:creationId xmlns:a16="http://schemas.microsoft.com/office/drawing/2014/main" xmlns="" id="{19D06EC5-C954-4D2B-8D6A-1F1D0E7329A4}"/>
                </a:ext>
              </a:extLst>
            </p:cNvPr>
            <p:cNvSpPr/>
            <p:nvPr/>
          </p:nvSpPr>
          <p:spPr>
            <a:xfrm>
              <a:off x="7698254" y="362960"/>
              <a:ext cx="704858" cy="704857"/>
            </a:xfrm>
            <a:custGeom>
              <a:avLst/>
              <a:gdLst>
                <a:gd name="connsiteX0" fmla="*/ 1 w 1147078"/>
                <a:gd name="connsiteY0" fmla="*/ 438144 h 1147078"/>
                <a:gd name="connsiteX1" fmla="*/ 438147 w 1147078"/>
                <a:gd name="connsiteY1" fmla="*/ 438147 h 1147078"/>
                <a:gd name="connsiteX2" fmla="*/ 573539 w 1147078"/>
                <a:gd name="connsiteY2" fmla="*/ 0 h 1147078"/>
                <a:gd name="connsiteX3" fmla="*/ 708931 w 1147078"/>
                <a:gd name="connsiteY3" fmla="*/ 438147 h 1147078"/>
                <a:gd name="connsiteX4" fmla="*/ 1147077 w 1147078"/>
                <a:gd name="connsiteY4" fmla="*/ 438144 h 1147078"/>
                <a:gd name="connsiteX5" fmla="*/ 792607 w 1147078"/>
                <a:gd name="connsiteY5" fmla="*/ 708930 h 1147078"/>
                <a:gd name="connsiteX6" fmla="*/ 928005 w 1147078"/>
                <a:gd name="connsiteY6" fmla="*/ 1147075 h 1147078"/>
                <a:gd name="connsiteX7" fmla="*/ 573539 w 1147078"/>
                <a:gd name="connsiteY7" fmla="*/ 876284 h 1147078"/>
                <a:gd name="connsiteX8" fmla="*/ 219073 w 1147078"/>
                <a:gd name="connsiteY8" fmla="*/ 1147075 h 1147078"/>
                <a:gd name="connsiteX9" fmla="*/ 354471 w 1147078"/>
                <a:gd name="connsiteY9" fmla="*/ 708930 h 1147078"/>
                <a:gd name="connsiteX10" fmla="*/ 1 w 1147078"/>
                <a:gd name="connsiteY10" fmla="*/ 438144 h 1147078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7076" h="1147075">
                  <a:moveTo>
                    <a:pt x="0" y="438144"/>
                  </a:moveTo>
                  <a:lnTo>
                    <a:pt x="438146" y="438147"/>
                  </a:lnTo>
                  <a:cubicBezTo>
                    <a:pt x="411839" y="249235"/>
                    <a:pt x="528407" y="146049"/>
                    <a:pt x="573538" y="0"/>
                  </a:cubicBezTo>
                  <a:cubicBezTo>
                    <a:pt x="618669" y="146049"/>
                    <a:pt x="692374" y="220661"/>
                    <a:pt x="708930" y="438147"/>
                  </a:cubicBezTo>
                  <a:lnTo>
                    <a:pt x="1147076" y="438144"/>
                  </a:lnTo>
                  <a:cubicBezTo>
                    <a:pt x="1028919" y="528406"/>
                    <a:pt x="1025063" y="761543"/>
                    <a:pt x="792606" y="708930"/>
                  </a:cubicBezTo>
                  <a:cubicBezTo>
                    <a:pt x="909176" y="912128"/>
                    <a:pt x="882871" y="1001027"/>
                    <a:pt x="928004" y="1147075"/>
                  </a:cubicBezTo>
                  <a:lnTo>
                    <a:pt x="587826" y="947722"/>
                  </a:lnTo>
                  <a:lnTo>
                    <a:pt x="219072" y="1147075"/>
                  </a:lnTo>
                  <a:cubicBezTo>
                    <a:pt x="264205" y="1001027"/>
                    <a:pt x="180749" y="840691"/>
                    <a:pt x="354470" y="708930"/>
                  </a:cubicBezTo>
                  <a:cubicBezTo>
                    <a:pt x="236313" y="618668"/>
                    <a:pt x="146732" y="671281"/>
                    <a:pt x="0" y="438144"/>
                  </a:cubicBezTo>
                  <a:close/>
                </a:path>
              </a:pathLst>
            </a:custGeom>
            <a:solidFill>
              <a:srgbClr val="FDDF3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xmlns="" id="{5CCC30AC-F189-4BB3-890C-A6E3EBE97235}"/>
                </a:ext>
              </a:extLst>
            </p:cNvPr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164" name="组合 46">
                <a:extLst>
                  <a:ext uri="{FF2B5EF4-FFF2-40B4-BE49-F238E27FC236}">
                    <a16:creationId xmlns:a16="http://schemas.microsoft.com/office/drawing/2014/main" xmlns="" id="{4938910D-7C0D-482C-B7EC-45CC85576AB5}"/>
                  </a:ext>
                </a:extLst>
              </p:cNvPr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166" name="梯形 50">
                  <a:extLst>
                    <a:ext uri="{FF2B5EF4-FFF2-40B4-BE49-F238E27FC236}">
                      <a16:creationId xmlns:a16="http://schemas.microsoft.com/office/drawing/2014/main" xmlns="" id="{516E3B3D-5D3E-4AFB-A98C-D2C338240495}"/>
                    </a:ext>
                  </a:extLst>
                </p:cNvPr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5B9BD5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167" name="矩形 49">
                  <a:extLst>
                    <a:ext uri="{FF2B5EF4-FFF2-40B4-BE49-F238E27FC236}">
                      <a16:creationId xmlns:a16="http://schemas.microsoft.com/office/drawing/2014/main" xmlns="" id="{452591CA-D141-4069-805F-F0151AF511E5}"/>
                    </a:ext>
                  </a:extLst>
                </p:cNvPr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5B9BD5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</p:grpSp>
          <p:sp>
            <p:nvSpPr>
              <p:cNvPr id="165" name="Google Shape;697;p24">
                <a:extLst>
                  <a:ext uri="{FF2B5EF4-FFF2-40B4-BE49-F238E27FC236}">
                    <a16:creationId xmlns:a16="http://schemas.microsoft.com/office/drawing/2014/main" xmlns="" id="{0F74D1F2-4E4D-4BAD-BEAA-77C2CCCB7C1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tabLst/>
                  <a:defRPr/>
                </a:pP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Cùng</a:t>
                </a: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quan</a:t>
                </a: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sát</a:t>
                </a:r>
                <a:endPara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endParaRPr>
              </a:p>
            </p:txBody>
          </p:sp>
        </p:grpSp>
        <p:pic>
          <p:nvPicPr>
            <p:cNvPr id="163" name="Picture 162">
              <a:extLst>
                <a:ext uri="{FF2B5EF4-FFF2-40B4-BE49-F238E27FC236}">
                  <a16:creationId xmlns:a16="http://schemas.microsoft.com/office/drawing/2014/main" xmlns="" id="{315C793D-3415-43F8-835A-C9A381BDB0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7828652" y="526290"/>
              <a:ext cx="509568" cy="663136"/>
            </a:xfrm>
            <a:prstGeom prst="rect">
              <a:avLst/>
            </a:prstGeom>
          </p:spPr>
        </p:pic>
      </p:grpSp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0250FC45-FD5B-4315-99E8-D4B39C7AAB10}"/>
              </a:ext>
            </a:extLst>
          </p:cNvPr>
          <p:cNvSpPr/>
          <p:nvPr/>
        </p:nvSpPr>
        <p:spPr>
          <a:xfrm>
            <a:off x="7641075" y="4869064"/>
            <a:ext cx="1996411" cy="1305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3" name="k hoa">
            <a:hlinkClick r:id="" action="ppaction://media"/>
            <a:extLst>
              <a:ext uri="{FF2B5EF4-FFF2-40B4-BE49-F238E27FC236}">
                <a16:creationId xmlns:a16="http://schemas.microsoft.com/office/drawing/2014/main" xmlns="" id="{3A428124-C93F-4C2D-B0A8-6708088F65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33825" y="1648420"/>
            <a:ext cx="7635874" cy="429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4859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304" fill="hold"/>
                                        <p:tgtEl>
                                          <p:spTgt spid="1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reeform: Shape 44">
            <a:extLst>
              <a:ext uri="{FF2B5EF4-FFF2-40B4-BE49-F238E27FC236}">
                <a16:creationId xmlns:a16="http://schemas.microsoft.com/office/drawing/2014/main" xmlns="" id="{1AC2B1EA-2DBE-4335-ACE8-FCA44D96C016}"/>
              </a:ext>
            </a:extLst>
          </p:cNvPr>
          <p:cNvSpPr/>
          <p:nvPr/>
        </p:nvSpPr>
        <p:spPr>
          <a:xfrm>
            <a:off x="2414354" y="4694193"/>
            <a:ext cx="7363292" cy="2474126"/>
          </a:xfrm>
          <a:custGeom>
            <a:avLst/>
            <a:gdLst>
              <a:gd name="connsiteX0" fmla="*/ 3187047 w 3373198"/>
              <a:gd name="connsiteY0" fmla="*/ 642092 h 1133421"/>
              <a:gd name="connsiteX1" fmla="*/ 3119853 w 3373198"/>
              <a:gd name="connsiteY1" fmla="*/ 654407 h 1133421"/>
              <a:gd name="connsiteX2" fmla="*/ 3059359 w 3373198"/>
              <a:gd name="connsiteY2" fmla="*/ 619220 h 1133421"/>
              <a:gd name="connsiteX3" fmla="*/ 2837107 w 3373198"/>
              <a:gd name="connsiteY3" fmla="*/ 441256 h 1133421"/>
              <a:gd name="connsiteX4" fmla="*/ 2734354 w 3373198"/>
              <a:gd name="connsiteY4" fmla="*/ 465785 h 1133421"/>
              <a:gd name="connsiteX5" fmla="*/ 2480332 w 3373198"/>
              <a:gd name="connsiteY5" fmla="*/ 308291 h 1133421"/>
              <a:gd name="connsiteX6" fmla="*/ 2409655 w 3373198"/>
              <a:gd name="connsiteY6" fmla="*/ 317189 h 1133421"/>
              <a:gd name="connsiteX7" fmla="*/ 2094969 w 3373198"/>
              <a:gd name="connsiteY7" fmla="*/ 114425 h 1133421"/>
              <a:gd name="connsiteX8" fmla="*/ 1819497 w 3373198"/>
              <a:gd name="connsiteY8" fmla="*/ 251417 h 1133421"/>
              <a:gd name="connsiteX9" fmla="*/ 1475004 w 3373198"/>
              <a:gd name="connsiteY9" fmla="*/ 0 h 1133421"/>
              <a:gd name="connsiteX10" fmla="*/ 1122798 w 3373198"/>
              <a:gd name="connsiteY10" fmla="*/ 279261 h 1133421"/>
              <a:gd name="connsiteX11" fmla="*/ 899700 w 3373198"/>
              <a:gd name="connsiteY11" fmla="*/ 203475 h 1133421"/>
              <a:gd name="connsiteX12" fmla="*/ 547662 w 3373198"/>
              <a:gd name="connsiteY12" fmla="*/ 468086 h 1133421"/>
              <a:gd name="connsiteX13" fmla="*/ 445756 w 3373198"/>
              <a:gd name="connsiteY13" fmla="*/ 449072 h 1133421"/>
              <a:gd name="connsiteX14" fmla="*/ 182937 w 3373198"/>
              <a:gd name="connsiteY14" fmla="*/ 629438 h 1133421"/>
              <a:gd name="connsiteX15" fmla="*/ 0 w 3373198"/>
              <a:gd name="connsiteY15" fmla="*/ 829259 h 1133421"/>
              <a:gd name="connsiteX16" fmla="*/ 200633 w 3373198"/>
              <a:gd name="connsiteY16" fmla="*/ 1029891 h 1133421"/>
              <a:gd name="connsiteX17" fmla="*/ 326222 w 3373198"/>
              <a:gd name="connsiteY17" fmla="*/ 985671 h 1133421"/>
              <a:gd name="connsiteX18" fmla="*/ 445790 w 3373198"/>
              <a:gd name="connsiteY18" fmla="*/ 1012264 h 1133421"/>
              <a:gd name="connsiteX19" fmla="*/ 585489 w 3373198"/>
              <a:gd name="connsiteY19" fmla="*/ 975216 h 1133421"/>
              <a:gd name="connsiteX20" fmla="*/ 754960 w 3373198"/>
              <a:gd name="connsiteY20" fmla="*/ 1045319 h 1133421"/>
              <a:gd name="connsiteX21" fmla="*/ 903692 w 3373198"/>
              <a:gd name="connsiteY21" fmla="*/ 993588 h 1133421"/>
              <a:gd name="connsiteX22" fmla="*/ 1193205 w 3373198"/>
              <a:gd name="connsiteY22" fmla="*/ 1135452 h 1133421"/>
              <a:gd name="connsiteX23" fmla="*/ 1515537 w 3373198"/>
              <a:gd name="connsiteY23" fmla="*/ 943379 h 1133421"/>
              <a:gd name="connsiteX24" fmla="*/ 1685923 w 3373198"/>
              <a:gd name="connsiteY24" fmla="*/ 989968 h 1133421"/>
              <a:gd name="connsiteX25" fmla="*/ 1716778 w 3373198"/>
              <a:gd name="connsiteY25" fmla="*/ 988547 h 1133421"/>
              <a:gd name="connsiteX26" fmla="*/ 1871871 w 3373198"/>
              <a:gd name="connsiteY26" fmla="*/ 1049548 h 1133421"/>
              <a:gd name="connsiteX27" fmla="*/ 2003416 w 3373198"/>
              <a:gd name="connsiteY27" fmla="*/ 1007663 h 1133421"/>
              <a:gd name="connsiteX28" fmla="*/ 2115371 w 3373198"/>
              <a:gd name="connsiteY28" fmla="*/ 1026880 h 1133421"/>
              <a:gd name="connsiteX29" fmla="*/ 2197349 w 3373198"/>
              <a:gd name="connsiteY29" fmla="*/ 1016730 h 1133421"/>
              <a:gd name="connsiteX30" fmla="*/ 2329739 w 3373198"/>
              <a:gd name="connsiteY30" fmla="*/ 1059225 h 1133421"/>
              <a:gd name="connsiteX31" fmla="*/ 2466021 w 3373198"/>
              <a:gd name="connsiteY31" fmla="*/ 1013990 h 1133421"/>
              <a:gd name="connsiteX32" fmla="*/ 2545259 w 3373198"/>
              <a:gd name="connsiteY32" fmla="*/ 1032835 h 1133421"/>
              <a:gd name="connsiteX33" fmla="*/ 2651699 w 3373198"/>
              <a:gd name="connsiteY33" fmla="*/ 1059225 h 1133421"/>
              <a:gd name="connsiteX34" fmla="*/ 2814168 w 3373198"/>
              <a:gd name="connsiteY34" fmla="*/ 991050 h 1133421"/>
              <a:gd name="connsiteX35" fmla="*/ 2976636 w 3373198"/>
              <a:gd name="connsiteY35" fmla="*/ 1059225 h 1133421"/>
              <a:gd name="connsiteX36" fmla="*/ 3119988 w 3373198"/>
              <a:gd name="connsiteY36" fmla="*/ 1008407 h 1133421"/>
              <a:gd name="connsiteX37" fmla="*/ 3187182 w 3373198"/>
              <a:gd name="connsiteY37" fmla="*/ 1020722 h 1133421"/>
              <a:gd name="connsiteX38" fmla="*/ 3376480 w 3373198"/>
              <a:gd name="connsiteY38" fmla="*/ 831424 h 1133421"/>
              <a:gd name="connsiteX39" fmla="*/ 3187047 w 3373198"/>
              <a:gd name="connsiteY39" fmla="*/ 642092 h 1133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373198" h="1133421">
                <a:moveTo>
                  <a:pt x="3187047" y="642092"/>
                </a:moveTo>
                <a:cubicBezTo>
                  <a:pt x="3163397" y="642092"/>
                  <a:pt x="3140763" y="646456"/>
                  <a:pt x="3119853" y="654407"/>
                </a:cubicBezTo>
                <a:cubicBezTo>
                  <a:pt x="3101786" y="639757"/>
                  <a:pt x="3081385" y="627814"/>
                  <a:pt x="3059359" y="619220"/>
                </a:cubicBezTo>
                <a:cubicBezTo>
                  <a:pt x="3036623" y="517382"/>
                  <a:pt x="2945780" y="441256"/>
                  <a:pt x="2837107" y="441256"/>
                </a:cubicBezTo>
                <a:cubicBezTo>
                  <a:pt x="2800126" y="441256"/>
                  <a:pt x="2765244" y="450121"/>
                  <a:pt x="2734354" y="465785"/>
                </a:cubicBezTo>
                <a:cubicBezTo>
                  <a:pt x="2687935" y="372439"/>
                  <a:pt x="2591645" y="308291"/>
                  <a:pt x="2480332" y="308291"/>
                </a:cubicBezTo>
                <a:cubicBezTo>
                  <a:pt x="2455939" y="308291"/>
                  <a:pt x="2432255" y="311369"/>
                  <a:pt x="2409655" y="317189"/>
                </a:cubicBezTo>
                <a:cubicBezTo>
                  <a:pt x="2355352" y="197587"/>
                  <a:pt x="2234871" y="114425"/>
                  <a:pt x="2094969" y="114425"/>
                </a:cubicBezTo>
                <a:cubicBezTo>
                  <a:pt x="1982507" y="114425"/>
                  <a:pt x="1882596" y="168186"/>
                  <a:pt x="1819497" y="251417"/>
                </a:cubicBezTo>
                <a:cubicBezTo>
                  <a:pt x="1772875" y="105594"/>
                  <a:pt x="1636288" y="0"/>
                  <a:pt x="1475004" y="0"/>
                </a:cubicBezTo>
                <a:cubicBezTo>
                  <a:pt x="1303637" y="0"/>
                  <a:pt x="1160082" y="119229"/>
                  <a:pt x="1122798" y="279261"/>
                </a:cubicBezTo>
                <a:cubicBezTo>
                  <a:pt x="1061018" y="231759"/>
                  <a:pt x="983641" y="203475"/>
                  <a:pt x="899700" y="203475"/>
                </a:cubicBezTo>
                <a:cubicBezTo>
                  <a:pt x="732664" y="203475"/>
                  <a:pt x="591781" y="315260"/>
                  <a:pt x="547662" y="468086"/>
                </a:cubicBezTo>
                <a:cubicBezTo>
                  <a:pt x="516062" y="455805"/>
                  <a:pt x="481687" y="449072"/>
                  <a:pt x="445756" y="449072"/>
                </a:cubicBezTo>
                <a:cubicBezTo>
                  <a:pt x="325917" y="449072"/>
                  <a:pt x="223571" y="523945"/>
                  <a:pt x="182937" y="629438"/>
                </a:cubicBezTo>
                <a:cubicBezTo>
                  <a:pt x="80422" y="638404"/>
                  <a:pt x="0" y="724409"/>
                  <a:pt x="0" y="829259"/>
                </a:cubicBezTo>
                <a:cubicBezTo>
                  <a:pt x="0" y="940063"/>
                  <a:pt x="89828" y="1029891"/>
                  <a:pt x="200633" y="1029891"/>
                </a:cubicBezTo>
                <a:cubicBezTo>
                  <a:pt x="248202" y="1029891"/>
                  <a:pt x="291848" y="1013313"/>
                  <a:pt x="326222" y="985671"/>
                </a:cubicBezTo>
                <a:cubicBezTo>
                  <a:pt x="362525" y="1002723"/>
                  <a:pt x="403024" y="1012264"/>
                  <a:pt x="445790" y="1012264"/>
                </a:cubicBezTo>
                <a:cubicBezTo>
                  <a:pt x="496608" y="1012264"/>
                  <a:pt x="544313" y="998798"/>
                  <a:pt x="585489" y="975216"/>
                </a:cubicBezTo>
                <a:cubicBezTo>
                  <a:pt x="628896" y="1018523"/>
                  <a:pt x="688782" y="1045319"/>
                  <a:pt x="754960" y="1045319"/>
                </a:cubicBezTo>
                <a:cubicBezTo>
                  <a:pt x="811158" y="1045319"/>
                  <a:pt x="862822" y="1025933"/>
                  <a:pt x="903692" y="993588"/>
                </a:cubicBezTo>
                <a:cubicBezTo>
                  <a:pt x="970716" y="1079897"/>
                  <a:pt x="1075465" y="1135452"/>
                  <a:pt x="1193205" y="1135452"/>
                </a:cubicBezTo>
                <a:cubicBezTo>
                  <a:pt x="1332430" y="1135452"/>
                  <a:pt x="1453554" y="1057770"/>
                  <a:pt x="1515537" y="943379"/>
                </a:cubicBezTo>
                <a:cubicBezTo>
                  <a:pt x="1565441" y="972983"/>
                  <a:pt x="1623702" y="989968"/>
                  <a:pt x="1685923" y="989968"/>
                </a:cubicBezTo>
                <a:cubicBezTo>
                  <a:pt x="1696343" y="989968"/>
                  <a:pt x="1706628" y="989460"/>
                  <a:pt x="1716778" y="988547"/>
                </a:cubicBezTo>
                <a:cubicBezTo>
                  <a:pt x="1757446" y="1026372"/>
                  <a:pt x="1811919" y="1049548"/>
                  <a:pt x="1871871" y="1049548"/>
                </a:cubicBezTo>
                <a:cubicBezTo>
                  <a:pt x="1920896" y="1049548"/>
                  <a:pt x="1966266" y="1034019"/>
                  <a:pt x="2003416" y="1007663"/>
                </a:cubicBezTo>
                <a:cubicBezTo>
                  <a:pt x="2038434" y="1020079"/>
                  <a:pt x="2076124" y="1026880"/>
                  <a:pt x="2115371" y="1026880"/>
                </a:cubicBezTo>
                <a:cubicBezTo>
                  <a:pt x="2143655" y="1026880"/>
                  <a:pt x="2171128" y="1023361"/>
                  <a:pt x="2197349" y="1016730"/>
                </a:cubicBezTo>
                <a:cubicBezTo>
                  <a:pt x="2234668" y="1043424"/>
                  <a:pt x="2280343" y="1059225"/>
                  <a:pt x="2329739" y="1059225"/>
                </a:cubicBezTo>
                <a:cubicBezTo>
                  <a:pt x="2380828" y="1059225"/>
                  <a:pt x="2427992" y="1042410"/>
                  <a:pt x="2466021" y="1013990"/>
                </a:cubicBezTo>
                <a:cubicBezTo>
                  <a:pt x="2490482" y="1024749"/>
                  <a:pt x="2517177" y="1031346"/>
                  <a:pt x="2545259" y="1032835"/>
                </a:cubicBezTo>
                <a:cubicBezTo>
                  <a:pt x="2577029" y="1049650"/>
                  <a:pt x="2613230" y="1059225"/>
                  <a:pt x="2651699" y="1059225"/>
                </a:cubicBezTo>
                <a:cubicBezTo>
                  <a:pt x="2715340" y="1059225"/>
                  <a:pt x="2772823" y="1033105"/>
                  <a:pt x="2814168" y="991050"/>
                </a:cubicBezTo>
                <a:cubicBezTo>
                  <a:pt x="2855478" y="1033105"/>
                  <a:pt x="2912995" y="1059225"/>
                  <a:pt x="2976636" y="1059225"/>
                </a:cubicBezTo>
                <a:cubicBezTo>
                  <a:pt x="3030972" y="1059225"/>
                  <a:pt x="3080843" y="1040177"/>
                  <a:pt x="3119988" y="1008407"/>
                </a:cubicBezTo>
                <a:cubicBezTo>
                  <a:pt x="3140863" y="1016324"/>
                  <a:pt x="3163499" y="1020722"/>
                  <a:pt x="3187182" y="1020722"/>
                </a:cubicBezTo>
                <a:cubicBezTo>
                  <a:pt x="3291727" y="1020722"/>
                  <a:pt x="3376480" y="935970"/>
                  <a:pt x="3376480" y="831424"/>
                </a:cubicBezTo>
                <a:cubicBezTo>
                  <a:pt x="3376480" y="726878"/>
                  <a:pt x="3291592" y="642092"/>
                  <a:pt x="3187047" y="642092"/>
                </a:cubicBezTo>
                <a:close/>
              </a:path>
            </a:pathLst>
          </a:custGeom>
          <a:solidFill>
            <a:srgbClr val="A30528"/>
          </a:solidFill>
          <a:ln w="338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xmlns="" id="{71D37621-6D11-4143-B239-B2084526EF18}"/>
              </a:ext>
            </a:extLst>
          </p:cNvPr>
          <p:cNvSpPr/>
          <p:nvPr/>
        </p:nvSpPr>
        <p:spPr>
          <a:xfrm>
            <a:off x="-188397" y="5393292"/>
            <a:ext cx="12717744" cy="2355958"/>
          </a:xfrm>
          <a:custGeom>
            <a:avLst/>
            <a:gdLst>
              <a:gd name="connsiteX0" fmla="*/ 5826194 w 5826125"/>
              <a:gd name="connsiteY0" fmla="*/ 957149 h 1079288"/>
              <a:gd name="connsiteX1" fmla="*/ 5803153 w 5826125"/>
              <a:gd name="connsiteY1" fmla="*/ 1080371 h 1079288"/>
              <a:gd name="connsiteX2" fmla="*/ 52136 w 5826125"/>
              <a:gd name="connsiteY2" fmla="*/ 1080371 h 1079288"/>
              <a:gd name="connsiteX3" fmla="*/ 0 w 5826125"/>
              <a:gd name="connsiteY3" fmla="*/ 895775 h 1079288"/>
              <a:gd name="connsiteX4" fmla="*/ 343071 w 5826125"/>
              <a:gd name="connsiteY4" fmla="*/ 543264 h 1079288"/>
              <a:gd name="connsiteX5" fmla="*/ 783516 w 5826125"/>
              <a:gd name="connsiteY5" fmla="*/ 263258 h 1079288"/>
              <a:gd name="connsiteX6" fmla="*/ 1137819 w 5826125"/>
              <a:gd name="connsiteY6" fmla="*/ 416524 h 1079288"/>
              <a:gd name="connsiteX7" fmla="*/ 1364064 w 5826125"/>
              <a:gd name="connsiteY7" fmla="*/ 305009 h 1079288"/>
              <a:gd name="connsiteX8" fmla="*/ 1636863 w 5826125"/>
              <a:gd name="connsiteY8" fmla="*/ 506792 h 1079288"/>
              <a:gd name="connsiteX9" fmla="*/ 2068647 w 5826125"/>
              <a:gd name="connsiteY9" fmla="*/ 203407 h 1079288"/>
              <a:gd name="connsiteX10" fmla="*/ 2290560 w 5826125"/>
              <a:gd name="connsiteY10" fmla="*/ 260586 h 1079288"/>
              <a:gd name="connsiteX11" fmla="*/ 2700690 w 5826125"/>
              <a:gd name="connsiteY11" fmla="*/ 0 h 1079288"/>
              <a:gd name="connsiteX12" fmla="*/ 3144010 w 5826125"/>
              <a:gd name="connsiteY12" fmla="*/ 360191 h 1079288"/>
              <a:gd name="connsiteX13" fmla="*/ 3163261 w 5826125"/>
              <a:gd name="connsiteY13" fmla="*/ 364928 h 1079288"/>
              <a:gd name="connsiteX14" fmla="*/ 3565474 w 5826125"/>
              <a:gd name="connsiteY14" fmla="*/ 91926 h 1079288"/>
              <a:gd name="connsiteX15" fmla="*/ 3959532 w 5826125"/>
              <a:gd name="connsiteY15" fmla="*/ 345846 h 1079288"/>
              <a:gd name="connsiteX16" fmla="*/ 4048074 w 5826125"/>
              <a:gd name="connsiteY16" fmla="*/ 334715 h 1079288"/>
              <a:gd name="connsiteX17" fmla="*/ 4366177 w 5826125"/>
              <a:gd name="connsiteY17" fmla="*/ 531896 h 1079288"/>
              <a:gd name="connsiteX18" fmla="*/ 4494879 w 5826125"/>
              <a:gd name="connsiteY18" fmla="*/ 501277 h 1079288"/>
              <a:gd name="connsiteX19" fmla="*/ 4732797 w 5826125"/>
              <a:gd name="connsiteY19" fmla="*/ 629134 h 1079288"/>
              <a:gd name="connsiteX20" fmla="*/ 5120698 w 5826125"/>
              <a:gd name="connsiteY20" fmla="*/ 377446 h 1079288"/>
              <a:gd name="connsiteX21" fmla="*/ 5387272 w 5826125"/>
              <a:gd name="connsiteY21" fmla="*/ 471571 h 1079288"/>
              <a:gd name="connsiteX22" fmla="*/ 5479230 w 5826125"/>
              <a:gd name="connsiteY22" fmla="*/ 470928 h 1079288"/>
              <a:gd name="connsiteX23" fmla="*/ 5717317 w 5826125"/>
              <a:gd name="connsiteY23" fmla="*/ 708135 h 1079288"/>
              <a:gd name="connsiteX24" fmla="*/ 5826194 w 5826125"/>
              <a:gd name="connsiteY24" fmla="*/ 957149 h 1079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826125" h="1079288">
                <a:moveTo>
                  <a:pt x="5826194" y="957149"/>
                </a:moveTo>
                <a:cubicBezTo>
                  <a:pt x="5826194" y="1000625"/>
                  <a:pt x="5818006" y="1042173"/>
                  <a:pt x="5803153" y="1080371"/>
                </a:cubicBezTo>
                <a:lnTo>
                  <a:pt x="52136" y="1080371"/>
                </a:lnTo>
                <a:cubicBezTo>
                  <a:pt x="19081" y="1026677"/>
                  <a:pt x="0" y="963476"/>
                  <a:pt x="0" y="895775"/>
                </a:cubicBezTo>
                <a:cubicBezTo>
                  <a:pt x="0" y="704244"/>
                  <a:pt x="152758" y="548339"/>
                  <a:pt x="343071" y="543264"/>
                </a:cubicBezTo>
                <a:cubicBezTo>
                  <a:pt x="420685" y="377852"/>
                  <a:pt x="588668" y="263258"/>
                  <a:pt x="783516" y="263258"/>
                </a:cubicBezTo>
                <a:cubicBezTo>
                  <a:pt x="923215" y="263258"/>
                  <a:pt x="1049142" y="322196"/>
                  <a:pt x="1137819" y="416524"/>
                </a:cubicBezTo>
                <a:cubicBezTo>
                  <a:pt x="1189990" y="348722"/>
                  <a:pt x="1271868" y="305009"/>
                  <a:pt x="1364064" y="305009"/>
                </a:cubicBezTo>
                <a:cubicBezTo>
                  <a:pt x="1492529" y="305009"/>
                  <a:pt x="1601203" y="389999"/>
                  <a:pt x="1636863" y="506792"/>
                </a:cubicBezTo>
                <a:cubicBezTo>
                  <a:pt x="1700539" y="329910"/>
                  <a:pt x="1869807" y="203407"/>
                  <a:pt x="2068647" y="203407"/>
                </a:cubicBezTo>
                <a:cubicBezTo>
                  <a:pt x="2149137" y="203407"/>
                  <a:pt x="2224788" y="224147"/>
                  <a:pt x="2290560" y="260586"/>
                </a:cubicBezTo>
                <a:cubicBezTo>
                  <a:pt x="2362863" y="106609"/>
                  <a:pt x="2519309" y="0"/>
                  <a:pt x="2700690" y="0"/>
                </a:cubicBezTo>
                <a:cubicBezTo>
                  <a:pt x="2919017" y="0"/>
                  <a:pt x="3101278" y="154517"/>
                  <a:pt x="3144010" y="360191"/>
                </a:cubicBezTo>
                <a:cubicBezTo>
                  <a:pt x="3150505" y="361612"/>
                  <a:pt x="3156900" y="363203"/>
                  <a:pt x="3163261" y="364928"/>
                </a:cubicBezTo>
                <a:cubicBezTo>
                  <a:pt x="3226801" y="204997"/>
                  <a:pt x="3382942" y="91926"/>
                  <a:pt x="3565474" y="91926"/>
                </a:cubicBezTo>
                <a:cubicBezTo>
                  <a:pt x="3740663" y="91926"/>
                  <a:pt x="3891526" y="196065"/>
                  <a:pt x="3959532" y="345846"/>
                </a:cubicBezTo>
                <a:cubicBezTo>
                  <a:pt x="3987851" y="338606"/>
                  <a:pt x="4017488" y="334715"/>
                  <a:pt x="4048074" y="334715"/>
                </a:cubicBezTo>
                <a:cubicBezTo>
                  <a:pt x="4187434" y="334715"/>
                  <a:pt x="4308052" y="415035"/>
                  <a:pt x="4366177" y="531896"/>
                </a:cubicBezTo>
                <a:cubicBezTo>
                  <a:pt x="4404849" y="512307"/>
                  <a:pt x="4448561" y="501277"/>
                  <a:pt x="4494879" y="501277"/>
                </a:cubicBezTo>
                <a:cubicBezTo>
                  <a:pt x="4594214" y="501277"/>
                  <a:pt x="4681709" y="552095"/>
                  <a:pt x="4732797" y="629134"/>
                </a:cubicBezTo>
                <a:cubicBezTo>
                  <a:pt x="4799009" y="480841"/>
                  <a:pt x="4947809" y="377446"/>
                  <a:pt x="5120698" y="377446"/>
                </a:cubicBezTo>
                <a:cubicBezTo>
                  <a:pt x="5221691" y="377446"/>
                  <a:pt x="5314395" y="412701"/>
                  <a:pt x="5387272" y="471571"/>
                </a:cubicBezTo>
                <a:cubicBezTo>
                  <a:pt x="5416909" y="466496"/>
                  <a:pt x="5447867" y="466056"/>
                  <a:pt x="5479230" y="470928"/>
                </a:cubicBezTo>
                <a:cubicBezTo>
                  <a:pt x="5604821" y="490383"/>
                  <a:pt x="5698438" y="589007"/>
                  <a:pt x="5717317" y="708135"/>
                </a:cubicBezTo>
                <a:cubicBezTo>
                  <a:pt x="5784274" y="770050"/>
                  <a:pt x="5826194" y="858694"/>
                  <a:pt x="5826194" y="957149"/>
                </a:cubicBezTo>
                <a:close/>
              </a:path>
            </a:pathLst>
          </a:custGeom>
          <a:solidFill>
            <a:srgbClr val="F1A20D"/>
          </a:solidFill>
          <a:ln w="338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</a:endParaRPr>
          </a:p>
        </p:txBody>
      </p:sp>
      <p:grpSp>
        <p:nvGrpSpPr>
          <p:cNvPr id="47" name="Google Shape;2105;p85">
            <a:extLst>
              <a:ext uri="{FF2B5EF4-FFF2-40B4-BE49-F238E27FC236}">
                <a16:creationId xmlns:a16="http://schemas.microsoft.com/office/drawing/2014/main" xmlns="" id="{B53246B1-D401-4A2B-B886-94CA76702D4C}"/>
              </a:ext>
            </a:extLst>
          </p:cNvPr>
          <p:cNvGrpSpPr/>
          <p:nvPr/>
        </p:nvGrpSpPr>
        <p:grpSpPr>
          <a:xfrm rot="16200000">
            <a:off x="-229627" y="1490417"/>
            <a:ext cx="4413731" cy="2941761"/>
            <a:chOff x="5697004" y="1185657"/>
            <a:chExt cx="2511944" cy="1674216"/>
          </a:xfrm>
        </p:grpSpPr>
        <p:sp>
          <p:nvSpPr>
            <p:cNvPr id="48" name="Google Shape;2106;p85">
              <a:extLst>
                <a:ext uri="{FF2B5EF4-FFF2-40B4-BE49-F238E27FC236}">
                  <a16:creationId xmlns:a16="http://schemas.microsoft.com/office/drawing/2014/main" xmlns="" id="{7FAED93E-EDC1-458B-B18F-3431594CBC5F}"/>
                </a:ext>
              </a:extLst>
            </p:cNvPr>
            <p:cNvSpPr/>
            <p:nvPr/>
          </p:nvSpPr>
          <p:spPr>
            <a:xfrm>
              <a:off x="5825181" y="1378503"/>
              <a:ext cx="2254425" cy="1288006"/>
            </a:xfrm>
            <a:custGeom>
              <a:avLst/>
              <a:gdLst/>
              <a:ahLst/>
              <a:cxnLst/>
              <a:rect l="l" t="t" r="r" b="b"/>
              <a:pathLst>
                <a:path w="59994" h="34276" extrusionOk="0">
                  <a:moveTo>
                    <a:pt x="0" y="0"/>
                  </a:moveTo>
                  <a:lnTo>
                    <a:pt x="0" y="34275"/>
                  </a:lnTo>
                  <a:lnTo>
                    <a:pt x="59994" y="34275"/>
                  </a:lnTo>
                  <a:lnTo>
                    <a:pt x="59994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49" name="Google Shape;2107;p85">
              <a:extLst>
                <a:ext uri="{FF2B5EF4-FFF2-40B4-BE49-F238E27FC236}">
                  <a16:creationId xmlns:a16="http://schemas.microsoft.com/office/drawing/2014/main" xmlns="" id="{1B5D90FE-F6B4-4461-8333-301A0AACDDCC}"/>
                </a:ext>
              </a:extLst>
            </p:cNvPr>
            <p:cNvSpPr/>
            <p:nvPr/>
          </p:nvSpPr>
          <p:spPr>
            <a:xfrm>
              <a:off x="5825181" y="1422168"/>
              <a:ext cx="2254425" cy="1200676"/>
            </a:xfrm>
            <a:custGeom>
              <a:avLst/>
              <a:gdLst/>
              <a:ahLst/>
              <a:cxnLst/>
              <a:rect l="l" t="t" r="r" b="b"/>
              <a:pathLst>
                <a:path w="59994" h="31952" extrusionOk="0">
                  <a:moveTo>
                    <a:pt x="0" y="0"/>
                  </a:moveTo>
                  <a:lnTo>
                    <a:pt x="0" y="31951"/>
                  </a:lnTo>
                  <a:lnTo>
                    <a:pt x="59994" y="31951"/>
                  </a:lnTo>
                  <a:lnTo>
                    <a:pt x="59994" y="0"/>
                  </a:lnTo>
                  <a:close/>
                </a:path>
              </a:pathLst>
            </a:custGeom>
            <a:solidFill>
              <a:srgbClr val="F1A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50" name="Google Shape;2108;p85">
              <a:extLst>
                <a:ext uri="{FF2B5EF4-FFF2-40B4-BE49-F238E27FC236}">
                  <a16:creationId xmlns:a16="http://schemas.microsoft.com/office/drawing/2014/main" xmlns="" id="{63727402-06E1-4616-A9D8-0EC1BA08FE1C}"/>
                </a:ext>
              </a:extLst>
            </p:cNvPr>
            <p:cNvSpPr/>
            <p:nvPr/>
          </p:nvSpPr>
          <p:spPr>
            <a:xfrm>
              <a:off x="8079568" y="1313833"/>
              <a:ext cx="129379" cy="1417311"/>
            </a:xfrm>
            <a:custGeom>
              <a:avLst/>
              <a:gdLst/>
              <a:ahLst/>
              <a:cxnLst/>
              <a:rect l="l" t="t" r="r" b="b"/>
              <a:pathLst>
                <a:path w="3443" h="37717" extrusionOk="0">
                  <a:moveTo>
                    <a:pt x="1" y="0"/>
                  </a:moveTo>
                  <a:lnTo>
                    <a:pt x="1" y="37717"/>
                  </a:lnTo>
                  <a:lnTo>
                    <a:pt x="3442" y="37717"/>
                  </a:lnTo>
                  <a:lnTo>
                    <a:pt x="3442" y="0"/>
                  </a:lnTo>
                  <a:close/>
                </a:path>
              </a:pathLst>
            </a:custGeom>
            <a:solidFill>
              <a:srgbClr val="A30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51" name="Google Shape;2109;p85">
              <a:extLst>
                <a:ext uri="{FF2B5EF4-FFF2-40B4-BE49-F238E27FC236}">
                  <a16:creationId xmlns:a16="http://schemas.microsoft.com/office/drawing/2014/main" xmlns="" id="{D0597C30-D781-44DE-982B-88DF1D66889F}"/>
                </a:ext>
              </a:extLst>
            </p:cNvPr>
            <p:cNvSpPr/>
            <p:nvPr/>
          </p:nvSpPr>
          <p:spPr>
            <a:xfrm>
              <a:off x="8079568" y="1185657"/>
              <a:ext cx="128778" cy="63544"/>
            </a:xfrm>
            <a:custGeom>
              <a:avLst/>
              <a:gdLst/>
              <a:ahLst/>
              <a:cxnLst/>
              <a:rect l="l" t="t" r="r" b="b"/>
              <a:pathLst>
                <a:path w="3427" h="1691" extrusionOk="0">
                  <a:moveTo>
                    <a:pt x="680" y="1"/>
                  </a:moveTo>
                  <a:lnTo>
                    <a:pt x="378" y="136"/>
                  </a:lnTo>
                  <a:lnTo>
                    <a:pt x="152" y="363"/>
                  </a:lnTo>
                  <a:lnTo>
                    <a:pt x="16" y="665"/>
                  </a:lnTo>
                  <a:lnTo>
                    <a:pt x="1" y="846"/>
                  </a:lnTo>
                  <a:lnTo>
                    <a:pt x="16" y="1012"/>
                  </a:lnTo>
                  <a:lnTo>
                    <a:pt x="152" y="1314"/>
                  </a:lnTo>
                  <a:lnTo>
                    <a:pt x="378" y="1555"/>
                  </a:lnTo>
                  <a:lnTo>
                    <a:pt x="680" y="1676"/>
                  </a:lnTo>
                  <a:lnTo>
                    <a:pt x="861" y="1691"/>
                  </a:lnTo>
                  <a:lnTo>
                    <a:pt x="2567" y="1691"/>
                  </a:lnTo>
                  <a:lnTo>
                    <a:pt x="2748" y="1676"/>
                  </a:lnTo>
                  <a:lnTo>
                    <a:pt x="3065" y="1555"/>
                  </a:lnTo>
                  <a:lnTo>
                    <a:pt x="3291" y="1314"/>
                  </a:lnTo>
                  <a:lnTo>
                    <a:pt x="3412" y="1012"/>
                  </a:lnTo>
                  <a:lnTo>
                    <a:pt x="3427" y="846"/>
                  </a:lnTo>
                  <a:lnTo>
                    <a:pt x="3412" y="665"/>
                  </a:lnTo>
                  <a:lnTo>
                    <a:pt x="3276" y="363"/>
                  </a:lnTo>
                  <a:lnTo>
                    <a:pt x="3050" y="136"/>
                  </a:lnTo>
                  <a:lnTo>
                    <a:pt x="2748" y="1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52" name="Google Shape;2110;p85">
              <a:extLst>
                <a:ext uri="{FF2B5EF4-FFF2-40B4-BE49-F238E27FC236}">
                  <a16:creationId xmlns:a16="http://schemas.microsoft.com/office/drawing/2014/main" xmlns="" id="{5B7655B9-44B8-44A5-BE67-5890B96CA1E6}"/>
                </a:ext>
              </a:extLst>
            </p:cNvPr>
            <p:cNvSpPr/>
            <p:nvPr/>
          </p:nvSpPr>
          <p:spPr>
            <a:xfrm>
              <a:off x="8112486" y="1249162"/>
              <a:ext cx="64671" cy="64708"/>
            </a:xfrm>
            <a:custGeom>
              <a:avLst/>
              <a:gdLst/>
              <a:ahLst/>
              <a:cxnLst/>
              <a:rect l="l" t="t" r="r" b="b"/>
              <a:pathLst>
                <a:path w="1721" h="1722" extrusionOk="0">
                  <a:moveTo>
                    <a:pt x="0" y="1"/>
                  </a:moveTo>
                  <a:lnTo>
                    <a:pt x="0" y="1721"/>
                  </a:lnTo>
                  <a:lnTo>
                    <a:pt x="1721" y="1721"/>
                  </a:lnTo>
                  <a:lnTo>
                    <a:pt x="1721" y="1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53" name="Google Shape;2111;p85">
              <a:extLst>
                <a:ext uri="{FF2B5EF4-FFF2-40B4-BE49-F238E27FC236}">
                  <a16:creationId xmlns:a16="http://schemas.microsoft.com/office/drawing/2014/main" xmlns="" id="{812BF135-90DA-4D1D-A64E-082C18A0ECC6}"/>
                </a:ext>
              </a:extLst>
            </p:cNvPr>
            <p:cNvSpPr/>
            <p:nvPr/>
          </p:nvSpPr>
          <p:spPr>
            <a:xfrm>
              <a:off x="8112486" y="2731095"/>
              <a:ext cx="64671" cy="64145"/>
            </a:xfrm>
            <a:custGeom>
              <a:avLst/>
              <a:gdLst/>
              <a:ahLst/>
              <a:cxnLst/>
              <a:rect l="l" t="t" r="r" b="b"/>
              <a:pathLst>
                <a:path w="1721" h="1707" extrusionOk="0">
                  <a:moveTo>
                    <a:pt x="0" y="1"/>
                  </a:moveTo>
                  <a:lnTo>
                    <a:pt x="0" y="1706"/>
                  </a:lnTo>
                  <a:lnTo>
                    <a:pt x="1721" y="1706"/>
                  </a:lnTo>
                  <a:lnTo>
                    <a:pt x="1721" y="1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54" name="Google Shape;2112;p85">
              <a:extLst>
                <a:ext uri="{FF2B5EF4-FFF2-40B4-BE49-F238E27FC236}">
                  <a16:creationId xmlns:a16="http://schemas.microsoft.com/office/drawing/2014/main" xmlns="" id="{F3331F75-0676-4312-A852-0FB7740B1C01}"/>
                </a:ext>
              </a:extLst>
            </p:cNvPr>
            <p:cNvSpPr/>
            <p:nvPr/>
          </p:nvSpPr>
          <p:spPr>
            <a:xfrm>
              <a:off x="8079568" y="2796329"/>
              <a:ext cx="128778" cy="63544"/>
            </a:xfrm>
            <a:custGeom>
              <a:avLst/>
              <a:gdLst/>
              <a:ahLst/>
              <a:cxnLst/>
              <a:rect l="l" t="t" r="r" b="b"/>
              <a:pathLst>
                <a:path w="3427" h="1691" extrusionOk="0">
                  <a:moveTo>
                    <a:pt x="680" y="1"/>
                  </a:moveTo>
                  <a:lnTo>
                    <a:pt x="378" y="136"/>
                  </a:lnTo>
                  <a:lnTo>
                    <a:pt x="152" y="363"/>
                  </a:lnTo>
                  <a:lnTo>
                    <a:pt x="16" y="665"/>
                  </a:lnTo>
                  <a:lnTo>
                    <a:pt x="1" y="846"/>
                  </a:lnTo>
                  <a:lnTo>
                    <a:pt x="16" y="1012"/>
                  </a:lnTo>
                  <a:lnTo>
                    <a:pt x="152" y="1314"/>
                  </a:lnTo>
                  <a:lnTo>
                    <a:pt x="378" y="1555"/>
                  </a:lnTo>
                  <a:lnTo>
                    <a:pt x="680" y="1676"/>
                  </a:lnTo>
                  <a:lnTo>
                    <a:pt x="861" y="1691"/>
                  </a:lnTo>
                  <a:lnTo>
                    <a:pt x="2567" y="1691"/>
                  </a:lnTo>
                  <a:lnTo>
                    <a:pt x="2748" y="1676"/>
                  </a:lnTo>
                  <a:lnTo>
                    <a:pt x="3065" y="1540"/>
                  </a:lnTo>
                  <a:lnTo>
                    <a:pt x="3291" y="1314"/>
                  </a:lnTo>
                  <a:lnTo>
                    <a:pt x="3412" y="1012"/>
                  </a:lnTo>
                  <a:lnTo>
                    <a:pt x="3427" y="846"/>
                  </a:lnTo>
                  <a:lnTo>
                    <a:pt x="3412" y="665"/>
                  </a:lnTo>
                  <a:lnTo>
                    <a:pt x="3276" y="363"/>
                  </a:lnTo>
                  <a:lnTo>
                    <a:pt x="3050" y="136"/>
                  </a:lnTo>
                  <a:lnTo>
                    <a:pt x="2748" y="1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55" name="Google Shape;2113;p85">
              <a:extLst>
                <a:ext uri="{FF2B5EF4-FFF2-40B4-BE49-F238E27FC236}">
                  <a16:creationId xmlns:a16="http://schemas.microsoft.com/office/drawing/2014/main" xmlns="" id="{9E4A07A5-7EA8-44B7-934E-14C9CB2AEAE5}"/>
                </a:ext>
              </a:extLst>
            </p:cNvPr>
            <p:cNvSpPr/>
            <p:nvPr/>
          </p:nvSpPr>
          <p:spPr>
            <a:xfrm>
              <a:off x="5697004" y="1313833"/>
              <a:ext cx="129342" cy="1417311"/>
            </a:xfrm>
            <a:custGeom>
              <a:avLst/>
              <a:gdLst/>
              <a:ahLst/>
              <a:cxnLst/>
              <a:rect l="l" t="t" r="r" b="b"/>
              <a:pathLst>
                <a:path w="3442" h="37717" extrusionOk="0">
                  <a:moveTo>
                    <a:pt x="1" y="0"/>
                  </a:moveTo>
                  <a:lnTo>
                    <a:pt x="1" y="37717"/>
                  </a:lnTo>
                  <a:lnTo>
                    <a:pt x="3442" y="37717"/>
                  </a:lnTo>
                  <a:lnTo>
                    <a:pt x="3442" y="0"/>
                  </a:lnTo>
                  <a:close/>
                </a:path>
              </a:pathLst>
            </a:custGeom>
            <a:solidFill>
              <a:srgbClr val="A30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56" name="Google Shape;2114;p85">
              <a:extLst>
                <a:ext uri="{FF2B5EF4-FFF2-40B4-BE49-F238E27FC236}">
                  <a16:creationId xmlns:a16="http://schemas.microsoft.com/office/drawing/2014/main" xmlns="" id="{F4215E8C-1FBA-4956-8A8B-69C4D5DB3F00}"/>
                </a:ext>
              </a:extLst>
            </p:cNvPr>
            <p:cNvSpPr/>
            <p:nvPr/>
          </p:nvSpPr>
          <p:spPr>
            <a:xfrm>
              <a:off x="5697004" y="1185657"/>
              <a:ext cx="128214" cy="63544"/>
            </a:xfrm>
            <a:custGeom>
              <a:avLst/>
              <a:gdLst/>
              <a:ahLst/>
              <a:cxnLst/>
              <a:rect l="l" t="t" r="r" b="b"/>
              <a:pathLst>
                <a:path w="3412" h="1691" extrusionOk="0">
                  <a:moveTo>
                    <a:pt x="680" y="1"/>
                  </a:moveTo>
                  <a:lnTo>
                    <a:pt x="378" y="136"/>
                  </a:lnTo>
                  <a:lnTo>
                    <a:pt x="136" y="363"/>
                  </a:lnTo>
                  <a:lnTo>
                    <a:pt x="16" y="665"/>
                  </a:lnTo>
                  <a:lnTo>
                    <a:pt x="1" y="846"/>
                  </a:lnTo>
                  <a:lnTo>
                    <a:pt x="16" y="1012"/>
                  </a:lnTo>
                  <a:lnTo>
                    <a:pt x="136" y="1314"/>
                  </a:lnTo>
                  <a:lnTo>
                    <a:pt x="378" y="1555"/>
                  </a:lnTo>
                  <a:lnTo>
                    <a:pt x="680" y="1676"/>
                  </a:lnTo>
                  <a:lnTo>
                    <a:pt x="846" y="1691"/>
                  </a:lnTo>
                  <a:lnTo>
                    <a:pt x="2566" y="1691"/>
                  </a:lnTo>
                  <a:lnTo>
                    <a:pt x="2747" y="1676"/>
                  </a:lnTo>
                  <a:lnTo>
                    <a:pt x="3049" y="1555"/>
                  </a:lnTo>
                  <a:lnTo>
                    <a:pt x="3276" y="1314"/>
                  </a:lnTo>
                  <a:lnTo>
                    <a:pt x="3396" y="1012"/>
                  </a:lnTo>
                  <a:lnTo>
                    <a:pt x="3411" y="846"/>
                  </a:lnTo>
                  <a:lnTo>
                    <a:pt x="3396" y="665"/>
                  </a:lnTo>
                  <a:lnTo>
                    <a:pt x="3276" y="363"/>
                  </a:lnTo>
                  <a:lnTo>
                    <a:pt x="3049" y="136"/>
                  </a:lnTo>
                  <a:lnTo>
                    <a:pt x="2747" y="1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57" name="Google Shape;2115;p85">
              <a:extLst>
                <a:ext uri="{FF2B5EF4-FFF2-40B4-BE49-F238E27FC236}">
                  <a16:creationId xmlns:a16="http://schemas.microsoft.com/office/drawing/2014/main" xmlns="" id="{26E61361-9D62-4922-A213-59C03694620F}"/>
                </a:ext>
              </a:extLst>
            </p:cNvPr>
            <p:cNvSpPr/>
            <p:nvPr/>
          </p:nvSpPr>
          <p:spPr>
            <a:xfrm>
              <a:off x="5728757" y="1249162"/>
              <a:ext cx="64708" cy="64708"/>
            </a:xfrm>
            <a:custGeom>
              <a:avLst/>
              <a:gdLst/>
              <a:ahLst/>
              <a:cxnLst/>
              <a:rect l="l" t="t" r="r" b="b"/>
              <a:pathLst>
                <a:path w="1722" h="1722" extrusionOk="0">
                  <a:moveTo>
                    <a:pt x="1" y="1"/>
                  </a:moveTo>
                  <a:lnTo>
                    <a:pt x="1" y="1721"/>
                  </a:lnTo>
                  <a:lnTo>
                    <a:pt x="1721" y="1721"/>
                  </a:lnTo>
                  <a:lnTo>
                    <a:pt x="1721" y="1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58" name="Google Shape;2116;p85">
              <a:extLst>
                <a:ext uri="{FF2B5EF4-FFF2-40B4-BE49-F238E27FC236}">
                  <a16:creationId xmlns:a16="http://schemas.microsoft.com/office/drawing/2014/main" xmlns="" id="{B7D49729-4937-4C9E-8B5F-B01C4AA295A5}"/>
                </a:ext>
              </a:extLst>
            </p:cNvPr>
            <p:cNvSpPr/>
            <p:nvPr/>
          </p:nvSpPr>
          <p:spPr>
            <a:xfrm>
              <a:off x="5728757" y="2731095"/>
              <a:ext cx="64708" cy="64145"/>
            </a:xfrm>
            <a:custGeom>
              <a:avLst/>
              <a:gdLst/>
              <a:ahLst/>
              <a:cxnLst/>
              <a:rect l="l" t="t" r="r" b="b"/>
              <a:pathLst>
                <a:path w="1722" h="1707" extrusionOk="0">
                  <a:moveTo>
                    <a:pt x="1" y="1"/>
                  </a:moveTo>
                  <a:lnTo>
                    <a:pt x="1" y="1706"/>
                  </a:lnTo>
                  <a:lnTo>
                    <a:pt x="1721" y="1706"/>
                  </a:lnTo>
                  <a:lnTo>
                    <a:pt x="1721" y="1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59" name="Google Shape;2117;p85">
              <a:extLst>
                <a:ext uri="{FF2B5EF4-FFF2-40B4-BE49-F238E27FC236}">
                  <a16:creationId xmlns:a16="http://schemas.microsoft.com/office/drawing/2014/main" xmlns="" id="{425F552F-C228-4FC7-8A40-F1B634B3B251}"/>
                </a:ext>
              </a:extLst>
            </p:cNvPr>
            <p:cNvSpPr/>
            <p:nvPr/>
          </p:nvSpPr>
          <p:spPr>
            <a:xfrm>
              <a:off x="5697004" y="2796329"/>
              <a:ext cx="128214" cy="63544"/>
            </a:xfrm>
            <a:custGeom>
              <a:avLst/>
              <a:gdLst/>
              <a:ahLst/>
              <a:cxnLst/>
              <a:rect l="l" t="t" r="r" b="b"/>
              <a:pathLst>
                <a:path w="3412" h="1691" extrusionOk="0">
                  <a:moveTo>
                    <a:pt x="680" y="1"/>
                  </a:moveTo>
                  <a:lnTo>
                    <a:pt x="378" y="136"/>
                  </a:lnTo>
                  <a:lnTo>
                    <a:pt x="136" y="363"/>
                  </a:lnTo>
                  <a:lnTo>
                    <a:pt x="16" y="665"/>
                  </a:lnTo>
                  <a:lnTo>
                    <a:pt x="1" y="846"/>
                  </a:lnTo>
                  <a:lnTo>
                    <a:pt x="16" y="1012"/>
                  </a:lnTo>
                  <a:lnTo>
                    <a:pt x="136" y="1314"/>
                  </a:lnTo>
                  <a:lnTo>
                    <a:pt x="378" y="1555"/>
                  </a:lnTo>
                  <a:lnTo>
                    <a:pt x="680" y="1676"/>
                  </a:lnTo>
                  <a:lnTo>
                    <a:pt x="846" y="1691"/>
                  </a:lnTo>
                  <a:lnTo>
                    <a:pt x="2566" y="1691"/>
                  </a:lnTo>
                  <a:lnTo>
                    <a:pt x="2747" y="1676"/>
                  </a:lnTo>
                  <a:lnTo>
                    <a:pt x="3049" y="1540"/>
                  </a:lnTo>
                  <a:lnTo>
                    <a:pt x="3276" y="1314"/>
                  </a:lnTo>
                  <a:lnTo>
                    <a:pt x="3396" y="1012"/>
                  </a:lnTo>
                  <a:lnTo>
                    <a:pt x="3411" y="846"/>
                  </a:lnTo>
                  <a:lnTo>
                    <a:pt x="3396" y="665"/>
                  </a:lnTo>
                  <a:lnTo>
                    <a:pt x="3276" y="363"/>
                  </a:lnTo>
                  <a:lnTo>
                    <a:pt x="3049" y="136"/>
                  </a:lnTo>
                  <a:lnTo>
                    <a:pt x="2747" y="1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60" name="Google Shape;2118;p85">
              <a:extLst>
                <a:ext uri="{FF2B5EF4-FFF2-40B4-BE49-F238E27FC236}">
                  <a16:creationId xmlns:a16="http://schemas.microsoft.com/office/drawing/2014/main" xmlns="" id="{1FCDF591-C7E8-4A0E-BB14-179A1691EC7C}"/>
                </a:ext>
              </a:extLst>
            </p:cNvPr>
            <p:cNvSpPr/>
            <p:nvPr/>
          </p:nvSpPr>
          <p:spPr>
            <a:xfrm>
              <a:off x="5849005" y="2422023"/>
              <a:ext cx="217236" cy="167896"/>
            </a:xfrm>
            <a:custGeom>
              <a:avLst/>
              <a:gdLst/>
              <a:ahLst/>
              <a:cxnLst/>
              <a:rect l="l" t="t" r="r" b="b"/>
              <a:pathLst>
                <a:path w="5781" h="4468" extrusionOk="0">
                  <a:moveTo>
                    <a:pt x="0" y="0"/>
                  </a:moveTo>
                  <a:lnTo>
                    <a:pt x="0" y="4468"/>
                  </a:lnTo>
                  <a:lnTo>
                    <a:pt x="544" y="4468"/>
                  </a:lnTo>
                  <a:lnTo>
                    <a:pt x="544" y="544"/>
                  </a:lnTo>
                  <a:lnTo>
                    <a:pt x="3940" y="544"/>
                  </a:lnTo>
                  <a:lnTo>
                    <a:pt x="3940" y="2611"/>
                  </a:lnTo>
                  <a:lnTo>
                    <a:pt x="3170" y="2611"/>
                  </a:lnTo>
                  <a:lnTo>
                    <a:pt x="3170" y="1313"/>
                  </a:lnTo>
                  <a:lnTo>
                    <a:pt x="1313" y="1313"/>
                  </a:lnTo>
                  <a:lnTo>
                    <a:pt x="1313" y="4468"/>
                  </a:lnTo>
                  <a:lnTo>
                    <a:pt x="5781" y="4468"/>
                  </a:lnTo>
                  <a:lnTo>
                    <a:pt x="5781" y="0"/>
                  </a:lnTo>
                  <a:lnTo>
                    <a:pt x="5238" y="0"/>
                  </a:lnTo>
                  <a:lnTo>
                    <a:pt x="5238" y="3940"/>
                  </a:lnTo>
                  <a:lnTo>
                    <a:pt x="1842" y="3940"/>
                  </a:lnTo>
                  <a:lnTo>
                    <a:pt x="1842" y="1842"/>
                  </a:lnTo>
                  <a:lnTo>
                    <a:pt x="2611" y="1842"/>
                  </a:lnTo>
                  <a:lnTo>
                    <a:pt x="2611" y="3170"/>
                  </a:lnTo>
                  <a:lnTo>
                    <a:pt x="4468" y="3170"/>
                  </a:lnTo>
                  <a:lnTo>
                    <a:pt x="4468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61" name="Google Shape;2119;p85">
              <a:extLst>
                <a:ext uri="{FF2B5EF4-FFF2-40B4-BE49-F238E27FC236}">
                  <a16:creationId xmlns:a16="http://schemas.microsoft.com/office/drawing/2014/main" xmlns="" id="{028B0676-48DF-4F8C-99EF-7AB9FD08F317}"/>
                </a:ext>
              </a:extLst>
            </p:cNvPr>
            <p:cNvSpPr/>
            <p:nvPr/>
          </p:nvSpPr>
          <p:spPr>
            <a:xfrm>
              <a:off x="6096828" y="2422023"/>
              <a:ext cx="217837" cy="167896"/>
            </a:xfrm>
            <a:custGeom>
              <a:avLst/>
              <a:gdLst/>
              <a:ahLst/>
              <a:cxnLst/>
              <a:rect l="l" t="t" r="r" b="b"/>
              <a:pathLst>
                <a:path w="5797" h="4468" extrusionOk="0">
                  <a:moveTo>
                    <a:pt x="1" y="0"/>
                  </a:moveTo>
                  <a:lnTo>
                    <a:pt x="1" y="4468"/>
                  </a:lnTo>
                  <a:lnTo>
                    <a:pt x="544" y="4468"/>
                  </a:lnTo>
                  <a:lnTo>
                    <a:pt x="544" y="544"/>
                  </a:lnTo>
                  <a:lnTo>
                    <a:pt x="3940" y="544"/>
                  </a:lnTo>
                  <a:lnTo>
                    <a:pt x="3940" y="2611"/>
                  </a:lnTo>
                  <a:lnTo>
                    <a:pt x="3170" y="2611"/>
                  </a:lnTo>
                  <a:lnTo>
                    <a:pt x="3170" y="1313"/>
                  </a:lnTo>
                  <a:lnTo>
                    <a:pt x="1329" y="1313"/>
                  </a:lnTo>
                  <a:lnTo>
                    <a:pt x="1329" y="4468"/>
                  </a:lnTo>
                  <a:lnTo>
                    <a:pt x="5796" y="4468"/>
                  </a:lnTo>
                  <a:lnTo>
                    <a:pt x="5796" y="0"/>
                  </a:lnTo>
                  <a:lnTo>
                    <a:pt x="5253" y="0"/>
                  </a:lnTo>
                  <a:lnTo>
                    <a:pt x="5253" y="3940"/>
                  </a:lnTo>
                  <a:lnTo>
                    <a:pt x="1857" y="3940"/>
                  </a:lnTo>
                  <a:lnTo>
                    <a:pt x="1857" y="1842"/>
                  </a:lnTo>
                  <a:lnTo>
                    <a:pt x="2627" y="1842"/>
                  </a:lnTo>
                  <a:lnTo>
                    <a:pt x="2627" y="3170"/>
                  </a:lnTo>
                  <a:lnTo>
                    <a:pt x="4468" y="3170"/>
                  </a:lnTo>
                  <a:lnTo>
                    <a:pt x="4468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62" name="Google Shape;2120;p85">
              <a:extLst>
                <a:ext uri="{FF2B5EF4-FFF2-40B4-BE49-F238E27FC236}">
                  <a16:creationId xmlns:a16="http://schemas.microsoft.com/office/drawing/2014/main" xmlns="" id="{81362EEE-D170-4752-B210-4C5D112CE418}"/>
                </a:ext>
              </a:extLst>
            </p:cNvPr>
            <p:cNvSpPr/>
            <p:nvPr/>
          </p:nvSpPr>
          <p:spPr>
            <a:xfrm>
              <a:off x="6345817" y="2422023"/>
              <a:ext cx="216672" cy="167896"/>
            </a:xfrm>
            <a:custGeom>
              <a:avLst/>
              <a:gdLst/>
              <a:ahLst/>
              <a:cxnLst/>
              <a:rect l="l" t="t" r="r" b="b"/>
              <a:pathLst>
                <a:path w="5766" h="4468" extrusionOk="0">
                  <a:moveTo>
                    <a:pt x="1" y="0"/>
                  </a:moveTo>
                  <a:lnTo>
                    <a:pt x="1" y="4468"/>
                  </a:lnTo>
                  <a:lnTo>
                    <a:pt x="529" y="4468"/>
                  </a:lnTo>
                  <a:lnTo>
                    <a:pt x="529" y="544"/>
                  </a:lnTo>
                  <a:lnTo>
                    <a:pt x="3925" y="544"/>
                  </a:lnTo>
                  <a:lnTo>
                    <a:pt x="3925" y="2611"/>
                  </a:lnTo>
                  <a:lnTo>
                    <a:pt x="3155" y="2611"/>
                  </a:lnTo>
                  <a:lnTo>
                    <a:pt x="3155" y="1313"/>
                  </a:lnTo>
                  <a:lnTo>
                    <a:pt x="1299" y="1313"/>
                  </a:lnTo>
                  <a:lnTo>
                    <a:pt x="1299" y="4468"/>
                  </a:lnTo>
                  <a:lnTo>
                    <a:pt x="5766" y="4468"/>
                  </a:lnTo>
                  <a:lnTo>
                    <a:pt x="5766" y="0"/>
                  </a:lnTo>
                  <a:lnTo>
                    <a:pt x="5238" y="0"/>
                  </a:lnTo>
                  <a:lnTo>
                    <a:pt x="5238" y="3940"/>
                  </a:lnTo>
                  <a:lnTo>
                    <a:pt x="1842" y="3940"/>
                  </a:lnTo>
                  <a:lnTo>
                    <a:pt x="1842" y="1842"/>
                  </a:lnTo>
                  <a:lnTo>
                    <a:pt x="2627" y="1842"/>
                  </a:lnTo>
                  <a:lnTo>
                    <a:pt x="2627" y="3170"/>
                  </a:lnTo>
                  <a:lnTo>
                    <a:pt x="4468" y="3170"/>
                  </a:lnTo>
                  <a:lnTo>
                    <a:pt x="4468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63" name="Google Shape;2121;p85">
              <a:extLst>
                <a:ext uri="{FF2B5EF4-FFF2-40B4-BE49-F238E27FC236}">
                  <a16:creationId xmlns:a16="http://schemas.microsoft.com/office/drawing/2014/main" xmlns="" id="{A77EFD75-1D3C-4DE2-8FE1-DEBCF33CC138}"/>
                </a:ext>
              </a:extLst>
            </p:cNvPr>
            <p:cNvSpPr/>
            <p:nvPr/>
          </p:nvSpPr>
          <p:spPr>
            <a:xfrm>
              <a:off x="6593678" y="2422023"/>
              <a:ext cx="217799" cy="167896"/>
            </a:xfrm>
            <a:custGeom>
              <a:avLst/>
              <a:gdLst/>
              <a:ahLst/>
              <a:cxnLst/>
              <a:rect l="l" t="t" r="r" b="b"/>
              <a:pathLst>
                <a:path w="5796" h="4468" extrusionOk="0">
                  <a:moveTo>
                    <a:pt x="0" y="0"/>
                  </a:moveTo>
                  <a:lnTo>
                    <a:pt x="0" y="4468"/>
                  </a:lnTo>
                  <a:lnTo>
                    <a:pt x="559" y="4468"/>
                  </a:lnTo>
                  <a:lnTo>
                    <a:pt x="559" y="544"/>
                  </a:lnTo>
                  <a:lnTo>
                    <a:pt x="3954" y="544"/>
                  </a:lnTo>
                  <a:lnTo>
                    <a:pt x="3954" y="2611"/>
                  </a:lnTo>
                  <a:lnTo>
                    <a:pt x="3170" y="2611"/>
                  </a:lnTo>
                  <a:lnTo>
                    <a:pt x="3170" y="1313"/>
                  </a:lnTo>
                  <a:lnTo>
                    <a:pt x="1328" y="1313"/>
                  </a:lnTo>
                  <a:lnTo>
                    <a:pt x="1328" y="4468"/>
                  </a:lnTo>
                  <a:lnTo>
                    <a:pt x="5796" y="4468"/>
                  </a:lnTo>
                  <a:lnTo>
                    <a:pt x="5796" y="0"/>
                  </a:lnTo>
                  <a:lnTo>
                    <a:pt x="5252" y="0"/>
                  </a:lnTo>
                  <a:lnTo>
                    <a:pt x="5252" y="3940"/>
                  </a:lnTo>
                  <a:lnTo>
                    <a:pt x="1856" y="3940"/>
                  </a:lnTo>
                  <a:lnTo>
                    <a:pt x="1856" y="1842"/>
                  </a:lnTo>
                  <a:lnTo>
                    <a:pt x="2626" y="1842"/>
                  </a:lnTo>
                  <a:lnTo>
                    <a:pt x="2626" y="3170"/>
                  </a:lnTo>
                  <a:lnTo>
                    <a:pt x="4483" y="3170"/>
                  </a:lnTo>
                  <a:lnTo>
                    <a:pt x="4483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64" name="Google Shape;2122;p85">
              <a:extLst>
                <a:ext uri="{FF2B5EF4-FFF2-40B4-BE49-F238E27FC236}">
                  <a16:creationId xmlns:a16="http://schemas.microsoft.com/office/drawing/2014/main" xmlns="" id="{A68D9564-17BB-46B0-BCE9-B530AAF32B57}"/>
                </a:ext>
              </a:extLst>
            </p:cNvPr>
            <p:cNvSpPr/>
            <p:nvPr/>
          </p:nvSpPr>
          <p:spPr>
            <a:xfrm>
              <a:off x="6842629" y="2422023"/>
              <a:ext cx="217273" cy="167896"/>
            </a:xfrm>
            <a:custGeom>
              <a:avLst/>
              <a:gdLst/>
              <a:ahLst/>
              <a:cxnLst/>
              <a:rect l="l" t="t" r="r" b="b"/>
              <a:pathLst>
                <a:path w="5782" h="4468" extrusionOk="0">
                  <a:moveTo>
                    <a:pt x="1" y="0"/>
                  </a:moveTo>
                  <a:lnTo>
                    <a:pt x="1" y="4468"/>
                  </a:lnTo>
                  <a:lnTo>
                    <a:pt x="529" y="4468"/>
                  </a:lnTo>
                  <a:lnTo>
                    <a:pt x="529" y="544"/>
                  </a:lnTo>
                  <a:lnTo>
                    <a:pt x="3925" y="544"/>
                  </a:lnTo>
                  <a:lnTo>
                    <a:pt x="3925" y="2611"/>
                  </a:lnTo>
                  <a:lnTo>
                    <a:pt x="3155" y="2611"/>
                  </a:lnTo>
                  <a:lnTo>
                    <a:pt x="3155" y="1313"/>
                  </a:lnTo>
                  <a:lnTo>
                    <a:pt x="1299" y="1313"/>
                  </a:lnTo>
                  <a:lnTo>
                    <a:pt x="1299" y="4468"/>
                  </a:lnTo>
                  <a:lnTo>
                    <a:pt x="5781" y="4468"/>
                  </a:lnTo>
                  <a:lnTo>
                    <a:pt x="5781" y="0"/>
                  </a:lnTo>
                  <a:lnTo>
                    <a:pt x="5253" y="0"/>
                  </a:lnTo>
                  <a:lnTo>
                    <a:pt x="5253" y="3940"/>
                  </a:lnTo>
                  <a:lnTo>
                    <a:pt x="1857" y="3940"/>
                  </a:lnTo>
                  <a:lnTo>
                    <a:pt x="1857" y="1842"/>
                  </a:lnTo>
                  <a:lnTo>
                    <a:pt x="2627" y="1842"/>
                  </a:lnTo>
                  <a:lnTo>
                    <a:pt x="2627" y="3170"/>
                  </a:lnTo>
                  <a:lnTo>
                    <a:pt x="4468" y="3170"/>
                  </a:lnTo>
                  <a:lnTo>
                    <a:pt x="4468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65" name="Google Shape;2123;p85">
              <a:extLst>
                <a:ext uri="{FF2B5EF4-FFF2-40B4-BE49-F238E27FC236}">
                  <a16:creationId xmlns:a16="http://schemas.microsoft.com/office/drawing/2014/main" xmlns="" id="{7F7C2364-75CB-4B0D-9C95-953FAAFC727F}"/>
                </a:ext>
              </a:extLst>
            </p:cNvPr>
            <p:cNvSpPr/>
            <p:nvPr/>
          </p:nvSpPr>
          <p:spPr>
            <a:xfrm>
              <a:off x="7091054" y="2422023"/>
              <a:ext cx="216672" cy="167896"/>
            </a:xfrm>
            <a:custGeom>
              <a:avLst/>
              <a:gdLst/>
              <a:ahLst/>
              <a:cxnLst/>
              <a:rect l="l" t="t" r="r" b="b"/>
              <a:pathLst>
                <a:path w="5766" h="4468" extrusionOk="0">
                  <a:moveTo>
                    <a:pt x="0" y="0"/>
                  </a:moveTo>
                  <a:lnTo>
                    <a:pt x="0" y="4468"/>
                  </a:lnTo>
                  <a:lnTo>
                    <a:pt x="529" y="4468"/>
                  </a:lnTo>
                  <a:lnTo>
                    <a:pt x="529" y="544"/>
                  </a:lnTo>
                  <a:lnTo>
                    <a:pt x="3924" y="544"/>
                  </a:lnTo>
                  <a:lnTo>
                    <a:pt x="3924" y="2611"/>
                  </a:lnTo>
                  <a:lnTo>
                    <a:pt x="3140" y="2611"/>
                  </a:lnTo>
                  <a:lnTo>
                    <a:pt x="3140" y="1313"/>
                  </a:lnTo>
                  <a:lnTo>
                    <a:pt x="1298" y="1313"/>
                  </a:lnTo>
                  <a:lnTo>
                    <a:pt x="1298" y="4468"/>
                  </a:lnTo>
                  <a:lnTo>
                    <a:pt x="5766" y="4468"/>
                  </a:lnTo>
                  <a:lnTo>
                    <a:pt x="5766" y="0"/>
                  </a:lnTo>
                  <a:lnTo>
                    <a:pt x="5238" y="0"/>
                  </a:lnTo>
                  <a:lnTo>
                    <a:pt x="5238" y="3940"/>
                  </a:lnTo>
                  <a:lnTo>
                    <a:pt x="1842" y="3940"/>
                  </a:lnTo>
                  <a:lnTo>
                    <a:pt x="1842" y="1842"/>
                  </a:lnTo>
                  <a:lnTo>
                    <a:pt x="2611" y="1842"/>
                  </a:lnTo>
                  <a:lnTo>
                    <a:pt x="2611" y="3170"/>
                  </a:lnTo>
                  <a:lnTo>
                    <a:pt x="4468" y="3170"/>
                  </a:lnTo>
                  <a:lnTo>
                    <a:pt x="4468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66" name="Google Shape;2124;p85">
              <a:extLst>
                <a:ext uri="{FF2B5EF4-FFF2-40B4-BE49-F238E27FC236}">
                  <a16:creationId xmlns:a16="http://schemas.microsoft.com/office/drawing/2014/main" xmlns="" id="{9EA267AD-2398-48AC-9541-C3917C8DACA1}"/>
                </a:ext>
              </a:extLst>
            </p:cNvPr>
            <p:cNvSpPr/>
            <p:nvPr/>
          </p:nvSpPr>
          <p:spPr>
            <a:xfrm>
              <a:off x="7338878" y="2422023"/>
              <a:ext cx="217837" cy="167896"/>
            </a:xfrm>
            <a:custGeom>
              <a:avLst/>
              <a:gdLst/>
              <a:ahLst/>
              <a:cxnLst/>
              <a:rect l="l" t="t" r="r" b="b"/>
              <a:pathLst>
                <a:path w="5797" h="4468" extrusionOk="0">
                  <a:moveTo>
                    <a:pt x="1" y="0"/>
                  </a:moveTo>
                  <a:lnTo>
                    <a:pt x="1" y="4468"/>
                  </a:lnTo>
                  <a:lnTo>
                    <a:pt x="544" y="4468"/>
                  </a:lnTo>
                  <a:lnTo>
                    <a:pt x="544" y="544"/>
                  </a:lnTo>
                  <a:lnTo>
                    <a:pt x="3940" y="544"/>
                  </a:lnTo>
                  <a:lnTo>
                    <a:pt x="3940" y="2611"/>
                  </a:lnTo>
                  <a:lnTo>
                    <a:pt x="3170" y="2611"/>
                  </a:lnTo>
                  <a:lnTo>
                    <a:pt x="3170" y="1313"/>
                  </a:lnTo>
                  <a:lnTo>
                    <a:pt x="1329" y="1313"/>
                  </a:lnTo>
                  <a:lnTo>
                    <a:pt x="1329" y="4468"/>
                  </a:lnTo>
                  <a:lnTo>
                    <a:pt x="5796" y="4468"/>
                  </a:lnTo>
                  <a:lnTo>
                    <a:pt x="5796" y="0"/>
                  </a:lnTo>
                  <a:lnTo>
                    <a:pt x="5253" y="0"/>
                  </a:lnTo>
                  <a:lnTo>
                    <a:pt x="5253" y="3940"/>
                  </a:lnTo>
                  <a:lnTo>
                    <a:pt x="1857" y="3940"/>
                  </a:lnTo>
                  <a:lnTo>
                    <a:pt x="1857" y="1842"/>
                  </a:lnTo>
                  <a:lnTo>
                    <a:pt x="2627" y="1842"/>
                  </a:lnTo>
                  <a:lnTo>
                    <a:pt x="2627" y="3170"/>
                  </a:lnTo>
                  <a:lnTo>
                    <a:pt x="4468" y="3170"/>
                  </a:lnTo>
                  <a:lnTo>
                    <a:pt x="4468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67" name="Google Shape;2125;p85">
              <a:extLst>
                <a:ext uri="{FF2B5EF4-FFF2-40B4-BE49-F238E27FC236}">
                  <a16:creationId xmlns:a16="http://schemas.microsoft.com/office/drawing/2014/main" xmlns="" id="{F7A0CAE2-D484-4044-9A20-BD316B089FA5}"/>
                </a:ext>
              </a:extLst>
            </p:cNvPr>
            <p:cNvSpPr/>
            <p:nvPr/>
          </p:nvSpPr>
          <p:spPr>
            <a:xfrm>
              <a:off x="7587866" y="2422023"/>
              <a:ext cx="216672" cy="167896"/>
            </a:xfrm>
            <a:custGeom>
              <a:avLst/>
              <a:gdLst/>
              <a:ahLst/>
              <a:cxnLst/>
              <a:rect l="l" t="t" r="r" b="b"/>
              <a:pathLst>
                <a:path w="5766" h="4468" extrusionOk="0">
                  <a:moveTo>
                    <a:pt x="1" y="0"/>
                  </a:moveTo>
                  <a:lnTo>
                    <a:pt x="1" y="4468"/>
                  </a:lnTo>
                  <a:lnTo>
                    <a:pt x="529" y="4468"/>
                  </a:lnTo>
                  <a:lnTo>
                    <a:pt x="529" y="544"/>
                  </a:lnTo>
                  <a:lnTo>
                    <a:pt x="3925" y="544"/>
                  </a:lnTo>
                  <a:lnTo>
                    <a:pt x="3925" y="2611"/>
                  </a:lnTo>
                  <a:lnTo>
                    <a:pt x="3155" y="2611"/>
                  </a:lnTo>
                  <a:lnTo>
                    <a:pt x="3155" y="1313"/>
                  </a:lnTo>
                  <a:lnTo>
                    <a:pt x="1299" y="1313"/>
                  </a:lnTo>
                  <a:lnTo>
                    <a:pt x="1299" y="4468"/>
                  </a:lnTo>
                  <a:lnTo>
                    <a:pt x="5766" y="4468"/>
                  </a:lnTo>
                  <a:lnTo>
                    <a:pt x="5766" y="0"/>
                  </a:lnTo>
                  <a:lnTo>
                    <a:pt x="5238" y="0"/>
                  </a:lnTo>
                  <a:lnTo>
                    <a:pt x="5238" y="3940"/>
                  </a:lnTo>
                  <a:lnTo>
                    <a:pt x="1842" y="3940"/>
                  </a:lnTo>
                  <a:lnTo>
                    <a:pt x="1842" y="1842"/>
                  </a:lnTo>
                  <a:lnTo>
                    <a:pt x="2627" y="1842"/>
                  </a:lnTo>
                  <a:lnTo>
                    <a:pt x="2627" y="3170"/>
                  </a:lnTo>
                  <a:lnTo>
                    <a:pt x="4468" y="3170"/>
                  </a:lnTo>
                  <a:lnTo>
                    <a:pt x="4468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68" name="Google Shape;2126;p85">
              <a:extLst>
                <a:ext uri="{FF2B5EF4-FFF2-40B4-BE49-F238E27FC236}">
                  <a16:creationId xmlns:a16="http://schemas.microsoft.com/office/drawing/2014/main" xmlns="" id="{F193371D-A55A-4280-8433-6526139AEF9F}"/>
                </a:ext>
              </a:extLst>
            </p:cNvPr>
            <p:cNvSpPr/>
            <p:nvPr/>
          </p:nvSpPr>
          <p:spPr>
            <a:xfrm>
              <a:off x="7835728" y="2422023"/>
              <a:ext cx="217799" cy="167896"/>
            </a:xfrm>
            <a:custGeom>
              <a:avLst/>
              <a:gdLst/>
              <a:ahLst/>
              <a:cxnLst/>
              <a:rect l="l" t="t" r="r" b="b"/>
              <a:pathLst>
                <a:path w="5796" h="4468" extrusionOk="0">
                  <a:moveTo>
                    <a:pt x="0" y="0"/>
                  </a:moveTo>
                  <a:lnTo>
                    <a:pt x="0" y="4468"/>
                  </a:lnTo>
                  <a:lnTo>
                    <a:pt x="559" y="4468"/>
                  </a:lnTo>
                  <a:lnTo>
                    <a:pt x="559" y="544"/>
                  </a:lnTo>
                  <a:lnTo>
                    <a:pt x="3954" y="544"/>
                  </a:lnTo>
                  <a:lnTo>
                    <a:pt x="3954" y="2611"/>
                  </a:lnTo>
                  <a:lnTo>
                    <a:pt x="3170" y="2611"/>
                  </a:lnTo>
                  <a:lnTo>
                    <a:pt x="3170" y="1313"/>
                  </a:lnTo>
                  <a:lnTo>
                    <a:pt x="1328" y="1313"/>
                  </a:lnTo>
                  <a:lnTo>
                    <a:pt x="1328" y="4468"/>
                  </a:lnTo>
                  <a:lnTo>
                    <a:pt x="5796" y="4468"/>
                  </a:lnTo>
                  <a:lnTo>
                    <a:pt x="5796" y="0"/>
                  </a:lnTo>
                  <a:lnTo>
                    <a:pt x="5252" y="0"/>
                  </a:lnTo>
                  <a:lnTo>
                    <a:pt x="5252" y="3940"/>
                  </a:lnTo>
                  <a:lnTo>
                    <a:pt x="1856" y="3940"/>
                  </a:lnTo>
                  <a:lnTo>
                    <a:pt x="1856" y="1842"/>
                  </a:lnTo>
                  <a:lnTo>
                    <a:pt x="2626" y="1842"/>
                  </a:lnTo>
                  <a:lnTo>
                    <a:pt x="2626" y="3170"/>
                  </a:lnTo>
                  <a:lnTo>
                    <a:pt x="4483" y="3170"/>
                  </a:lnTo>
                  <a:lnTo>
                    <a:pt x="4483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69" name="Google Shape;2127;p85">
              <a:extLst>
                <a:ext uri="{FF2B5EF4-FFF2-40B4-BE49-F238E27FC236}">
                  <a16:creationId xmlns:a16="http://schemas.microsoft.com/office/drawing/2014/main" xmlns="" id="{51B8388D-A2DA-491F-A3CF-58B78700DFCE}"/>
                </a:ext>
              </a:extLst>
            </p:cNvPr>
            <p:cNvSpPr/>
            <p:nvPr/>
          </p:nvSpPr>
          <p:spPr>
            <a:xfrm>
              <a:off x="5849005" y="1455048"/>
              <a:ext cx="217236" cy="167896"/>
            </a:xfrm>
            <a:custGeom>
              <a:avLst/>
              <a:gdLst/>
              <a:ahLst/>
              <a:cxnLst/>
              <a:rect l="l" t="t" r="r" b="b"/>
              <a:pathLst>
                <a:path w="5781" h="4468" extrusionOk="0">
                  <a:moveTo>
                    <a:pt x="0" y="1"/>
                  </a:moveTo>
                  <a:lnTo>
                    <a:pt x="0" y="4468"/>
                  </a:lnTo>
                  <a:lnTo>
                    <a:pt x="544" y="4468"/>
                  </a:lnTo>
                  <a:lnTo>
                    <a:pt x="544" y="529"/>
                  </a:lnTo>
                  <a:lnTo>
                    <a:pt x="3940" y="529"/>
                  </a:lnTo>
                  <a:lnTo>
                    <a:pt x="3940" y="2612"/>
                  </a:lnTo>
                  <a:lnTo>
                    <a:pt x="3170" y="2612"/>
                  </a:lnTo>
                  <a:lnTo>
                    <a:pt x="3170" y="1298"/>
                  </a:lnTo>
                  <a:lnTo>
                    <a:pt x="1313" y="1298"/>
                  </a:lnTo>
                  <a:lnTo>
                    <a:pt x="1313" y="4468"/>
                  </a:lnTo>
                  <a:lnTo>
                    <a:pt x="5781" y="4468"/>
                  </a:lnTo>
                  <a:lnTo>
                    <a:pt x="5781" y="1"/>
                  </a:lnTo>
                  <a:lnTo>
                    <a:pt x="5238" y="1"/>
                  </a:lnTo>
                  <a:lnTo>
                    <a:pt x="5238" y="3925"/>
                  </a:lnTo>
                  <a:lnTo>
                    <a:pt x="1842" y="3925"/>
                  </a:lnTo>
                  <a:lnTo>
                    <a:pt x="1842" y="1842"/>
                  </a:lnTo>
                  <a:lnTo>
                    <a:pt x="2611" y="1842"/>
                  </a:lnTo>
                  <a:lnTo>
                    <a:pt x="2611" y="3140"/>
                  </a:lnTo>
                  <a:lnTo>
                    <a:pt x="4468" y="3140"/>
                  </a:lnTo>
                  <a:lnTo>
                    <a:pt x="4468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70" name="Google Shape;2128;p85">
              <a:extLst>
                <a:ext uri="{FF2B5EF4-FFF2-40B4-BE49-F238E27FC236}">
                  <a16:creationId xmlns:a16="http://schemas.microsoft.com/office/drawing/2014/main" xmlns="" id="{F9D061CA-9144-437C-9DA5-F294A77A0D49}"/>
                </a:ext>
              </a:extLst>
            </p:cNvPr>
            <p:cNvSpPr/>
            <p:nvPr/>
          </p:nvSpPr>
          <p:spPr>
            <a:xfrm>
              <a:off x="6096828" y="1455048"/>
              <a:ext cx="217837" cy="167896"/>
            </a:xfrm>
            <a:custGeom>
              <a:avLst/>
              <a:gdLst/>
              <a:ahLst/>
              <a:cxnLst/>
              <a:rect l="l" t="t" r="r" b="b"/>
              <a:pathLst>
                <a:path w="5797" h="4468" extrusionOk="0">
                  <a:moveTo>
                    <a:pt x="1" y="1"/>
                  </a:moveTo>
                  <a:lnTo>
                    <a:pt x="1" y="4468"/>
                  </a:lnTo>
                  <a:lnTo>
                    <a:pt x="544" y="4468"/>
                  </a:lnTo>
                  <a:lnTo>
                    <a:pt x="544" y="529"/>
                  </a:lnTo>
                  <a:lnTo>
                    <a:pt x="3940" y="529"/>
                  </a:lnTo>
                  <a:lnTo>
                    <a:pt x="3940" y="2612"/>
                  </a:lnTo>
                  <a:lnTo>
                    <a:pt x="3170" y="2612"/>
                  </a:lnTo>
                  <a:lnTo>
                    <a:pt x="3170" y="1298"/>
                  </a:lnTo>
                  <a:lnTo>
                    <a:pt x="1329" y="1298"/>
                  </a:lnTo>
                  <a:lnTo>
                    <a:pt x="1329" y="4468"/>
                  </a:lnTo>
                  <a:lnTo>
                    <a:pt x="5796" y="4468"/>
                  </a:lnTo>
                  <a:lnTo>
                    <a:pt x="5796" y="1"/>
                  </a:lnTo>
                  <a:lnTo>
                    <a:pt x="5253" y="1"/>
                  </a:lnTo>
                  <a:lnTo>
                    <a:pt x="5253" y="3925"/>
                  </a:lnTo>
                  <a:lnTo>
                    <a:pt x="1857" y="3925"/>
                  </a:lnTo>
                  <a:lnTo>
                    <a:pt x="1857" y="1842"/>
                  </a:lnTo>
                  <a:lnTo>
                    <a:pt x="2627" y="1842"/>
                  </a:lnTo>
                  <a:lnTo>
                    <a:pt x="2627" y="3140"/>
                  </a:lnTo>
                  <a:lnTo>
                    <a:pt x="4468" y="3140"/>
                  </a:lnTo>
                  <a:lnTo>
                    <a:pt x="4468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71" name="Google Shape;2129;p85">
              <a:extLst>
                <a:ext uri="{FF2B5EF4-FFF2-40B4-BE49-F238E27FC236}">
                  <a16:creationId xmlns:a16="http://schemas.microsoft.com/office/drawing/2014/main" xmlns="" id="{468E02BE-1DC2-4B83-A031-F051DDDBD719}"/>
                </a:ext>
              </a:extLst>
            </p:cNvPr>
            <p:cNvSpPr/>
            <p:nvPr/>
          </p:nvSpPr>
          <p:spPr>
            <a:xfrm>
              <a:off x="6345817" y="1455048"/>
              <a:ext cx="216672" cy="167896"/>
            </a:xfrm>
            <a:custGeom>
              <a:avLst/>
              <a:gdLst/>
              <a:ahLst/>
              <a:cxnLst/>
              <a:rect l="l" t="t" r="r" b="b"/>
              <a:pathLst>
                <a:path w="5766" h="4468" extrusionOk="0">
                  <a:moveTo>
                    <a:pt x="1" y="1"/>
                  </a:moveTo>
                  <a:lnTo>
                    <a:pt x="1" y="4468"/>
                  </a:lnTo>
                  <a:lnTo>
                    <a:pt x="529" y="4468"/>
                  </a:lnTo>
                  <a:lnTo>
                    <a:pt x="529" y="529"/>
                  </a:lnTo>
                  <a:lnTo>
                    <a:pt x="3925" y="529"/>
                  </a:lnTo>
                  <a:lnTo>
                    <a:pt x="3925" y="2612"/>
                  </a:lnTo>
                  <a:lnTo>
                    <a:pt x="3155" y="2612"/>
                  </a:lnTo>
                  <a:lnTo>
                    <a:pt x="3155" y="1298"/>
                  </a:lnTo>
                  <a:lnTo>
                    <a:pt x="1299" y="1298"/>
                  </a:lnTo>
                  <a:lnTo>
                    <a:pt x="1299" y="4468"/>
                  </a:lnTo>
                  <a:lnTo>
                    <a:pt x="5766" y="4468"/>
                  </a:lnTo>
                  <a:lnTo>
                    <a:pt x="5766" y="1"/>
                  </a:lnTo>
                  <a:lnTo>
                    <a:pt x="5238" y="1"/>
                  </a:lnTo>
                  <a:lnTo>
                    <a:pt x="5238" y="3925"/>
                  </a:lnTo>
                  <a:lnTo>
                    <a:pt x="1842" y="3925"/>
                  </a:lnTo>
                  <a:lnTo>
                    <a:pt x="1842" y="1842"/>
                  </a:lnTo>
                  <a:lnTo>
                    <a:pt x="2627" y="1842"/>
                  </a:lnTo>
                  <a:lnTo>
                    <a:pt x="2627" y="3140"/>
                  </a:lnTo>
                  <a:lnTo>
                    <a:pt x="4468" y="3140"/>
                  </a:lnTo>
                  <a:lnTo>
                    <a:pt x="4468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72" name="Google Shape;2130;p85">
              <a:extLst>
                <a:ext uri="{FF2B5EF4-FFF2-40B4-BE49-F238E27FC236}">
                  <a16:creationId xmlns:a16="http://schemas.microsoft.com/office/drawing/2014/main" xmlns="" id="{0B77D5ED-175F-49CD-9C6D-904A37FF2E95}"/>
                </a:ext>
              </a:extLst>
            </p:cNvPr>
            <p:cNvSpPr/>
            <p:nvPr/>
          </p:nvSpPr>
          <p:spPr>
            <a:xfrm>
              <a:off x="6593678" y="1455048"/>
              <a:ext cx="217799" cy="167896"/>
            </a:xfrm>
            <a:custGeom>
              <a:avLst/>
              <a:gdLst/>
              <a:ahLst/>
              <a:cxnLst/>
              <a:rect l="l" t="t" r="r" b="b"/>
              <a:pathLst>
                <a:path w="5796" h="4468" extrusionOk="0">
                  <a:moveTo>
                    <a:pt x="0" y="1"/>
                  </a:moveTo>
                  <a:lnTo>
                    <a:pt x="0" y="4468"/>
                  </a:lnTo>
                  <a:lnTo>
                    <a:pt x="559" y="4468"/>
                  </a:lnTo>
                  <a:lnTo>
                    <a:pt x="559" y="529"/>
                  </a:lnTo>
                  <a:lnTo>
                    <a:pt x="3954" y="529"/>
                  </a:lnTo>
                  <a:lnTo>
                    <a:pt x="3954" y="2612"/>
                  </a:lnTo>
                  <a:lnTo>
                    <a:pt x="3170" y="2612"/>
                  </a:lnTo>
                  <a:lnTo>
                    <a:pt x="3170" y="1298"/>
                  </a:lnTo>
                  <a:lnTo>
                    <a:pt x="1328" y="1298"/>
                  </a:lnTo>
                  <a:lnTo>
                    <a:pt x="1328" y="4468"/>
                  </a:lnTo>
                  <a:lnTo>
                    <a:pt x="5796" y="4468"/>
                  </a:lnTo>
                  <a:lnTo>
                    <a:pt x="5796" y="1"/>
                  </a:lnTo>
                  <a:lnTo>
                    <a:pt x="5252" y="1"/>
                  </a:lnTo>
                  <a:lnTo>
                    <a:pt x="5252" y="3925"/>
                  </a:lnTo>
                  <a:lnTo>
                    <a:pt x="1856" y="3925"/>
                  </a:lnTo>
                  <a:lnTo>
                    <a:pt x="1856" y="1842"/>
                  </a:lnTo>
                  <a:lnTo>
                    <a:pt x="2626" y="1842"/>
                  </a:lnTo>
                  <a:lnTo>
                    <a:pt x="2626" y="3140"/>
                  </a:lnTo>
                  <a:lnTo>
                    <a:pt x="4483" y="3140"/>
                  </a:lnTo>
                  <a:lnTo>
                    <a:pt x="4483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73" name="Google Shape;2131;p85">
              <a:extLst>
                <a:ext uri="{FF2B5EF4-FFF2-40B4-BE49-F238E27FC236}">
                  <a16:creationId xmlns:a16="http://schemas.microsoft.com/office/drawing/2014/main" xmlns="" id="{462CEA81-A739-4656-B753-087ED4D52FBF}"/>
                </a:ext>
              </a:extLst>
            </p:cNvPr>
            <p:cNvSpPr/>
            <p:nvPr/>
          </p:nvSpPr>
          <p:spPr>
            <a:xfrm>
              <a:off x="6842629" y="1455048"/>
              <a:ext cx="217273" cy="167896"/>
            </a:xfrm>
            <a:custGeom>
              <a:avLst/>
              <a:gdLst/>
              <a:ahLst/>
              <a:cxnLst/>
              <a:rect l="l" t="t" r="r" b="b"/>
              <a:pathLst>
                <a:path w="5782" h="4468" extrusionOk="0">
                  <a:moveTo>
                    <a:pt x="1" y="1"/>
                  </a:moveTo>
                  <a:lnTo>
                    <a:pt x="1" y="4468"/>
                  </a:lnTo>
                  <a:lnTo>
                    <a:pt x="529" y="4468"/>
                  </a:lnTo>
                  <a:lnTo>
                    <a:pt x="529" y="529"/>
                  </a:lnTo>
                  <a:lnTo>
                    <a:pt x="3925" y="529"/>
                  </a:lnTo>
                  <a:lnTo>
                    <a:pt x="3925" y="2612"/>
                  </a:lnTo>
                  <a:lnTo>
                    <a:pt x="3155" y="2612"/>
                  </a:lnTo>
                  <a:lnTo>
                    <a:pt x="3155" y="1298"/>
                  </a:lnTo>
                  <a:lnTo>
                    <a:pt x="1299" y="1298"/>
                  </a:lnTo>
                  <a:lnTo>
                    <a:pt x="1299" y="4468"/>
                  </a:lnTo>
                  <a:lnTo>
                    <a:pt x="5781" y="4468"/>
                  </a:lnTo>
                  <a:lnTo>
                    <a:pt x="5781" y="1"/>
                  </a:lnTo>
                  <a:lnTo>
                    <a:pt x="5253" y="1"/>
                  </a:lnTo>
                  <a:lnTo>
                    <a:pt x="5253" y="3925"/>
                  </a:lnTo>
                  <a:lnTo>
                    <a:pt x="1857" y="3925"/>
                  </a:lnTo>
                  <a:lnTo>
                    <a:pt x="1857" y="1842"/>
                  </a:lnTo>
                  <a:lnTo>
                    <a:pt x="2627" y="1842"/>
                  </a:lnTo>
                  <a:lnTo>
                    <a:pt x="2627" y="3140"/>
                  </a:lnTo>
                  <a:lnTo>
                    <a:pt x="4468" y="3140"/>
                  </a:lnTo>
                  <a:lnTo>
                    <a:pt x="4468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74" name="Google Shape;2132;p85">
              <a:extLst>
                <a:ext uri="{FF2B5EF4-FFF2-40B4-BE49-F238E27FC236}">
                  <a16:creationId xmlns:a16="http://schemas.microsoft.com/office/drawing/2014/main" xmlns="" id="{C09F5919-2C16-487A-9B66-D4384DB92DF3}"/>
                </a:ext>
              </a:extLst>
            </p:cNvPr>
            <p:cNvSpPr/>
            <p:nvPr/>
          </p:nvSpPr>
          <p:spPr>
            <a:xfrm>
              <a:off x="7091054" y="1455048"/>
              <a:ext cx="216672" cy="167896"/>
            </a:xfrm>
            <a:custGeom>
              <a:avLst/>
              <a:gdLst/>
              <a:ahLst/>
              <a:cxnLst/>
              <a:rect l="l" t="t" r="r" b="b"/>
              <a:pathLst>
                <a:path w="5766" h="4468" extrusionOk="0">
                  <a:moveTo>
                    <a:pt x="0" y="1"/>
                  </a:moveTo>
                  <a:lnTo>
                    <a:pt x="0" y="4468"/>
                  </a:lnTo>
                  <a:lnTo>
                    <a:pt x="529" y="4468"/>
                  </a:lnTo>
                  <a:lnTo>
                    <a:pt x="529" y="529"/>
                  </a:lnTo>
                  <a:lnTo>
                    <a:pt x="3924" y="529"/>
                  </a:lnTo>
                  <a:lnTo>
                    <a:pt x="3924" y="2612"/>
                  </a:lnTo>
                  <a:lnTo>
                    <a:pt x="3140" y="2612"/>
                  </a:lnTo>
                  <a:lnTo>
                    <a:pt x="3140" y="1298"/>
                  </a:lnTo>
                  <a:lnTo>
                    <a:pt x="1298" y="1298"/>
                  </a:lnTo>
                  <a:lnTo>
                    <a:pt x="1298" y="4468"/>
                  </a:lnTo>
                  <a:lnTo>
                    <a:pt x="5766" y="4468"/>
                  </a:lnTo>
                  <a:lnTo>
                    <a:pt x="5766" y="1"/>
                  </a:lnTo>
                  <a:lnTo>
                    <a:pt x="5238" y="1"/>
                  </a:lnTo>
                  <a:lnTo>
                    <a:pt x="5238" y="3925"/>
                  </a:lnTo>
                  <a:lnTo>
                    <a:pt x="1842" y="3925"/>
                  </a:lnTo>
                  <a:lnTo>
                    <a:pt x="1842" y="1842"/>
                  </a:lnTo>
                  <a:lnTo>
                    <a:pt x="2611" y="1842"/>
                  </a:lnTo>
                  <a:lnTo>
                    <a:pt x="2611" y="3140"/>
                  </a:lnTo>
                  <a:lnTo>
                    <a:pt x="4468" y="3140"/>
                  </a:lnTo>
                  <a:lnTo>
                    <a:pt x="4468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75" name="Google Shape;2133;p85">
              <a:extLst>
                <a:ext uri="{FF2B5EF4-FFF2-40B4-BE49-F238E27FC236}">
                  <a16:creationId xmlns:a16="http://schemas.microsoft.com/office/drawing/2014/main" xmlns="" id="{8210C83B-41BB-48BC-BD5C-7B5376D6A856}"/>
                </a:ext>
              </a:extLst>
            </p:cNvPr>
            <p:cNvSpPr/>
            <p:nvPr/>
          </p:nvSpPr>
          <p:spPr>
            <a:xfrm>
              <a:off x="7338878" y="1455048"/>
              <a:ext cx="217837" cy="167896"/>
            </a:xfrm>
            <a:custGeom>
              <a:avLst/>
              <a:gdLst/>
              <a:ahLst/>
              <a:cxnLst/>
              <a:rect l="l" t="t" r="r" b="b"/>
              <a:pathLst>
                <a:path w="5797" h="4468" extrusionOk="0">
                  <a:moveTo>
                    <a:pt x="1" y="1"/>
                  </a:moveTo>
                  <a:lnTo>
                    <a:pt x="1" y="4468"/>
                  </a:lnTo>
                  <a:lnTo>
                    <a:pt x="544" y="4468"/>
                  </a:lnTo>
                  <a:lnTo>
                    <a:pt x="544" y="529"/>
                  </a:lnTo>
                  <a:lnTo>
                    <a:pt x="3940" y="529"/>
                  </a:lnTo>
                  <a:lnTo>
                    <a:pt x="3940" y="2612"/>
                  </a:lnTo>
                  <a:lnTo>
                    <a:pt x="3170" y="2612"/>
                  </a:lnTo>
                  <a:lnTo>
                    <a:pt x="3170" y="1298"/>
                  </a:lnTo>
                  <a:lnTo>
                    <a:pt x="1329" y="1298"/>
                  </a:lnTo>
                  <a:lnTo>
                    <a:pt x="1329" y="4468"/>
                  </a:lnTo>
                  <a:lnTo>
                    <a:pt x="5796" y="4468"/>
                  </a:lnTo>
                  <a:lnTo>
                    <a:pt x="5796" y="1"/>
                  </a:lnTo>
                  <a:lnTo>
                    <a:pt x="5253" y="1"/>
                  </a:lnTo>
                  <a:lnTo>
                    <a:pt x="5253" y="3925"/>
                  </a:lnTo>
                  <a:lnTo>
                    <a:pt x="1857" y="3925"/>
                  </a:lnTo>
                  <a:lnTo>
                    <a:pt x="1857" y="1842"/>
                  </a:lnTo>
                  <a:lnTo>
                    <a:pt x="2627" y="1842"/>
                  </a:lnTo>
                  <a:lnTo>
                    <a:pt x="2627" y="3140"/>
                  </a:lnTo>
                  <a:lnTo>
                    <a:pt x="4468" y="3140"/>
                  </a:lnTo>
                  <a:lnTo>
                    <a:pt x="4468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76" name="Google Shape;2134;p85">
              <a:extLst>
                <a:ext uri="{FF2B5EF4-FFF2-40B4-BE49-F238E27FC236}">
                  <a16:creationId xmlns:a16="http://schemas.microsoft.com/office/drawing/2014/main" xmlns="" id="{DF9FD240-7500-4B24-B1F3-E5E0D335A86E}"/>
                </a:ext>
              </a:extLst>
            </p:cNvPr>
            <p:cNvSpPr/>
            <p:nvPr/>
          </p:nvSpPr>
          <p:spPr>
            <a:xfrm>
              <a:off x="7587866" y="1455048"/>
              <a:ext cx="216672" cy="167896"/>
            </a:xfrm>
            <a:custGeom>
              <a:avLst/>
              <a:gdLst/>
              <a:ahLst/>
              <a:cxnLst/>
              <a:rect l="l" t="t" r="r" b="b"/>
              <a:pathLst>
                <a:path w="5766" h="4468" extrusionOk="0">
                  <a:moveTo>
                    <a:pt x="1" y="1"/>
                  </a:moveTo>
                  <a:lnTo>
                    <a:pt x="1" y="4468"/>
                  </a:lnTo>
                  <a:lnTo>
                    <a:pt x="529" y="4468"/>
                  </a:lnTo>
                  <a:lnTo>
                    <a:pt x="529" y="529"/>
                  </a:lnTo>
                  <a:lnTo>
                    <a:pt x="3925" y="529"/>
                  </a:lnTo>
                  <a:lnTo>
                    <a:pt x="3925" y="2612"/>
                  </a:lnTo>
                  <a:lnTo>
                    <a:pt x="3155" y="2612"/>
                  </a:lnTo>
                  <a:lnTo>
                    <a:pt x="3155" y="1298"/>
                  </a:lnTo>
                  <a:lnTo>
                    <a:pt x="1299" y="1298"/>
                  </a:lnTo>
                  <a:lnTo>
                    <a:pt x="1299" y="4468"/>
                  </a:lnTo>
                  <a:lnTo>
                    <a:pt x="5766" y="4468"/>
                  </a:lnTo>
                  <a:lnTo>
                    <a:pt x="5766" y="1"/>
                  </a:lnTo>
                  <a:lnTo>
                    <a:pt x="5238" y="1"/>
                  </a:lnTo>
                  <a:lnTo>
                    <a:pt x="5238" y="3925"/>
                  </a:lnTo>
                  <a:lnTo>
                    <a:pt x="1842" y="3925"/>
                  </a:lnTo>
                  <a:lnTo>
                    <a:pt x="1842" y="1842"/>
                  </a:lnTo>
                  <a:lnTo>
                    <a:pt x="2627" y="1842"/>
                  </a:lnTo>
                  <a:lnTo>
                    <a:pt x="2627" y="3140"/>
                  </a:lnTo>
                  <a:lnTo>
                    <a:pt x="4468" y="3140"/>
                  </a:lnTo>
                  <a:lnTo>
                    <a:pt x="4468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77" name="Google Shape;2135;p85">
              <a:extLst>
                <a:ext uri="{FF2B5EF4-FFF2-40B4-BE49-F238E27FC236}">
                  <a16:creationId xmlns:a16="http://schemas.microsoft.com/office/drawing/2014/main" xmlns="" id="{9D223F81-6B6B-460C-8F91-C0794218DF04}"/>
                </a:ext>
              </a:extLst>
            </p:cNvPr>
            <p:cNvSpPr/>
            <p:nvPr/>
          </p:nvSpPr>
          <p:spPr>
            <a:xfrm>
              <a:off x="7835728" y="1455048"/>
              <a:ext cx="217799" cy="167896"/>
            </a:xfrm>
            <a:custGeom>
              <a:avLst/>
              <a:gdLst/>
              <a:ahLst/>
              <a:cxnLst/>
              <a:rect l="l" t="t" r="r" b="b"/>
              <a:pathLst>
                <a:path w="5796" h="4468" extrusionOk="0">
                  <a:moveTo>
                    <a:pt x="0" y="1"/>
                  </a:moveTo>
                  <a:lnTo>
                    <a:pt x="0" y="4468"/>
                  </a:lnTo>
                  <a:lnTo>
                    <a:pt x="559" y="4468"/>
                  </a:lnTo>
                  <a:lnTo>
                    <a:pt x="559" y="529"/>
                  </a:lnTo>
                  <a:lnTo>
                    <a:pt x="3954" y="529"/>
                  </a:lnTo>
                  <a:lnTo>
                    <a:pt x="3954" y="2612"/>
                  </a:lnTo>
                  <a:lnTo>
                    <a:pt x="3170" y="2612"/>
                  </a:lnTo>
                  <a:lnTo>
                    <a:pt x="3170" y="1298"/>
                  </a:lnTo>
                  <a:lnTo>
                    <a:pt x="1328" y="1298"/>
                  </a:lnTo>
                  <a:lnTo>
                    <a:pt x="1328" y="4468"/>
                  </a:lnTo>
                  <a:lnTo>
                    <a:pt x="5796" y="4468"/>
                  </a:lnTo>
                  <a:lnTo>
                    <a:pt x="5796" y="1"/>
                  </a:lnTo>
                  <a:lnTo>
                    <a:pt x="5252" y="1"/>
                  </a:lnTo>
                  <a:lnTo>
                    <a:pt x="5252" y="3925"/>
                  </a:lnTo>
                  <a:lnTo>
                    <a:pt x="1856" y="3925"/>
                  </a:lnTo>
                  <a:lnTo>
                    <a:pt x="1856" y="1842"/>
                  </a:lnTo>
                  <a:lnTo>
                    <a:pt x="2626" y="1842"/>
                  </a:lnTo>
                  <a:lnTo>
                    <a:pt x="2626" y="3140"/>
                  </a:lnTo>
                  <a:lnTo>
                    <a:pt x="4483" y="3140"/>
                  </a:lnTo>
                  <a:lnTo>
                    <a:pt x="4483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</p:grpSp>
      <p:grpSp>
        <p:nvGrpSpPr>
          <p:cNvPr id="78" name="Google Shape;2105;p85">
            <a:extLst>
              <a:ext uri="{FF2B5EF4-FFF2-40B4-BE49-F238E27FC236}">
                <a16:creationId xmlns:a16="http://schemas.microsoft.com/office/drawing/2014/main" xmlns="" id="{5326A6E1-A650-467E-92F5-95E7775280E6}"/>
              </a:ext>
            </a:extLst>
          </p:cNvPr>
          <p:cNvGrpSpPr/>
          <p:nvPr/>
        </p:nvGrpSpPr>
        <p:grpSpPr>
          <a:xfrm rot="16200000">
            <a:off x="8234087" y="1546792"/>
            <a:ext cx="4413731" cy="2941761"/>
            <a:chOff x="5697004" y="1185657"/>
            <a:chExt cx="2511944" cy="1674216"/>
          </a:xfrm>
        </p:grpSpPr>
        <p:sp>
          <p:nvSpPr>
            <p:cNvPr id="79" name="Google Shape;2106;p85">
              <a:extLst>
                <a:ext uri="{FF2B5EF4-FFF2-40B4-BE49-F238E27FC236}">
                  <a16:creationId xmlns:a16="http://schemas.microsoft.com/office/drawing/2014/main" xmlns="" id="{0E383741-2DE7-43D7-B57D-D4184C046742}"/>
                </a:ext>
              </a:extLst>
            </p:cNvPr>
            <p:cNvSpPr/>
            <p:nvPr/>
          </p:nvSpPr>
          <p:spPr>
            <a:xfrm>
              <a:off x="5825181" y="1378503"/>
              <a:ext cx="2254425" cy="1288006"/>
            </a:xfrm>
            <a:custGeom>
              <a:avLst/>
              <a:gdLst/>
              <a:ahLst/>
              <a:cxnLst/>
              <a:rect l="l" t="t" r="r" b="b"/>
              <a:pathLst>
                <a:path w="59994" h="34276" extrusionOk="0">
                  <a:moveTo>
                    <a:pt x="0" y="0"/>
                  </a:moveTo>
                  <a:lnTo>
                    <a:pt x="0" y="34275"/>
                  </a:lnTo>
                  <a:lnTo>
                    <a:pt x="59994" y="34275"/>
                  </a:lnTo>
                  <a:lnTo>
                    <a:pt x="59994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80" name="Google Shape;2107;p85">
              <a:extLst>
                <a:ext uri="{FF2B5EF4-FFF2-40B4-BE49-F238E27FC236}">
                  <a16:creationId xmlns:a16="http://schemas.microsoft.com/office/drawing/2014/main" xmlns="" id="{65E86424-A103-44C1-A0E4-D84D933AA78A}"/>
                </a:ext>
              </a:extLst>
            </p:cNvPr>
            <p:cNvSpPr/>
            <p:nvPr/>
          </p:nvSpPr>
          <p:spPr>
            <a:xfrm>
              <a:off x="5825181" y="1422168"/>
              <a:ext cx="2254425" cy="1200676"/>
            </a:xfrm>
            <a:custGeom>
              <a:avLst/>
              <a:gdLst/>
              <a:ahLst/>
              <a:cxnLst/>
              <a:rect l="l" t="t" r="r" b="b"/>
              <a:pathLst>
                <a:path w="59994" h="31952" extrusionOk="0">
                  <a:moveTo>
                    <a:pt x="0" y="0"/>
                  </a:moveTo>
                  <a:lnTo>
                    <a:pt x="0" y="31951"/>
                  </a:lnTo>
                  <a:lnTo>
                    <a:pt x="59994" y="31951"/>
                  </a:lnTo>
                  <a:lnTo>
                    <a:pt x="59994" y="0"/>
                  </a:lnTo>
                  <a:close/>
                </a:path>
              </a:pathLst>
            </a:custGeom>
            <a:solidFill>
              <a:srgbClr val="F1A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81" name="Google Shape;2108;p85">
              <a:extLst>
                <a:ext uri="{FF2B5EF4-FFF2-40B4-BE49-F238E27FC236}">
                  <a16:creationId xmlns:a16="http://schemas.microsoft.com/office/drawing/2014/main" xmlns="" id="{4E7EC47C-53C1-48E8-8ABA-E084891ED70E}"/>
                </a:ext>
              </a:extLst>
            </p:cNvPr>
            <p:cNvSpPr/>
            <p:nvPr/>
          </p:nvSpPr>
          <p:spPr>
            <a:xfrm>
              <a:off x="8079568" y="1313833"/>
              <a:ext cx="129379" cy="1417311"/>
            </a:xfrm>
            <a:custGeom>
              <a:avLst/>
              <a:gdLst/>
              <a:ahLst/>
              <a:cxnLst/>
              <a:rect l="l" t="t" r="r" b="b"/>
              <a:pathLst>
                <a:path w="3443" h="37717" extrusionOk="0">
                  <a:moveTo>
                    <a:pt x="1" y="0"/>
                  </a:moveTo>
                  <a:lnTo>
                    <a:pt x="1" y="37717"/>
                  </a:lnTo>
                  <a:lnTo>
                    <a:pt x="3442" y="37717"/>
                  </a:lnTo>
                  <a:lnTo>
                    <a:pt x="3442" y="0"/>
                  </a:lnTo>
                  <a:close/>
                </a:path>
              </a:pathLst>
            </a:custGeom>
            <a:solidFill>
              <a:srgbClr val="A30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82" name="Google Shape;2109;p85">
              <a:extLst>
                <a:ext uri="{FF2B5EF4-FFF2-40B4-BE49-F238E27FC236}">
                  <a16:creationId xmlns:a16="http://schemas.microsoft.com/office/drawing/2014/main" xmlns="" id="{31B7AF90-AE76-4AC2-B5CC-574FF77F94D3}"/>
                </a:ext>
              </a:extLst>
            </p:cNvPr>
            <p:cNvSpPr/>
            <p:nvPr/>
          </p:nvSpPr>
          <p:spPr>
            <a:xfrm>
              <a:off x="8079568" y="1185657"/>
              <a:ext cx="128778" cy="63544"/>
            </a:xfrm>
            <a:custGeom>
              <a:avLst/>
              <a:gdLst/>
              <a:ahLst/>
              <a:cxnLst/>
              <a:rect l="l" t="t" r="r" b="b"/>
              <a:pathLst>
                <a:path w="3427" h="1691" extrusionOk="0">
                  <a:moveTo>
                    <a:pt x="680" y="1"/>
                  </a:moveTo>
                  <a:lnTo>
                    <a:pt x="378" y="136"/>
                  </a:lnTo>
                  <a:lnTo>
                    <a:pt x="152" y="363"/>
                  </a:lnTo>
                  <a:lnTo>
                    <a:pt x="16" y="665"/>
                  </a:lnTo>
                  <a:lnTo>
                    <a:pt x="1" y="846"/>
                  </a:lnTo>
                  <a:lnTo>
                    <a:pt x="16" y="1012"/>
                  </a:lnTo>
                  <a:lnTo>
                    <a:pt x="152" y="1314"/>
                  </a:lnTo>
                  <a:lnTo>
                    <a:pt x="378" y="1555"/>
                  </a:lnTo>
                  <a:lnTo>
                    <a:pt x="680" y="1676"/>
                  </a:lnTo>
                  <a:lnTo>
                    <a:pt x="861" y="1691"/>
                  </a:lnTo>
                  <a:lnTo>
                    <a:pt x="2567" y="1691"/>
                  </a:lnTo>
                  <a:lnTo>
                    <a:pt x="2748" y="1676"/>
                  </a:lnTo>
                  <a:lnTo>
                    <a:pt x="3065" y="1555"/>
                  </a:lnTo>
                  <a:lnTo>
                    <a:pt x="3291" y="1314"/>
                  </a:lnTo>
                  <a:lnTo>
                    <a:pt x="3412" y="1012"/>
                  </a:lnTo>
                  <a:lnTo>
                    <a:pt x="3427" y="846"/>
                  </a:lnTo>
                  <a:lnTo>
                    <a:pt x="3412" y="665"/>
                  </a:lnTo>
                  <a:lnTo>
                    <a:pt x="3276" y="363"/>
                  </a:lnTo>
                  <a:lnTo>
                    <a:pt x="3050" y="136"/>
                  </a:lnTo>
                  <a:lnTo>
                    <a:pt x="2748" y="1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83" name="Google Shape;2110;p85">
              <a:extLst>
                <a:ext uri="{FF2B5EF4-FFF2-40B4-BE49-F238E27FC236}">
                  <a16:creationId xmlns:a16="http://schemas.microsoft.com/office/drawing/2014/main" xmlns="" id="{684071A8-2427-4561-826A-440D7D501016}"/>
                </a:ext>
              </a:extLst>
            </p:cNvPr>
            <p:cNvSpPr/>
            <p:nvPr/>
          </p:nvSpPr>
          <p:spPr>
            <a:xfrm>
              <a:off x="8112486" y="1249162"/>
              <a:ext cx="64671" cy="64708"/>
            </a:xfrm>
            <a:custGeom>
              <a:avLst/>
              <a:gdLst/>
              <a:ahLst/>
              <a:cxnLst/>
              <a:rect l="l" t="t" r="r" b="b"/>
              <a:pathLst>
                <a:path w="1721" h="1722" extrusionOk="0">
                  <a:moveTo>
                    <a:pt x="0" y="1"/>
                  </a:moveTo>
                  <a:lnTo>
                    <a:pt x="0" y="1721"/>
                  </a:lnTo>
                  <a:lnTo>
                    <a:pt x="1721" y="1721"/>
                  </a:lnTo>
                  <a:lnTo>
                    <a:pt x="1721" y="1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84" name="Google Shape;2111;p85">
              <a:extLst>
                <a:ext uri="{FF2B5EF4-FFF2-40B4-BE49-F238E27FC236}">
                  <a16:creationId xmlns:a16="http://schemas.microsoft.com/office/drawing/2014/main" xmlns="" id="{5C9A8C52-0852-4E9A-BF04-696EA164FC85}"/>
                </a:ext>
              </a:extLst>
            </p:cNvPr>
            <p:cNvSpPr/>
            <p:nvPr/>
          </p:nvSpPr>
          <p:spPr>
            <a:xfrm>
              <a:off x="8112486" y="2731095"/>
              <a:ext cx="64671" cy="64145"/>
            </a:xfrm>
            <a:custGeom>
              <a:avLst/>
              <a:gdLst/>
              <a:ahLst/>
              <a:cxnLst/>
              <a:rect l="l" t="t" r="r" b="b"/>
              <a:pathLst>
                <a:path w="1721" h="1707" extrusionOk="0">
                  <a:moveTo>
                    <a:pt x="0" y="1"/>
                  </a:moveTo>
                  <a:lnTo>
                    <a:pt x="0" y="1706"/>
                  </a:lnTo>
                  <a:lnTo>
                    <a:pt x="1721" y="1706"/>
                  </a:lnTo>
                  <a:lnTo>
                    <a:pt x="1721" y="1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85" name="Google Shape;2112;p85">
              <a:extLst>
                <a:ext uri="{FF2B5EF4-FFF2-40B4-BE49-F238E27FC236}">
                  <a16:creationId xmlns:a16="http://schemas.microsoft.com/office/drawing/2014/main" xmlns="" id="{8D8659DC-6530-4835-9199-C96261EB1578}"/>
                </a:ext>
              </a:extLst>
            </p:cNvPr>
            <p:cNvSpPr/>
            <p:nvPr/>
          </p:nvSpPr>
          <p:spPr>
            <a:xfrm>
              <a:off x="8079568" y="2796329"/>
              <a:ext cx="128778" cy="63544"/>
            </a:xfrm>
            <a:custGeom>
              <a:avLst/>
              <a:gdLst/>
              <a:ahLst/>
              <a:cxnLst/>
              <a:rect l="l" t="t" r="r" b="b"/>
              <a:pathLst>
                <a:path w="3427" h="1691" extrusionOk="0">
                  <a:moveTo>
                    <a:pt x="680" y="1"/>
                  </a:moveTo>
                  <a:lnTo>
                    <a:pt x="378" y="136"/>
                  </a:lnTo>
                  <a:lnTo>
                    <a:pt x="152" y="363"/>
                  </a:lnTo>
                  <a:lnTo>
                    <a:pt x="16" y="665"/>
                  </a:lnTo>
                  <a:lnTo>
                    <a:pt x="1" y="846"/>
                  </a:lnTo>
                  <a:lnTo>
                    <a:pt x="16" y="1012"/>
                  </a:lnTo>
                  <a:lnTo>
                    <a:pt x="152" y="1314"/>
                  </a:lnTo>
                  <a:lnTo>
                    <a:pt x="378" y="1555"/>
                  </a:lnTo>
                  <a:lnTo>
                    <a:pt x="680" y="1676"/>
                  </a:lnTo>
                  <a:lnTo>
                    <a:pt x="861" y="1691"/>
                  </a:lnTo>
                  <a:lnTo>
                    <a:pt x="2567" y="1691"/>
                  </a:lnTo>
                  <a:lnTo>
                    <a:pt x="2748" y="1676"/>
                  </a:lnTo>
                  <a:lnTo>
                    <a:pt x="3065" y="1540"/>
                  </a:lnTo>
                  <a:lnTo>
                    <a:pt x="3291" y="1314"/>
                  </a:lnTo>
                  <a:lnTo>
                    <a:pt x="3412" y="1012"/>
                  </a:lnTo>
                  <a:lnTo>
                    <a:pt x="3427" y="846"/>
                  </a:lnTo>
                  <a:lnTo>
                    <a:pt x="3412" y="665"/>
                  </a:lnTo>
                  <a:lnTo>
                    <a:pt x="3276" y="363"/>
                  </a:lnTo>
                  <a:lnTo>
                    <a:pt x="3050" y="136"/>
                  </a:lnTo>
                  <a:lnTo>
                    <a:pt x="2748" y="1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86" name="Google Shape;2113;p85">
              <a:extLst>
                <a:ext uri="{FF2B5EF4-FFF2-40B4-BE49-F238E27FC236}">
                  <a16:creationId xmlns:a16="http://schemas.microsoft.com/office/drawing/2014/main" xmlns="" id="{BACC83AE-03ED-4853-851E-0C6F50BC41D8}"/>
                </a:ext>
              </a:extLst>
            </p:cNvPr>
            <p:cNvSpPr/>
            <p:nvPr/>
          </p:nvSpPr>
          <p:spPr>
            <a:xfrm>
              <a:off x="5697004" y="1313833"/>
              <a:ext cx="129342" cy="1417311"/>
            </a:xfrm>
            <a:custGeom>
              <a:avLst/>
              <a:gdLst/>
              <a:ahLst/>
              <a:cxnLst/>
              <a:rect l="l" t="t" r="r" b="b"/>
              <a:pathLst>
                <a:path w="3442" h="37717" extrusionOk="0">
                  <a:moveTo>
                    <a:pt x="1" y="0"/>
                  </a:moveTo>
                  <a:lnTo>
                    <a:pt x="1" y="37717"/>
                  </a:lnTo>
                  <a:lnTo>
                    <a:pt x="3442" y="37717"/>
                  </a:lnTo>
                  <a:lnTo>
                    <a:pt x="3442" y="0"/>
                  </a:lnTo>
                  <a:close/>
                </a:path>
              </a:pathLst>
            </a:custGeom>
            <a:solidFill>
              <a:srgbClr val="A30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87" name="Google Shape;2114;p85">
              <a:extLst>
                <a:ext uri="{FF2B5EF4-FFF2-40B4-BE49-F238E27FC236}">
                  <a16:creationId xmlns:a16="http://schemas.microsoft.com/office/drawing/2014/main" xmlns="" id="{20FEAE46-A789-4590-B533-BCE9554EC890}"/>
                </a:ext>
              </a:extLst>
            </p:cNvPr>
            <p:cNvSpPr/>
            <p:nvPr/>
          </p:nvSpPr>
          <p:spPr>
            <a:xfrm>
              <a:off x="5697004" y="1185657"/>
              <a:ext cx="128214" cy="63544"/>
            </a:xfrm>
            <a:custGeom>
              <a:avLst/>
              <a:gdLst/>
              <a:ahLst/>
              <a:cxnLst/>
              <a:rect l="l" t="t" r="r" b="b"/>
              <a:pathLst>
                <a:path w="3412" h="1691" extrusionOk="0">
                  <a:moveTo>
                    <a:pt x="680" y="1"/>
                  </a:moveTo>
                  <a:lnTo>
                    <a:pt x="378" y="136"/>
                  </a:lnTo>
                  <a:lnTo>
                    <a:pt x="136" y="363"/>
                  </a:lnTo>
                  <a:lnTo>
                    <a:pt x="16" y="665"/>
                  </a:lnTo>
                  <a:lnTo>
                    <a:pt x="1" y="846"/>
                  </a:lnTo>
                  <a:lnTo>
                    <a:pt x="16" y="1012"/>
                  </a:lnTo>
                  <a:lnTo>
                    <a:pt x="136" y="1314"/>
                  </a:lnTo>
                  <a:lnTo>
                    <a:pt x="378" y="1555"/>
                  </a:lnTo>
                  <a:lnTo>
                    <a:pt x="680" y="1676"/>
                  </a:lnTo>
                  <a:lnTo>
                    <a:pt x="846" y="1691"/>
                  </a:lnTo>
                  <a:lnTo>
                    <a:pt x="2566" y="1691"/>
                  </a:lnTo>
                  <a:lnTo>
                    <a:pt x="2747" y="1676"/>
                  </a:lnTo>
                  <a:lnTo>
                    <a:pt x="3049" y="1555"/>
                  </a:lnTo>
                  <a:lnTo>
                    <a:pt x="3276" y="1314"/>
                  </a:lnTo>
                  <a:lnTo>
                    <a:pt x="3396" y="1012"/>
                  </a:lnTo>
                  <a:lnTo>
                    <a:pt x="3411" y="846"/>
                  </a:lnTo>
                  <a:lnTo>
                    <a:pt x="3396" y="665"/>
                  </a:lnTo>
                  <a:lnTo>
                    <a:pt x="3276" y="363"/>
                  </a:lnTo>
                  <a:lnTo>
                    <a:pt x="3049" y="136"/>
                  </a:lnTo>
                  <a:lnTo>
                    <a:pt x="2747" y="1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88" name="Google Shape;2115;p85">
              <a:extLst>
                <a:ext uri="{FF2B5EF4-FFF2-40B4-BE49-F238E27FC236}">
                  <a16:creationId xmlns:a16="http://schemas.microsoft.com/office/drawing/2014/main" xmlns="" id="{6153188D-38B7-4B52-B8B2-CB0D81A37E8F}"/>
                </a:ext>
              </a:extLst>
            </p:cNvPr>
            <p:cNvSpPr/>
            <p:nvPr/>
          </p:nvSpPr>
          <p:spPr>
            <a:xfrm>
              <a:off x="5728757" y="1249162"/>
              <a:ext cx="64708" cy="64708"/>
            </a:xfrm>
            <a:custGeom>
              <a:avLst/>
              <a:gdLst/>
              <a:ahLst/>
              <a:cxnLst/>
              <a:rect l="l" t="t" r="r" b="b"/>
              <a:pathLst>
                <a:path w="1722" h="1722" extrusionOk="0">
                  <a:moveTo>
                    <a:pt x="1" y="1"/>
                  </a:moveTo>
                  <a:lnTo>
                    <a:pt x="1" y="1721"/>
                  </a:lnTo>
                  <a:lnTo>
                    <a:pt x="1721" y="1721"/>
                  </a:lnTo>
                  <a:lnTo>
                    <a:pt x="1721" y="1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89" name="Google Shape;2116;p85">
              <a:extLst>
                <a:ext uri="{FF2B5EF4-FFF2-40B4-BE49-F238E27FC236}">
                  <a16:creationId xmlns:a16="http://schemas.microsoft.com/office/drawing/2014/main" xmlns="" id="{5AF4A650-DA44-413D-81B1-BA9E16D4925F}"/>
                </a:ext>
              </a:extLst>
            </p:cNvPr>
            <p:cNvSpPr/>
            <p:nvPr/>
          </p:nvSpPr>
          <p:spPr>
            <a:xfrm>
              <a:off x="5728757" y="2731095"/>
              <a:ext cx="64708" cy="64145"/>
            </a:xfrm>
            <a:custGeom>
              <a:avLst/>
              <a:gdLst/>
              <a:ahLst/>
              <a:cxnLst/>
              <a:rect l="l" t="t" r="r" b="b"/>
              <a:pathLst>
                <a:path w="1722" h="1707" extrusionOk="0">
                  <a:moveTo>
                    <a:pt x="1" y="1"/>
                  </a:moveTo>
                  <a:lnTo>
                    <a:pt x="1" y="1706"/>
                  </a:lnTo>
                  <a:lnTo>
                    <a:pt x="1721" y="1706"/>
                  </a:lnTo>
                  <a:lnTo>
                    <a:pt x="1721" y="1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90" name="Google Shape;2117;p85">
              <a:extLst>
                <a:ext uri="{FF2B5EF4-FFF2-40B4-BE49-F238E27FC236}">
                  <a16:creationId xmlns:a16="http://schemas.microsoft.com/office/drawing/2014/main" xmlns="" id="{BC12EBA0-E964-413C-976C-2206DBBCD7FD}"/>
                </a:ext>
              </a:extLst>
            </p:cNvPr>
            <p:cNvSpPr/>
            <p:nvPr/>
          </p:nvSpPr>
          <p:spPr>
            <a:xfrm>
              <a:off x="5697004" y="2796329"/>
              <a:ext cx="128214" cy="63544"/>
            </a:xfrm>
            <a:custGeom>
              <a:avLst/>
              <a:gdLst/>
              <a:ahLst/>
              <a:cxnLst/>
              <a:rect l="l" t="t" r="r" b="b"/>
              <a:pathLst>
                <a:path w="3412" h="1691" extrusionOk="0">
                  <a:moveTo>
                    <a:pt x="680" y="1"/>
                  </a:moveTo>
                  <a:lnTo>
                    <a:pt x="378" y="136"/>
                  </a:lnTo>
                  <a:lnTo>
                    <a:pt x="136" y="363"/>
                  </a:lnTo>
                  <a:lnTo>
                    <a:pt x="16" y="665"/>
                  </a:lnTo>
                  <a:lnTo>
                    <a:pt x="1" y="846"/>
                  </a:lnTo>
                  <a:lnTo>
                    <a:pt x="16" y="1012"/>
                  </a:lnTo>
                  <a:lnTo>
                    <a:pt x="136" y="1314"/>
                  </a:lnTo>
                  <a:lnTo>
                    <a:pt x="378" y="1555"/>
                  </a:lnTo>
                  <a:lnTo>
                    <a:pt x="680" y="1676"/>
                  </a:lnTo>
                  <a:lnTo>
                    <a:pt x="846" y="1691"/>
                  </a:lnTo>
                  <a:lnTo>
                    <a:pt x="2566" y="1691"/>
                  </a:lnTo>
                  <a:lnTo>
                    <a:pt x="2747" y="1676"/>
                  </a:lnTo>
                  <a:lnTo>
                    <a:pt x="3049" y="1540"/>
                  </a:lnTo>
                  <a:lnTo>
                    <a:pt x="3276" y="1314"/>
                  </a:lnTo>
                  <a:lnTo>
                    <a:pt x="3396" y="1012"/>
                  </a:lnTo>
                  <a:lnTo>
                    <a:pt x="3411" y="846"/>
                  </a:lnTo>
                  <a:lnTo>
                    <a:pt x="3396" y="665"/>
                  </a:lnTo>
                  <a:lnTo>
                    <a:pt x="3276" y="363"/>
                  </a:lnTo>
                  <a:lnTo>
                    <a:pt x="3049" y="136"/>
                  </a:lnTo>
                  <a:lnTo>
                    <a:pt x="2747" y="1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91" name="Google Shape;2118;p85">
              <a:extLst>
                <a:ext uri="{FF2B5EF4-FFF2-40B4-BE49-F238E27FC236}">
                  <a16:creationId xmlns:a16="http://schemas.microsoft.com/office/drawing/2014/main" xmlns="" id="{EA102AB7-B1A3-40E7-AA9F-64A5CC78B238}"/>
                </a:ext>
              </a:extLst>
            </p:cNvPr>
            <p:cNvSpPr/>
            <p:nvPr/>
          </p:nvSpPr>
          <p:spPr>
            <a:xfrm>
              <a:off x="5849005" y="2422023"/>
              <a:ext cx="217236" cy="167896"/>
            </a:xfrm>
            <a:custGeom>
              <a:avLst/>
              <a:gdLst/>
              <a:ahLst/>
              <a:cxnLst/>
              <a:rect l="l" t="t" r="r" b="b"/>
              <a:pathLst>
                <a:path w="5781" h="4468" extrusionOk="0">
                  <a:moveTo>
                    <a:pt x="0" y="0"/>
                  </a:moveTo>
                  <a:lnTo>
                    <a:pt x="0" y="4468"/>
                  </a:lnTo>
                  <a:lnTo>
                    <a:pt x="544" y="4468"/>
                  </a:lnTo>
                  <a:lnTo>
                    <a:pt x="544" y="544"/>
                  </a:lnTo>
                  <a:lnTo>
                    <a:pt x="3940" y="544"/>
                  </a:lnTo>
                  <a:lnTo>
                    <a:pt x="3940" y="2611"/>
                  </a:lnTo>
                  <a:lnTo>
                    <a:pt x="3170" y="2611"/>
                  </a:lnTo>
                  <a:lnTo>
                    <a:pt x="3170" y="1313"/>
                  </a:lnTo>
                  <a:lnTo>
                    <a:pt x="1313" y="1313"/>
                  </a:lnTo>
                  <a:lnTo>
                    <a:pt x="1313" y="4468"/>
                  </a:lnTo>
                  <a:lnTo>
                    <a:pt x="5781" y="4468"/>
                  </a:lnTo>
                  <a:lnTo>
                    <a:pt x="5781" y="0"/>
                  </a:lnTo>
                  <a:lnTo>
                    <a:pt x="5238" y="0"/>
                  </a:lnTo>
                  <a:lnTo>
                    <a:pt x="5238" y="3940"/>
                  </a:lnTo>
                  <a:lnTo>
                    <a:pt x="1842" y="3940"/>
                  </a:lnTo>
                  <a:lnTo>
                    <a:pt x="1842" y="1842"/>
                  </a:lnTo>
                  <a:lnTo>
                    <a:pt x="2611" y="1842"/>
                  </a:lnTo>
                  <a:lnTo>
                    <a:pt x="2611" y="3170"/>
                  </a:lnTo>
                  <a:lnTo>
                    <a:pt x="4468" y="3170"/>
                  </a:lnTo>
                  <a:lnTo>
                    <a:pt x="4468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92" name="Google Shape;2119;p85">
              <a:extLst>
                <a:ext uri="{FF2B5EF4-FFF2-40B4-BE49-F238E27FC236}">
                  <a16:creationId xmlns:a16="http://schemas.microsoft.com/office/drawing/2014/main" xmlns="" id="{E5B649F6-5353-4B92-B6AE-CF058416DC95}"/>
                </a:ext>
              </a:extLst>
            </p:cNvPr>
            <p:cNvSpPr/>
            <p:nvPr/>
          </p:nvSpPr>
          <p:spPr>
            <a:xfrm>
              <a:off x="6096828" y="2422023"/>
              <a:ext cx="217837" cy="167896"/>
            </a:xfrm>
            <a:custGeom>
              <a:avLst/>
              <a:gdLst/>
              <a:ahLst/>
              <a:cxnLst/>
              <a:rect l="l" t="t" r="r" b="b"/>
              <a:pathLst>
                <a:path w="5797" h="4468" extrusionOk="0">
                  <a:moveTo>
                    <a:pt x="1" y="0"/>
                  </a:moveTo>
                  <a:lnTo>
                    <a:pt x="1" y="4468"/>
                  </a:lnTo>
                  <a:lnTo>
                    <a:pt x="544" y="4468"/>
                  </a:lnTo>
                  <a:lnTo>
                    <a:pt x="544" y="544"/>
                  </a:lnTo>
                  <a:lnTo>
                    <a:pt x="3940" y="544"/>
                  </a:lnTo>
                  <a:lnTo>
                    <a:pt x="3940" y="2611"/>
                  </a:lnTo>
                  <a:lnTo>
                    <a:pt x="3170" y="2611"/>
                  </a:lnTo>
                  <a:lnTo>
                    <a:pt x="3170" y="1313"/>
                  </a:lnTo>
                  <a:lnTo>
                    <a:pt x="1329" y="1313"/>
                  </a:lnTo>
                  <a:lnTo>
                    <a:pt x="1329" y="4468"/>
                  </a:lnTo>
                  <a:lnTo>
                    <a:pt x="5796" y="4468"/>
                  </a:lnTo>
                  <a:lnTo>
                    <a:pt x="5796" y="0"/>
                  </a:lnTo>
                  <a:lnTo>
                    <a:pt x="5253" y="0"/>
                  </a:lnTo>
                  <a:lnTo>
                    <a:pt x="5253" y="3940"/>
                  </a:lnTo>
                  <a:lnTo>
                    <a:pt x="1857" y="3940"/>
                  </a:lnTo>
                  <a:lnTo>
                    <a:pt x="1857" y="1842"/>
                  </a:lnTo>
                  <a:lnTo>
                    <a:pt x="2627" y="1842"/>
                  </a:lnTo>
                  <a:lnTo>
                    <a:pt x="2627" y="3170"/>
                  </a:lnTo>
                  <a:lnTo>
                    <a:pt x="4468" y="3170"/>
                  </a:lnTo>
                  <a:lnTo>
                    <a:pt x="4468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93" name="Google Shape;2120;p85">
              <a:extLst>
                <a:ext uri="{FF2B5EF4-FFF2-40B4-BE49-F238E27FC236}">
                  <a16:creationId xmlns:a16="http://schemas.microsoft.com/office/drawing/2014/main" xmlns="" id="{DBDADBAA-C4BB-435B-B910-BC7D150F210E}"/>
                </a:ext>
              </a:extLst>
            </p:cNvPr>
            <p:cNvSpPr/>
            <p:nvPr/>
          </p:nvSpPr>
          <p:spPr>
            <a:xfrm>
              <a:off x="6345817" y="2422023"/>
              <a:ext cx="216672" cy="167896"/>
            </a:xfrm>
            <a:custGeom>
              <a:avLst/>
              <a:gdLst/>
              <a:ahLst/>
              <a:cxnLst/>
              <a:rect l="l" t="t" r="r" b="b"/>
              <a:pathLst>
                <a:path w="5766" h="4468" extrusionOk="0">
                  <a:moveTo>
                    <a:pt x="1" y="0"/>
                  </a:moveTo>
                  <a:lnTo>
                    <a:pt x="1" y="4468"/>
                  </a:lnTo>
                  <a:lnTo>
                    <a:pt x="529" y="4468"/>
                  </a:lnTo>
                  <a:lnTo>
                    <a:pt x="529" y="544"/>
                  </a:lnTo>
                  <a:lnTo>
                    <a:pt x="3925" y="544"/>
                  </a:lnTo>
                  <a:lnTo>
                    <a:pt x="3925" y="2611"/>
                  </a:lnTo>
                  <a:lnTo>
                    <a:pt x="3155" y="2611"/>
                  </a:lnTo>
                  <a:lnTo>
                    <a:pt x="3155" y="1313"/>
                  </a:lnTo>
                  <a:lnTo>
                    <a:pt x="1299" y="1313"/>
                  </a:lnTo>
                  <a:lnTo>
                    <a:pt x="1299" y="4468"/>
                  </a:lnTo>
                  <a:lnTo>
                    <a:pt x="5766" y="4468"/>
                  </a:lnTo>
                  <a:lnTo>
                    <a:pt x="5766" y="0"/>
                  </a:lnTo>
                  <a:lnTo>
                    <a:pt x="5238" y="0"/>
                  </a:lnTo>
                  <a:lnTo>
                    <a:pt x="5238" y="3940"/>
                  </a:lnTo>
                  <a:lnTo>
                    <a:pt x="1842" y="3940"/>
                  </a:lnTo>
                  <a:lnTo>
                    <a:pt x="1842" y="1842"/>
                  </a:lnTo>
                  <a:lnTo>
                    <a:pt x="2627" y="1842"/>
                  </a:lnTo>
                  <a:lnTo>
                    <a:pt x="2627" y="3170"/>
                  </a:lnTo>
                  <a:lnTo>
                    <a:pt x="4468" y="3170"/>
                  </a:lnTo>
                  <a:lnTo>
                    <a:pt x="4468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94" name="Google Shape;2121;p85">
              <a:extLst>
                <a:ext uri="{FF2B5EF4-FFF2-40B4-BE49-F238E27FC236}">
                  <a16:creationId xmlns:a16="http://schemas.microsoft.com/office/drawing/2014/main" xmlns="" id="{0C441A0E-AEEF-43A3-9A84-E73B168B3B2B}"/>
                </a:ext>
              </a:extLst>
            </p:cNvPr>
            <p:cNvSpPr/>
            <p:nvPr/>
          </p:nvSpPr>
          <p:spPr>
            <a:xfrm>
              <a:off x="6593678" y="2422023"/>
              <a:ext cx="217799" cy="167896"/>
            </a:xfrm>
            <a:custGeom>
              <a:avLst/>
              <a:gdLst/>
              <a:ahLst/>
              <a:cxnLst/>
              <a:rect l="l" t="t" r="r" b="b"/>
              <a:pathLst>
                <a:path w="5796" h="4468" extrusionOk="0">
                  <a:moveTo>
                    <a:pt x="0" y="0"/>
                  </a:moveTo>
                  <a:lnTo>
                    <a:pt x="0" y="4468"/>
                  </a:lnTo>
                  <a:lnTo>
                    <a:pt x="559" y="4468"/>
                  </a:lnTo>
                  <a:lnTo>
                    <a:pt x="559" y="544"/>
                  </a:lnTo>
                  <a:lnTo>
                    <a:pt x="3954" y="544"/>
                  </a:lnTo>
                  <a:lnTo>
                    <a:pt x="3954" y="2611"/>
                  </a:lnTo>
                  <a:lnTo>
                    <a:pt x="3170" y="2611"/>
                  </a:lnTo>
                  <a:lnTo>
                    <a:pt x="3170" y="1313"/>
                  </a:lnTo>
                  <a:lnTo>
                    <a:pt x="1328" y="1313"/>
                  </a:lnTo>
                  <a:lnTo>
                    <a:pt x="1328" y="4468"/>
                  </a:lnTo>
                  <a:lnTo>
                    <a:pt x="5796" y="4468"/>
                  </a:lnTo>
                  <a:lnTo>
                    <a:pt x="5796" y="0"/>
                  </a:lnTo>
                  <a:lnTo>
                    <a:pt x="5252" y="0"/>
                  </a:lnTo>
                  <a:lnTo>
                    <a:pt x="5252" y="3940"/>
                  </a:lnTo>
                  <a:lnTo>
                    <a:pt x="1856" y="3940"/>
                  </a:lnTo>
                  <a:lnTo>
                    <a:pt x="1856" y="1842"/>
                  </a:lnTo>
                  <a:lnTo>
                    <a:pt x="2626" y="1842"/>
                  </a:lnTo>
                  <a:lnTo>
                    <a:pt x="2626" y="3170"/>
                  </a:lnTo>
                  <a:lnTo>
                    <a:pt x="4483" y="3170"/>
                  </a:lnTo>
                  <a:lnTo>
                    <a:pt x="4483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95" name="Google Shape;2122;p85">
              <a:extLst>
                <a:ext uri="{FF2B5EF4-FFF2-40B4-BE49-F238E27FC236}">
                  <a16:creationId xmlns:a16="http://schemas.microsoft.com/office/drawing/2014/main" xmlns="" id="{8961CF2A-0A76-47AA-9F51-EBB0F544C80E}"/>
                </a:ext>
              </a:extLst>
            </p:cNvPr>
            <p:cNvSpPr/>
            <p:nvPr/>
          </p:nvSpPr>
          <p:spPr>
            <a:xfrm>
              <a:off x="6842629" y="2422023"/>
              <a:ext cx="217273" cy="167896"/>
            </a:xfrm>
            <a:custGeom>
              <a:avLst/>
              <a:gdLst/>
              <a:ahLst/>
              <a:cxnLst/>
              <a:rect l="l" t="t" r="r" b="b"/>
              <a:pathLst>
                <a:path w="5782" h="4468" extrusionOk="0">
                  <a:moveTo>
                    <a:pt x="1" y="0"/>
                  </a:moveTo>
                  <a:lnTo>
                    <a:pt x="1" y="4468"/>
                  </a:lnTo>
                  <a:lnTo>
                    <a:pt x="529" y="4468"/>
                  </a:lnTo>
                  <a:lnTo>
                    <a:pt x="529" y="544"/>
                  </a:lnTo>
                  <a:lnTo>
                    <a:pt x="3925" y="544"/>
                  </a:lnTo>
                  <a:lnTo>
                    <a:pt x="3925" y="2611"/>
                  </a:lnTo>
                  <a:lnTo>
                    <a:pt x="3155" y="2611"/>
                  </a:lnTo>
                  <a:lnTo>
                    <a:pt x="3155" y="1313"/>
                  </a:lnTo>
                  <a:lnTo>
                    <a:pt x="1299" y="1313"/>
                  </a:lnTo>
                  <a:lnTo>
                    <a:pt x="1299" y="4468"/>
                  </a:lnTo>
                  <a:lnTo>
                    <a:pt x="5781" y="4468"/>
                  </a:lnTo>
                  <a:lnTo>
                    <a:pt x="5781" y="0"/>
                  </a:lnTo>
                  <a:lnTo>
                    <a:pt x="5253" y="0"/>
                  </a:lnTo>
                  <a:lnTo>
                    <a:pt x="5253" y="3940"/>
                  </a:lnTo>
                  <a:lnTo>
                    <a:pt x="1857" y="3940"/>
                  </a:lnTo>
                  <a:lnTo>
                    <a:pt x="1857" y="1842"/>
                  </a:lnTo>
                  <a:lnTo>
                    <a:pt x="2627" y="1842"/>
                  </a:lnTo>
                  <a:lnTo>
                    <a:pt x="2627" y="3170"/>
                  </a:lnTo>
                  <a:lnTo>
                    <a:pt x="4468" y="3170"/>
                  </a:lnTo>
                  <a:lnTo>
                    <a:pt x="4468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96" name="Google Shape;2123;p85">
              <a:extLst>
                <a:ext uri="{FF2B5EF4-FFF2-40B4-BE49-F238E27FC236}">
                  <a16:creationId xmlns:a16="http://schemas.microsoft.com/office/drawing/2014/main" xmlns="" id="{BA6DB24F-1783-4EE9-AB21-35CD24929F48}"/>
                </a:ext>
              </a:extLst>
            </p:cNvPr>
            <p:cNvSpPr/>
            <p:nvPr/>
          </p:nvSpPr>
          <p:spPr>
            <a:xfrm>
              <a:off x="7091054" y="2422023"/>
              <a:ext cx="216672" cy="167896"/>
            </a:xfrm>
            <a:custGeom>
              <a:avLst/>
              <a:gdLst/>
              <a:ahLst/>
              <a:cxnLst/>
              <a:rect l="l" t="t" r="r" b="b"/>
              <a:pathLst>
                <a:path w="5766" h="4468" extrusionOk="0">
                  <a:moveTo>
                    <a:pt x="0" y="0"/>
                  </a:moveTo>
                  <a:lnTo>
                    <a:pt x="0" y="4468"/>
                  </a:lnTo>
                  <a:lnTo>
                    <a:pt x="529" y="4468"/>
                  </a:lnTo>
                  <a:lnTo>
                    <a:pt x="529" y="544"/>
                  </a:lnTo>
                  <a:lnTo>
                    <a:pt x="3924" y="544"/>
                  </a:lnTo>
                  <a:lnTo>
                    <a:pt x="3924" y="2611"/>
                  </a:lnTo>
                  <a:lnTo>
                    <a:pt x="3140" y="2611"/>
                  </a:lnTo>
                  <a:lnTo>
                    <a:pt x="3140" y="1313"/>
                  </a:lnTo>
                  <a:lnTo>
                    <a:pt x="1298" y="1313"/>
                  </a:lnTo>
                  <a:lnTo>
                    <a:pt x="1298" y="4468"/>
                  </a:lnTo>
                  <a:lnTo>
                    <a:pt x="5766" y="4468"/>
                  </a:lnTo>
                  <a:lnTo>
                    <a:pt x="5766" y="0"/>
                  </a:lnTo>
                  <a:lnTo>
                    <a:pt x="5238" y="0"/>
                  </a:lnTo>
                  <a:lnTo>
                    <a:pt x="5238" y="3940"/>
                  </a:lnTo>
                  <a:lnTo>
                    <a:pt x="1842" y="3940"/>
                  </a:lnTo>
                  <a:lnTo>
                    <a:pt x="1842" y="1842"/>
                  </a:lnTo>
                  <a:lnTo>
                    <a:pt x="2611" y="1842"/>
                  </a:lnTo>
                  <a:lnTo>
                    <a:pt x="2611" y="3170"/>
                  </a:lnTo>
                  <a:lnTo>
                    <a:pt x="4468" y="3170"/>
                  </a:lnTo>
                  <a:lnTo>
                    <a:pt x="4468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97" name="Google Shape;2124;p85">
              <a:extLst>
                <a:ext uri="{FF2B5EF4-FFF2-40B4-BE49-F238E27FC236}">
                  <a16:creationId xmlns:a16="http://schemas.microsoft.com/office/drawing/2014/main" xmlns="" id="{A0D2BED9-3B6B-4F04-BDCE-AE3E19765574}"/>
                </a:ext>
              </a:extLst>
            </p:cNvPr>
            <p:cNvSpPr/>
            <p:nvPr/>
          </p:nvSpPr>
          <p:spPr>
            <a:xfrm>
              <a:off x="7338878" y="2422023"/>
              <a:ext cx="217837" cy="167896"/>
            </a:xfrm>
            <a:custGeom>
              <a:avLst/>
              <a:gdLst/>
              <a:ahLst/>
              <a:cxnLst/>
              <a:rect l="l" t="t" r="r" b="b"/>
              <a:pathLst>
                <a:path w="5797" h="4468" extrusionOk="0">
                  <a:moveTo>
                    <a:pt x="1" y="0"/>
                  </a:moveTo>
                  <a:lnTo>
                    <a:pt x="1" y="4468"/>
                  </a:lnTo>
                  <a:lnTo>
                    <a:pt x="544" y="4468"/>
                  </a:lnTo>
                  <a:lnTo>
                    <a:pt x="544" y="544"/>
                  </a:lnTo>
                  <a:lnTo>
                    <a:pt x="3940" y="544"/>
                  </a:lnTo>
                  <a:lnTo>
                    <a:pt x="3940" y="2611"/>
                  </a:lnTo>
                  <a:lnTo>
                    <a:pt x="3170" y="2611"/>
                  </a:lnTo>
                  <a:lnTo>
                    <a:pt x="3170" y="1313"/>
                  </a:lnTo>
                  <a:lnTo>
                    <a:pt x="1329" y="1313"/>
                  </a:lnTo>
                  <a:lnTo>
                    <a:pt x="1329" y="4468"/>
                  </a:lnTo>
                  <a:lnTo>
                    <a:pt x="5796" y="4468"/>
                  </a:lnTo>
                  <a:lnTo>
                    <a:pt x="5796" y="0"/>
                  </a:lnTo>
                  <a:lnTo>
                    <a:pt x="5253" y="0"/>
                  </a:lnTo>
                  <a:lnTo>
                    <a:pt x="5253" y="3940"/>
                  </a:lnTo>
                  <a:lnTo>
                    <a:pt x="1857" y="3940"/>
                  </a:lnTo>
                  <a:lnTo>
                    <a:pt x="1857" y="1842"/>
                  </a:lnTo>
                  <a:lnTo>
                    <a:pt x="2627" y="1842"/>
                  </a:lnTo>
                  <a:lnTo>
                    <a:pt x="2627" y="3170"/>
                  </a:lnTo>
                  <a:lnTo>
                    <a:pt x="4468" y="3170"/>
                  </a:lnTo>
                  <a:lnTo>
                    <a:pt x="4468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98" name="Google Shape;2125;p85">
              <a:extLst>
                <a:ext uri="{FF2B5EF4-FFF2-40B4-BE49-F238E27FC236}">
                  <a16:creationId xmlns:a16="http://schemas.microsoft.com/office/drawing/2014/main" xmlns="" id="{AE472C35-1C4E-4AF5-B758-7B37203FBDAE}"/>
                </a:ext>
              </a:extLst>
            </p:cNvPr>
            <p:cNvSpPr/>
            <p:nvPr/>
          </p:nvSpPr>
          <p:spPr>
            <a:xfrm>
              <a:off x="7587866" y="2422023"/>
              <a:ext cx="216672" cy="167896"/>
            </a:xfrm>
            <a:custGeom>
              <a:avLst/>
              <a:gdLst/>
              <a:ahLst/>
              <a:cxnLst/>
              <a:rect l="l" t="t" r="r" b="b"/>
              <a:pathLst>
                <a:path w="5766" h="4468" extrusionOk="0">
                  <a:moveTo>
                    <a:pt x="1" y="0"/>
                  </a:moveTo>
                  <a:lnTo>
                    <a:pt x="1" y="4468"/>
                  </a:lnTo>
                  <a:lnTo>
                    <a:pt x="529" y="4468"/>
                  </a:lnTo>
                  <a:lnTo>
                    <a:pt x="529" y="544"/>
                  </a:lnTo>
                  <a:lnTo>
                    <a:pt x="3925" y="544"/>
                  </a:lnTo>
                  <a:lnTo>
                    <a:pt x="3925" y="2611"/>
                  </a:lnTo>
                  <a:lnTo>
                    <a:pt x="3155" y="2611"/>
                  </a:lnTo>
                  <a:lnTo>
                    <a:pt x="3155" y="1313"/>
                  </a:lnTo>
                  <a:lnTo>
                    <a:pt x="1299" y="1313"/>
                  </a:lnTo>
                  <a:lnTo>
                    <a:pt x="1299" y="4468"/>
                  </a:lnTo>
                  <a:lnTo>
                    <a:pt x="5766" y="4468"/>
                  </a:lnTo>
                  <a:lnTo>
                    <a:pt x="5766" y="0"/>
                  </a:lnTo>
                  <a:lnTo>
                    <a:pt x="5238" y="0"/>
                  </a:lnTo>
                  <a:lnTo>
                    <a:pt x="5238" y="3940"/>
                  </a:lnTo>
                  <a:lnTo>
                    <a:pt x="1842" y="3940"/>
                  </a:lnTo>
                  <a:lnTo>
                    <a:pt x="1842" y="1842"/>
                  </a:lnTo>
                  <a:lnTo>
                    <a:pt x="2627" y="1842"/>
                  </a:lnTo>
                  <a:lnTo>
                    <a:pt x="2627" y="3170"/>
                  </a:lnTo>
                  <a:lnTo>
                    <a:pt x="4468" y="3170"/>
                  </a:lnTo>
                  <a:lnTo>
                    <a:pt x="4468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99" name="Google Shape;2126;p85">
              <a:extLst>
                <a:ext uri="{FF2B5EF4-FFF2-40B4-BE49-F238E27FC236}">
                  <a16:creationId xmlns:a16="http://schemas.microsoft.com/office/drawing/2014/main" xmlns="" id="{91ED7597-BC28-40BF-A786-BC8DC1A58F05}"/>
                </a:ext>
              </a:extLst>
            </p:cNvPr>
            <p:cNvSpPr/>
            <p:nvPr/>
          </p:nvSpPr>
          <p:spPr>
            <a:xfrm>
              <a:off x="7835728" y="2422023"/>
              <a:ext cx="217799" cy="167896"/>
            </a:xfrm>
            <a:custGeom>
              <a:avLst/>
              <a:gdLst/>
              <a:ahLst/>
              <a:cxnLst/>
              <a:rect l="l" t="t" r="r" b="b"/>
              <a:pathLst>
                <a:path w="5796" h="4468" extrusionOk="0">
                  <a:moveTo>
                    <a:pt x="0" y="0"/>
                  </a:moveTo>
                  <a:lnTo>
                    <a:pt x="0" y="4468"/>
                  </a:lnTo>
                  <a:lnTo>
                    <a:pt x="559" y="4468"/>
                  </a:lnTo>
                  <a:lnTo>
                    <a:pt x="559" y="544"/>
                  </a:lnTo>
                  <a:lnTo>
                    <a:pt x="3954" y="544"/>
                  </a:lnTo>
                  <a:lnTo>
                    <a:pt x="3954" y="2611"/>
                  </a:lnTo>
                  <a:lnTo>
                    <a:pt x="3170" y="2611"/>
                  </a:lnTo>
                  <a:lnTo>
                    <a:pt x="3170" y="1313"/>
                  </a:lnTo>
                  <a:lnTo>
                    <a:pt x="1328" y="1313"/>
                  </a:lnTo>
                  <a:lnTo>
                    <a:pt x="1328" y="4468"/>
                  </a:lnTo>
                  <a:lnTo>
                    <a:pt x="5796" y="4468"/>
                  </a:lnTo>
                  <a:lnTo>
                    <a:pt x="5796" y="0"/>
                  </a:lnTo>
                  <a:lnTo>
                    <a:pt x="5252" y="0"/>
                  </a:lnTo>
                  <a:lnTo>
                    <a:pt x="5252" y="3940"/>
                  </a:lnTo>
                  <a:lnTo>
                    <a:pt x="1856" y="3940"/>
                  </a:lnTo>
                  <a:lnTo>
                    <a:pt x="1856" y="1842"/>
                  </a:lnTo>
                  <a:lnTo>
                    <a:pt x="2626" y="1842"/>
                  </a:lnTo>
                  <a:lnTo>
                    <a:pt x="2626" y="3170"/>
                  </a:lnTo>
                  <a:lnTo>
                    <a:pt x="4483" y="3170"/>
                  </a:lnTo>
                  <a:lnTo>
                    <a:pt x="4483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100" name="Google Shape;2127;p85">
              <a:extLst>
                <a:ext uri="{FF2B5EF4-FFF2-40B4-BE49-F238E27FC236}">
                  <a16:creationId xmlns:a16="http://schemas.microsoft.com/office/drawing/2014/main" xmlns="" id="{B50419C1-57C5-4DB5-AF47-78E4EC49D365}"/>
                </a:ext>
              </a:extLst>
            </p:cNvPr>
            <p:cNvSpPr/>
            <p:nvPr/>
          </p:nvSpPr>
          <p:spPr>
            <a:xfrm>
              <a:off x="5849005" y="1455048"/>
              <a:ext cx="217236" cy="167896"/>
            </a:xfrm>
            <a:custGeom>
              <a:avLst/>
              <a:gdLst/>
              <a:ahLst/>
              <a:cxnLst/>
              <a:rect l="l" t="t" r="r" b="b"/>
              <a:pathLst>
                <a:path w="5781" h="4468" extrusionOk="0">
                  <a:moveTo>
                    <a:pt x="0" y="1"/>
                  </a:moveTo>
                  <a:lnTo>
                    <a:pt x="0" y="4468"/>
                  </a:lnTo>
                  <a:lnTo>
                    <a:pt x="544" y="4468"/>
                  </a:lnTo>
                  <a:lnTo>
                    <a:pt x="544" y="529"/>
                  </a:lnTo>
                  <a:lnTo>
                    <a:pt x="3940" y="529"/>
                  </a:lnTo>
                  <a:lnTo>
                    <a:pt x="3940" y="2612"/>
                  </a:lnTo>
                  <a:lnTo>
                    <a:pt x="3170" y="2612"/>
                  </a:lnTo>
                  <a:lnTo>
                    <a:pt x="3170" y="1298"/>
                  </a:lnTo>
                  <a:lnTo>
                    <a:pt x="1313" y="1298"/>
                  </a:lnTo>
                  <a:lnTo>
                    <a:pt x="1313" y="4468"/>
                  </a:lnTo>
                  <a:lnTo>
                    <a:pt x="5781" y="4468"/>
                  </a:lnTo>
                  <a:lnTo>
                    <a:pt x="5781" y="1"/>
                  </a:lnTo>
                  <a:lnTo>
                    <a:pt x="5238" y="1"/>
                  </a:lnTo>
                  <a:lnTo>
                    <a:pt x="5238" y="3925"/>
                  </a:lnTo>
                  <a:lnTo>
                    <a:pt x="1842" y="3925"/>
                  </a:lnTo>
                  <a:lnTo>
                    <a:pt x="1842" y="1842"/>
                  </a:lnTo>
                  <a:lnTo>
                    <a:pt x="2611" y="1842"/>
                  </a:lnTo>
                  <a:lnTo>
                    <a:pt x="2611" y="3140"/>
                  </a:lnTo>
                  <a:lnTo>
                    <a:pt x="4468" y="3140"/>
                  </a:lnTo>
                  <a:lnTo>
                    <a:pt x="4468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101" name="Google Shape;2128;p85">
              <a:extLst>
                <a:ext uri="{FF2B5EF4-FFF2-40B4-BE49-F238E27FC236}">
                  <a16:creationId xmlns:a16="http://schemas.microsoft.com/office/drawing/2014/main" xmlns="" id="{3C799DC8-A8A2-4BD7-B034-485E2B2DDA5E}"/>
                </a:ext>
              </a:extLst>
            </p:cNvPr>
            <p:cNvSpPr/>
            <p:nvPr/>
          </p:nvSpPr>
          <p:spPr>
            <a:xfrm>
              <a:off x="6096828" y="1455048"/>
              <a:ext cx="217837" cy="167896"/>
            </a:xfrm>
            <a:custGeom>
              <a:avLst/>
              <a:gdLst/>
              <a:ahLst/>
              <a:cxnLst/>
              <a:rect l="l" t="t" r="r" b="b"/>
              <a:pathLst>
                <a:path w="5797" h="4468" extrusionOk="0">
                  <a:moveTo>
                    <a:pt x="1" y="1"/>
                  </a:moveTo>
                  <a:lnTo>
                    <a:pt x="1" y="4468"/>
                  </a:lnTo>
                  <a:lnTo>
                    <a:pt x="544" y="4468"/>
                  </a:lnTo>
                  <a:lnTo>
                    <a:pt x="544" y="529"/>
                  </a:lnTo>
                  <a:lnTo>
                    <a:pt x="3940" y="529"/>
                  </a:lnTo>
                  <a:lnTo>
                    <a:pt x="3940" y="2612"/>
                  </a:lnTo>
                  <a:lnTo>
                    <a:pt x="3170" y="2612"/>
                  </a:lnTo>
                  <a:lnTo>
                    <a:pt x="3170" y="1298"/>
                  </a:lnTo>
                  <a:lnTo>
                    <a:pt x="1329" y="1298"/>
                  </a:lnTo>
                  <a:lnTo>
                    <a:pt x="1329" y="4468"/>
                  </a:lnTo>
                  <a:lnTo>
                    <a:pt x="5796" y="4468"/>
                  </a:lnTo>
                  <a:lnTo>
                    <a:pt x="5796" y="1"/>
                  </a:lnTo>
                  <a:lnTo>
                    <a:pt x="5253" y="1"/>
                  </a:lnTo>
                  <a:lnTo>
                    <a:pt x="5253" y="3925"/>
                  </a:lnTo>
                  <a:lnTo>
                    <a:pt x="1857" y="3925"/>
                  </a:lnTo>
                  <a:lnTo>
                    <a:pt x="1857" y="1842"/>
                  </a:lnTo>
                  <a:lnTo>
                    <a:pt x="2627" y="1842"/>
                  </a:lnTo>
                  <a:lnTo>
                    <a:pt x="2627" y="3140"/>
                  </a:lnTo>
                  <a:lnTo>
                    <a:pt x="4468" y="3140"/>
                  </a:lnTo>
                  <a:lnTo>
                    <a:pt x="4468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102" name="Google Shape;2129;p85">
              <a:extLst>
                <a:ext uri="{FF2B5EF4-FFF2-40B4-BE49-F238E27FC236}">
                  <a16:creationId xmlns:a16="http://schemas.microsoft.com/office/drawing/2014/main" xmlns="" id="{75F8A35C-90F5-468B-83A4-C2CB36D8B391}"/>
                </a:ext>
              </a:extLst>
            </p:cNvPr>
            <p:cNvSpPr/>
            <p:nvPr/>
          </p:nvSpPr>
          <p:spPr>
            <a:xfrm>
              <a:off x="6345817" y="1455048"/>
              <a:ext cx="216672" cy="167896"/>
            </a:xfrm>
            <a:custGeom>
              <a:avLst/>
              <a:gdLst/>
              <a:ahLst/>
              <a:cxnLst/>
              <a:rect l="l" t="t" r="r" b="b"/>
              <a:pathLst>
                <a:path w="5766" h="4468" extrusionOk="0">
                  <a:moveTo>
                    <a:pt x="1" y="1"/>
                  </a:moveTo>
                  <a:lnTo>
                    <a:pt x="1" y="4468"/>
                  </a:lnTo>
                  <a:lnTo>
                    <a:pt x="529" y="4468"/>
                  </a:lnTo>
                  <a:lnTo>
                    <a:pt x="529" y="529"/>
                  </a:lnTo>
                  <a:lnTo>
                    <a:pt x="3925" y="529"/>
                  </a:lnTo>
                  <a:lnTo>
                    <a:pt x="3925" y="2612"/>
                  </a:lnTo>
                  <a:lnTo>
                    <a:pt x="3155" y="2612"/>
                  </a:lnTo>
                  <a:lnTo>
                    <a:pt x="3155" y="1298"/>
                  </a:lnTo>
                  <a:lnTo>
                    <a:pt x="1299" y="1298"/>
                  </a:lnTo>
                  <a:lnTo>
                    <a:pt x="1299" y="4468"/>
                  </a:lnTo>
                  <a:lnTo>
                    <a:pt x="5766" y="4468"/>
                  </a:lnTo>
                  <a:lnTo>
                    <a:pt x="5766" y="1"/>
                  </a:lnTo>
                  <a:lnTo>
                    <a:pt x="5238" y="1"/>
                  </a:lnTo>
                  <a:lnTo>
                    <a:pt x="5238" y="3925"/>
                  </a:lnTo>
                  <a:lnTo>
                    <a:pt x="1842" y="3925"/>
                  </a:lnTo>
                  <a:lnTo>
                    <a:pt x="1842" y="1842"/>
                  </a:lnTo>
                  <a:lnTo>
                    <a:pt x="2627" y="1842"/>
                  </a:lnTo>
                  <a:lnTo>
                    <a:pt x="2627" y="3140"/>
                  </a:lnTo>
                  <a:lnTo>
                    <a:pt x="4468" y="3140"/>
                  </a:lnTo>
                  <a:lnTo>
                    <a:pt x="4468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103" name="Google Shape;2130;p85">
              <a:extLst>
                <a:ext uri="{FF2B5EF4-FFF2-40B4-BE49-F238E27FC236}">
                  <a16:creationId xmlns:a16="http://schemas.microsoft.com/office/drawing/2014/main" xmlns="" id="{760563CD-1B79-4959-9C96-79F467BB587E}"/>
                </a:ext>
              </a:extLst>
            </p:cNvPr>
            <p:cNvSpPr/>
            <p:nvPr/>
          </p:nvSpPr>
          <p:spPr>
            <a:xfrm>
              <a:off x="6593678" y="1455048"/>
              <a:ext cx="217799" cy="167896"/>
            </a:xfrm>
            <a:custGeom>
              <a:avLst/>
              <a:gdLst/>
              <a:ahLst/>
              <a:cxnLst/>
              <a:rect l="l" t="t" r="r" b="b"/>
              <a:pathLst>
                <a:path w="5796" h="4468" extrusionOk="0">
                  <a:moveTo>
                    <a:pt x="0" y="1"/>
                  </a:moveTo>
                  <a:lnTo>
                    <a:pt x="0" y="4468"/>
                  </a:lnTo>
                  <a:lnTo>
                    <a:pt x="559" y="4468"/>
                  </a:lnTo>
                  <a:lnTo>
                    <a:pt x="559" y="529"/>
                  </a:lnTo>
                  <a:lnTo>
                    <a:pt x="3954" y="529"/>
                  </a:lnTo>
                  <a:lnTo>
                    <a:pt x="3954" y="2612"/>
                  </a:lnTo>
                  <a:lnTo>
                    <a:pt x="3170" y="2612"/>
                  </a:lnTo>
                  <a:lnTo>
                    <a:pt x="3170" y="1298"/>
                  </a:lnTo>
                  <a:lnTo>
                    <a:pt x="1328" y="1298"/>
                  </a:lnTo>
                  <a:lnTo>
                    <a:pt x="1328" y="4468"/>
                  </a:lnTo>
                  <a:lnTo>
                    <a:pt x="5796" y="4468"/>
                  </a:lnTo>
                  <a:lnTo>
                    <a:pt x="5796" y="1"/>
                  </a:lnTo>
                  <a:lnTo>
                    <a:pt x="5252" y="1"/>
                  </a:lnTo>
                  <a:lnTo>
                    <a:pt x="5252" y="3925"/>
                  </a:lnTo>
                  <a:lnTo>
                    <a:pt x="1856" y="3925"/>
                  </a:lnTo>
                  <a:lnTo>
                    <a:pt x="1856" y="1842"/>
                  </a:lnTo>
                  <a:lnTo>
                    <a:pt x="2626" y="1842"/>
                  </a:lnTo>
                  <a:lnTo>
                    <a:pt x="2626" y="3140"/>
                  </a:lnTo>
                  <a:lnTo>
                    <a:pt x="4483" y="3140"/>
                  </a:lnTo>
                  <a:lnTo>
                    <a:pt x="4483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104" name="Google Shape;2131;p85">
              <a:extLst>
                <a:ext uri="{FF2B5EF4-FFF2-40B4-BE49-F238E27FC236}">
                  <a16:creationId xmlns:a16="http://schemas.microsoft.com/office/drawing/2014/main" xmlns="" id="{2FA25B79-F59B-422E-9958-59D188E4B5B5}"/>
                </a:ext>
              </a:extLst>
            </p:cNvPr>
            <p:cNvSpPr/>
            <p:nvPr/>
          </p:nvSpPr>
          <p:spPr>
            <a:xfrm>
              <a:off x="6842629" y="1455048"/>
              <a:ext cx="217273" cy="167896"/>
            </a:xfrm>
            <a:custGeom>
              <a:avLst/>
              <a:gdLst/>
              <a:ahLst/>
              <a:cxnLst/>
              <a:rect l="l" t="t" r="r" b="b"/>
              <a:pathLst>
                <a:path w="5782" h="4468" extrusionOk="0">
                  <a:moveTo>
                    <a:pt x="1" y="1"/>
                  </a:moveTo>
                  <a:lnTo>
                    <a:pt x="1" y="4468"/>
                  </a:lnTo>
                  <a:lnTo>
                    <a:pt x="529" y="4468"/>
                  </a:lnTo>
                  <a:lnTo>
                    <a:pt x="529" y="529"/>
                  </a:lnTo>
                  <a:lnTo>
                    <a:pt x="3925" y="529"/>
                  </a:lnTo>
                  <a:lnTo>
                    <a:pt x="3925" y="2612"/>
                  </a:lnTo>
                  <a:lnTo>
                    <a:pt x="3155" y="2612"/>
                  </a:lnTo>
                  <a:lnTo>
                    <a:pt x="3155" y="1298"/>
                  </a:lnTo>
                  <a:lnTo>
                    <a:pt x="1299" y="1298"/>
                  </a:lnTo>
                  <a:lnTo>
                    <a:pt x="1299" y="4468"/>
                  </a:lnTo>
                  <a:lnTo>
                    <a:pt x="5781" y="4468"/>
                  </a:lnTo>
                  <a:lnTo>
                    <a:pt x="5781" y="1"/>
                  </a:lnTo>
                  <a:lnTo>
                    <a:pt x="5253" y="1"/>
                  </a:lnTo>
                  <a:lnTo>
                    <a:pt x="5253" y="3925"/>
                  </a:lnTo>
                  <a:lnTo>
                    <a:pt x="1857" y="3925"/>
                  </a:lnTo>
                  <a:lnTo>
                    <a:pt x="1857" y="1842"/>
                  </a:lnTo>
                  <a:lnTo>
                    <a:pt x="2627" y="1842"/>
                  </a:lnTo>
                  <a:lnTo>
                    <a:pt x="2627" y="3140"/>
                  </a:lnTo>
                  <a:lnTo>
                    <a:pt x="4468" y="3140"/>
                  </a:lnTo>
                  <a:lnTo>
                    <a:pt x="4468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105" name="Google Shape;2132;p85">
              <a:extLst>
                <a:ext uri="{FF2B5EF4-FFF2-40B4-BE49-F238E27FC236}">
                  <a16:creationId xmlns:a16="http://schemas.microsoft.com/office/drawing/2014/main" xmlns="" id="{C6ED33A6-C071-4B8E-88D8-EF40ABB3D287}"/>
                </a:ext>
              </a:extLst>
            </p:cNvPr>
            <p:cNvSpPr/>
            <p:nvPr/>
          </p:nvSpPr>
          <p:spPr>
            <a:xfrm>
              <a:off x="7091054" y="1455048"/>
              <a:ext cx="216672" cy="167896"/>
            </a:xfrm>
            <a:custGeom>
              <a:avLst/>
              <a:gdLst/>
              <a:ahLst/>
              <a:cxnLst/>
              <a:rect l="l" t="t" r="r" b="b"/>
              <a:pathLst>
                <a:path w="5766" h="4468" extrusionOk="0">
                  <a:moveTo>
                    <a:pt x="0" y="1"/>
                  </a:moveTo>
                  <a:lnTo>
                    <a:pt x="0" y="4468"/>
                  </a:lnTo>
                  <a:lnTo>
                    <a:pt x="529" y="4468"/>
                  </a:lnTo>
                  <a:lnTo>
                    <a:pt x="529" y="529"/>
                  </a:lnTo>
                  <a:lnTo>
                    <a:pt x="3924" y="529"/>
                  </a:lnTo>
                  <a:lnTo>
                    <a:pt x="3924" y="2612"/>
                  </a:lnTo>
                  <a:lnTo>
                    <a:pt x="3140" y="2612"/>
                  </a:lnTo>
                  <a:lnTo>
                    <a:pt x="3140" y="1298"/>
                  </a:lnTo>
                  <a:lnTo>
                    <a:pt x="1298" y="1298"/>
                  </a:lnTo>
                  <a:lnTo>
                    <a:pt x="1298" y="4468"/>
                  </a:lnTo>
                  <a:lnTo>
                    <a:pt x="5766" y="4468"/>
                  </a:lnTo>
                  <a:lnTo>
                    <a:pt x="5766" y="1"/>
                  </a:lnTo>
                  <a:lnTo>
                    <a:pt x="5238" y="1"/>
                  </a:lnTo>
                  <a:lnTo>
                    <a:pt x="5238" y="3925"/>
                  </a:lnTo>
                  <a:lnTo>
                    <a:pt x="1842" y="3925"/>
                  </a:lnTo>
                  <a:lnTo>
                    <a:pt x="1842" y="1842"/>
                  </a:lnTo>
                  <a:lnTo>
                    <a:pt x="2611" y="1842"/>
                  </a:lnTo>
                  <a:lnTo>
                    <a:pt x="2611" y="3140"/>
                  </a:lnTo>
                  <a:lnTo>
                    <a:pt x="4468" y="3140"/>
                  </a:lnTo>
                  <a:lnTo>
                    <a:pt x="4468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106" name="Google Shape;2133;p85">
              <a:extLst>
                <a:ext uri="{FF2B5EF4-FFF2-40B4-BE49-F238E27FC236}">
                  <a16:creationId xmlns:a16="http://schemas.microsoft.com/office/drawing/2014/main" xmlns="" id="{9411846E-60E6-430B-8D5E-C858BBFE7A93}"/>
                </a:ext>
              </a:extLst>
            </p:cNvPr>
            <p:cNvSpPr/>
            <p:nvPr/>
          </p:nvSpPr>
          <p:spPr>
            <a:xfrm>
              <a:off x="7338878" y="1455048"/>
              <a:ext cx="217837" cy="167896"/>
            </a:xfrm>
            <a:custGeom>
              <a:avLst/>
              <a:gdLst/>
              <a:ahLst/>
              <a:cxnLst/>
              <a:rect l="l" t="t" r="r" b="b"/>
              <a:pathLst>
                <a:path w="5797" h="4468" extrusionOk="0">
                  <a:moveTo>
                    <a:pt x="1" y="1"/>
                  </a:moveTo>
                  <a:lnTo>
                    <a:pt x="1" y="4468"/>
                  </a:lnTo>
                  <a:lnTo>
                    <a:pt x="544" y="4468"/>
                  </a:lnTo>
                  <a:lnTo>
                    <a:pt x="544" y="529"/>
                  </a:lnTo>
                  <a:lnTo>
                    <a:pt x="3940" y="529"/>
                  </a:lnTo>
                  <a:lnTo>
                    <a:pt x="3940" y="2612"/>
                  </a:lnTo>
                  <a:lnTo>
                    <a:pt x="3170" y="2612"/>
                  </a:lnTo>
                  <a:lnTo>
                    <a:pt x="3170" y="1298"/>
                  </a:lnTo>
                  <a:lnTo>
                    <a:pt x="1329" y="1298"/>
                  </a:lnTo>
                  <a:lnTo>
                    <a:pt x="1329" y="4468"/>
                  </a:lnTo>
                  <a:lnTo>
                    <a:pt x="5796" y="4468"/>
                  </a:lnTo>
                  <a:lnTo>
                    <a:pt x="5796" y="1"/>
                  </a:lnTo>
                  <a:lnTo>
                    <a:pt x="5253" y="1"/>
                  </a:lnTo>
                  <a:lnTo>
                    <a:pt x="5253" y="3925"/>
                  </a:lnTo>
                  <a:lnTo>
                    <a:pt x="1857" y="3925"/>
                  </a:lnTo>
                  <a:lnTo>
                    <a:pt x="1857" y="1842"/>
                  </a:lnTo>
                  <a:lnTo>
                    <a:pt x="2627" y="1842"/>
                  </a:lnTo>
                  <a:lnTo>
                    <a:pt x="2627" y="3140"/>
                  </a:lnTo>
                  <a:lnTo>
                    <a:pt x="4468" y="3140"/>
                  </a:lnTo>
                  <a:lnTo>
                    <a:pt x="4468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107" name="Google Shape;2134;p85">
              <a:extLst>
                <a:ext uri="{FF2B5EF4-FFF2-40B4-BE49-F238E27FC236}">
                  <a16:creationId xmlns:a16="http://schemas.microsoft.com/office/drawing/2014/main" xmlns="" id="{E26D43AC-741F-49EA-8B34-B15CFCAE7C06}"/>
                </a:ext>
              </a:extLst>
            </p:cNvPr>
            <p:cNvSpPr/>
            <p:nvPr/>
          </p:nvSpPr>
          <p:spPr>
            <a:xfrm>
              <a:off x="7587866" y="1455048"/>
              <a:ext cx="216672" cy="167896"/>
            </a:xfrm>
            <a:custGeom>
              <a:avLst/>
              <a:gdLst/>
              <a:ahLst/>
              <a:cxnLst/>
              <a:rect l="l" t="t" r="r" b="b"/>
              <a:pathLst>
                <a:path w="5766" h="4468" extrusionOk="0">
                  <a:moveTo>
                    <a:pt x="1" y="1"/>
                  </a:moveTo>
                  <a:lnTo>
                    <a:pt x="1" y="4468"/>
                  </a:lnTo>
                  <a:lnTo>
                    <a:pt x="529" y="4468"/>
                  </a:lnTo>
                  <a:lnTo>
                    <a:pt x="529" y="529"/>
                  </a:lnTo>
                  <a:lnTo>
                    <a:pt x="3925" y="529"/>
                  </a:lnTo>
                  <a:lnTo>
                    <a:pt x="3925" y="2612"/>
                  </a:lnTo>
                  <a:lnTo>
                    <a:pt x="3155" y="2612"/>
                  </a:lnTo>
                  <a:lnTo>
                    <a:pt x="3155" y="1298"/>
                  </a:lnTo>
                  <a:lnTo>
                    <a:pt x="1299" y="1298"/>
                  </a:lnTo>
                  <a:lnTo>
                    <a:pt x="1299" y="4468"/>
                  </a:lnTo>
                  <a:lnTo>
                    <a:pt x="5766" y="4468"/>
                  </a:lnTo>
                  <a:lnTo>
                    <a:pt x="5766" y="1"/>
                  </a:lnTo>
                  <a:lnTo>
                    <a:pt x="5238" y="1"/>
                  </a:lnTo>
                  <a:lnTo>
                    <a:pt x="5238" y="3925"/>
                  </a:lnTo>
                  <a:lnTo>
                    <a:pt x="1842" y="3925"/>
                  </a:lnTo>
                  <a:lnTo>
                    <a:pt x="1842" y="1842"/>
                  </a:lnTo>
                  <a:lnTo>
                    <a:pt x="2627" y="1842"/>
                  </a:lnTo>
                  <a:lnTo>
                    <a:pt x="2627" y="3140"/>
                  </a:lnTo>
                  <a:lnTo>
                    <a:pt x="4468" y="3140"/>
                  </a:lnTo>
                  <a:lnTo>
                    <a:pt x="4468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108" name="Google Shape;2135;p85">
              <a:extLst>
                <a:ext uri="{FF2B5EF4-FFF2-40B4-BE49-F238E27FC236}">
                  <a16:creationId xmlns:a16="http://schemas.microsoft.com/office/drawing/2014/main" xmlns="" id="{3D46FA5D-CABB-4BFA-AD86-AAFD250B4AC2}"/>
                </a:ext>
              </a:extLst>
            </p:cNvPr>
            <p:cNvSpPr/>
            <p:nvPr/>
          </p:nvSpPr>
          <p:spPr>
            <a:xfrm>
              <a:off x="7835728" y="1455048"/>
              <a:ext cx="217799" cy="167896"/>
            </a:xfrm>
            <a:custGeom>
              <a:avLst/>
              <a:gdLst/>
              <a:ahLst/>
              <a:cxnLst/>
              <a:rect l="l" t="t" r="r" b="b"/>
              <a:pathLst>
                <a:path w="5796" h="4468" extrusionOk="0">
                  <a:moveTo>
                    <a:pt x="0" y="1"/>
                  </a:moveTo>
                  <a:lnTo>
                    <a:pt x="0" y="4468"/>
                  </a:lnTo>
                  <a:lnTo>
                    <a:pt x="559" y="4468"/>
                  </a:lnTo>
                  <a:lnTo>
                    <a:pt x="559" y="529"/>
                  </a:lnTo>
                  <a:lnTo>
                    <a:pt x="3954" y="529"/>
                  </a:lnTo>
                  <a:lnTo>
                    <a:pt x="3954" y="2612"/>
                  </a:lnTo>
                  <a:lnTo>
                    <a:pt x="3170" y="2612"/>
                  </a:lnTo>
                  <a:lnTo>
                    <a:pt x="3170" y="1298"/>
                  </a:lnTo>
                  <a:lnTo>
                    <a:pt x="1328" y="1298"/>
                  </a:lnTo>
                  <a:lnTo>
                    <a:pt x="1328" y="4468"/>
                  </a:lnTo>
                  <a:lnTo>
                    <a:pt x="5796" y="4468"/>
                  </a:lnTo>
                  <a:lnTo>
                    <a:pt x="5796" y="1"/>
                  </a:lnTo>
                  <a:lnTo>
                    <a:pt x="5252" y="1"/>
                  </a:lnTo>
                  <a:lnTo>
                    <a:pt x="5252" y="3925"/>
                  </a:lnTo>
                  <a:lnTo>
                    <a:pt x="1856" y="3925"/>
                  </a:lnTo>
                  <a:lnTo>
                    <a:pt x="1856" y="1842"/>
                  </a:lnTo>
                  <a:lnTo>
                    <a:pt x="2626" y="1842"/>
                  </a:lnTo>
                  <a:lnTo>
                    <a:pt x="2626" y="3140"/>
                  </a:lnTo>
                  <a:lnTo>
                    <a:pt x="4483" y="3140"/>
                  </a:lnTo>
                  <a:lnTo>
                    <a:pt x="4483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</p:grpSp>
      <p:grpSp>
        <p:nvGrpSpPr>
          <p:cNvPr id="109" name="组合 18">
            <a:extLst>
              <a:ext uri="{FF2B5EF4-FFF2-40B4-BE49-F238E27FC236}">
                <a16:creationId xmlns:a16="http://schemas.microsoft.com/office/drawing/2014/main" xmlns="" id="{A7B16BDA-8771-4075-B3A7-AC34F56C3EDC}"/>
              </a:ext>
            </a:extLst>
          </p:cNvPr>
          <p:cNvGrpSpPr/>
          <p:nvPr/>
        </p:nvGrpSpPr>
        <p:grpSpPr>
          <a:xfrm>
            <a:off x="5000316" y="-85685"/>
            <a:ext cx="2578269" cy="2505126"/>
            <a:chOff x="1366262" y="676987"/>
            <a:chExt cx="2578269" cy="2505126"/>
          </a:xfrm>
        </p:grpSpPr>
        <p:pic>
          <p:nvPicPr>
            <p:cNvPr id="113" name="图片 19">
              <a:extLst>
                <a:ext uri="{FF2B5EF4-FFF2-40B4-BE49-F238E27FC236}">
                  <a16:creationId xmlns:a16="http://schemas.microsoft.com/office/drawing/2014/main" xmlns="" id="{2AB6511A-0370-4193-A6DE-3A3DAEE29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66262" y="676987"/>
              <a:ext cx="2578269" cy="2505126"/>
            </a:xfrm>
            <a:prstGeom prst="rect">
              <a:avLst/>
            </a:prstGeom>
          </p:spPr>
        </p:pic>
        <p:sp>
          <p:nvSpPr>
            <p:cNvPr id="114" name="矩形 20">
              <a:extLst>
                <a:ext uri="{FF2B5EF4-FFF2-40B4-BE49-F238E27FC236}">
                  <a16:creationId xmlns:a16="http://schemas.microsoft.com/office/drawing/2014/main" xmlns="" id="{DF91F8A4-C502-4659-8C7C-A235A22022F3}"/>
                </a:ext>
              </a:extLst>
            </p:cNvPr>
            <p:cNvSpPr/>
            <p:nvPr/>
          </p:nvSpPr>
          <p:spPr>
            <a:xfrm rot="16200000">
              <a:off x="1824399" y="1516146"/>
              <a:ext cx="1661993" cy="1023609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Nunito black" pitchFamily="2" charset="0"/>
                  <a:ea typeface="等线" panose="02010600030101010101" pitchFamily="2" charset="-122"/>
                  <a:cs typeface="+mn-ea"/>
                  <a:sym typeface="+mn-lt"/>
                </a:rPr>
                <a:t>2</a:t>
              </a:r>
              <a:endParaRPr kumimoji="0" lang="zh-CN" alt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115" name="Rectangle 114">
            <a:extLst>
              <a:ext uri="{FF2B5EF4-FFF2-40B4-BE49-F238E27FC236}">
                <a16:creationId xmlns:a16="http://schemas.microsoft.com/office/drawing/2014/main" xmlns="" id="{BF6EBA00-418E-43C7-A1EF-6DD00FBA37EC}"/>
              </a:ext>
            </a:extLst>
          </p:cNvPr>
          <p:cNvSpPr/>
          <p:nvPr/>
        </p:nvSpPr>
        <p:spPr>
          <a:xfrm>
            <a:off x="3139450" y="2726310"/>
            <a:ext cx="597917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</a:rPr>
              <a:t>Luyện</a:t>
            </a:r>
            <a:r>
              <a:rPr kumimoji="0" lang="en-US" sz="60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</a:rPr>
              <a:t> </a:t>
            </a:r>
            <a:r>
              <a:rPr kumimoji="0" lang="en-US" sz="60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</a:rPr>
              <a:t>viết</a:t>
            </a:r>
            <a:r>
              <a:rPr kumimoji="0" lang="en-US" sz="60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</a:rPr>
              <a:t> </a:t>
            </a:r>
            <a:r>
              <a:rPr kumimoji="0" lang="en-US" sz="60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</a:rPr>
              <a:t>câu</a:t>
            </a:r>
            <a:r>
              <a:rPr kumimoji="0" lang="en-US" sz="60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</a:rPr>
              <a:t> </a:t>
            </a:r>
            <a:r>
              <a:rPr kumimoji="0" lang="en-US" sz="60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</a:rPr>
              <a:t>ứng</a:t>
            </a:r>
            <a:r>
              <a:rPr kumimoji="0" lang="en-US" sz="60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</a:rPr>
              <a:t> </a:t>
            </a:r>
            <a:r>
              <a:rPr kumimoji="0" lang="en-US" sz="60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</a:rPr>
              <a:t>dụng</a:t>
            </a:r>
            <a:endParaRPr kumimoji="0" lang="en-US" sz="60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721459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rầm hương là gì - Công dụng của trầm hương - Top10tphcm">
            <a:extLst>
              <a:ext uri="{FF2B5EF4-FFF2-40B4-BE49-F238E27FC236}">
                <a16:creationId xmlns:a16="http://schemas.microsoft.com/office/drawing/2014/main" xmlns="" id="{68A985D9-F9C7-4BD4-BDF0-C418BEADAE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3" t="909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reeform: Shape 8">
            <a:extLst>
              <a:ext uri="{FF2B5EF4-FFF2-40B4-BE49-F238E27FC236}">
                <a16:creationId xmlns:a16="http://schemas.microsoft.com/office/drawing/2014/main" xmlns="" id="{E862BE82-D00D-42C1-BF16-93AA37870C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F6D92C2D-1D3D-4974-918C-06579FB354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750141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B55B8A6-E343-4EEF-91B0-5B8ADE9BCB9E}"/>
              </a:ext>
            </a:extLst>
          </p:cNvPr>
          <p:cNvSpPr txBox="1"/>
          <p:nvPr/>
        </p:nvSpPr>
        <p:spPr>
          <a:xfrm>
            <a:off x="7096125" y="870132"/>
            <a:ext cx="4841875" cy="27540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indent="-228600"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i="1" dirty="0" err="1">
                <a:effectLst/>
              </a:rPr>
              <a:t>Trầm</a:t>
            </a:r>
            <a:r>
              <a:rPr lang="en-US" sz="3200" b="1" i="1" dirty="0">
                <a:effectLst/>
              </a:rPr>
              <a:t> </a:t>
            </a:r>
            <a:r>
              <a:rPr lang="en-US" sz="3200" b="1" i="1" dirty="0" err="1">
                <a:effectLst/>
              </a:rPr>
              <a:t>hương</a:t>
            </a:r>
            <a:r>
              <a:rPr lang="en-US" sz="3200" b="1" i="1" dirty="0">
                <a:effectLst/>
              </a:rPr>
              <a:t>: </a:t>
            </a:r>
            <a:r>
              <a:rPr lang="en-US" sz="3200" b="1" i="1" dirty="0" err="1">
                <a:effectLst/>
              </a:rPr>
              <a:t>là</a:t>
            </a:r>
            <a:r>
              <a:rPr lang="en-US" sz="3200" b="1" i="1" dirty="0">
                <a:effectLst/>
              </a:rPr>
              <a:t> </a:t>
            </a:r>
            <a:r>
              <a:rPr lang="en-US" sz="3200" b="1" i="1" dirty="0" err="1">
                <a:effectLst/>
              </a:rPr>
              <a:t>phần</a:t>
            </a:r>
            <a:r>
              <a:rPr lang="en-US" sz="3200" b="1" i="1" dirty="0">
                <a:effectLst/>
              </a:rPr>
              <a:t> </a:t>
            </a:r>
            <a:r>
              <a:rPr lang="en-US" sz="3200" b="1" i="1" dirty="0" err="1">
                <a:effectLst/>
              </a:rPr>
              <a:t>gỗ</a:t>
            </a:r>
            <a:r>
              <a:rPr lang="en-US" sz="3200" b="1" i="1" dirty="0">
                <a:effectLst/>
              </a:rPr>
              <a:t> </a:t>
            </a:r>
            <a:r>
              <a:rPr lang="en-US" sz="3200" b="1" i="1" dirty="0" err="1">
                <a:effectLst/>
              </a:rPr>
              <a:t>chứa</a:t>
            </a:r>
            <a:r>
              <a:rPr lang="en-US" sz="3200" b="1" i="1" dirty="0">
                <a:effectLst/>
              </a:rPr>
              <a:t> </a:t>
            </a:r>
            <a:r>
              <a:rPr lang="en-US" sz="3200" b="1" i="1" dirty="0" err="1">
                <a:effectLst/>
              </a:rPr>
              <a:t>nhựa</a:t>
            </a:r>
            <a:r>
              <a:rPr lang="en-US" sz="3200" b="1" i="1" dirty="0">
                <a:effectLst/>
              </a:rPr>
              <a:t> </a:t>
            </a:r>
            <a:r>
              <a:rPr lang="en-US" sz="3200" b="1" i="1" dirty="0" err="1">
                <a:effectLst/>
              </a:rPr>
              <a:t>thơm</a:t>
            </a:r>
            <a:r>
              <a:rPr lang="en-US" sz="3200" b="1" i="1" dirty="0">
                <a:effectLst/>
              </a:rPr>
              <a:t> </a:t>
            </a:r>
            <a:r>
              <a:rPr lang="en-US" sz="3200" b="1" i="1" dirty="0" err="1">
                <a:effectLst/>
              </a:rPr>
              <a:t>đặc</a:t>
            </a:r>
            <a:r>
              <a:rPr lang="en-US" sz="3200" b="1" i="1" dirty="0">
                <a:effectLst/>
              </a:rPr>
              <a:t> </a:t>
            </a:r>
            <a:r>
              <a:rPr lang="en-US" sz="3200" b="1" i="1" dirty="0" err="1">
                <a:effectLst/>
              </a:rPr>
              <a:t>biệt</a:t>
            </a:r>
            <a:r>
              <a:rPr lang="en-US" sz="3200" b="1" i="1" dirty="0">
                <a:effectLst/>
              </a:rPr>
              <a:t> </a:t>
            </a:r>
            <a:r>
              <a:rPr lang="en-US" sz="3200" b="1" i="1" dirty="0" err="1">
                <a:effectLst/>
              </a:rPr>
              <a:t>sinh</a:t>
            </a:r>
            <a:r>
              <a:rPr lang="en-US" sz="3200" b="1" i="1" dirty="0">
                <a:effectLst/>
              </a:rPr>
              <a:t> </a:t>
            </a:r>
            <a:r>
              <a:rPr lang="en-US" sz="3200" b="1" i="1" dirty="0" err="1">
                <a:effectLst/>
              </a:rPr>
              <a:t>ra</a:t>
            </a:r>
            <a:r>
              <a:rPr lang="en-US" sz="3200" b="1" i="1" dirty="0">
                <a:effectLst/>
              </a:rPr>
              <a:t> </a:t>
            </a:r>
            <a:r>
              <a:rPr lang="en-US" sz="3200" b="1" i="1" dirty="0" err="1">
                <a:effectLst/>
              </a:rPr>
              <a:t>từ</a:t>
            </a:r>
            <a:r>
              <a:rPr lang="en-US" sz="3200" b="1" i="1" dirty="0">
                <a:effectLst/>
              </a:rPr>
              <a:t> </a:t>
            </a:r>
            <a:r>
              <a:rPr lang="en-US" sz="3200" b="1" i="1" dirty="0" err="1">
                <a:effectLst/>
              </a:rPr>
              <a:t>thân</a:t>
            </a:r>
            <a:r>
              <a:rPr lang="en-US" sz="3200" b="1" i="1" dirty="0">
                <a:effectLst/>
              </a:rPr>
              <a:t> </a:t>
            </a:r>
            <a:r>
              <a:rPr lang="en-US" sz="3200" b="1" i="1" dirty="0" err="1">
                <a:effectLst/>
              </a:rPr>
              <a:t>cây</a:t>
            </a:r>
            <a:r>
              <a:rPr lang="en-US" sz="3200" b="1" i="1" dirty="0">
                <a:effectLst/>
              </a:rPr>
              <a:t> </a:t>
            </a:r>
            <a:r>
              <a:rPr lang="en-US" sz="3200" b="1" i="1" dirty="0" err="1"/>
              <a:t>đ</a:t>
            </a:r>
            <a:r>
              <a:rPr lang="en-US" sz="3200" b="1" i="1" dirty="0" err="1">
                <a:effectLst/>
              </a:rPr>
              <a:t>ó</a:t>
            </a:r>
            <a:r>
              <a:rPr lang="en-US" sz="3200" b="1" i="1" dirty="0">
                <a:effectLst/>
              </a:rPr>
              <a:t> </a:t>
            </a:r>
            <a:r>
              <a:rPr lang="en-US" sz="3200" b="1" i="1" dirty="0" err="1">
                <a:effectLst/>
              </a:rPr>
              <a:t>mọc</a:t>
            </a:r>
            <a:r>
              <a:rPr lang="en-US" sz="3200" b="1" i="1" dirty="0">
                <a:effectLst/>
              </a:rPr>
              <a:t> </a:t>
            </a:r>
            <a:r>
              <a:rPr lang="en-US" sz="3200" b="1" i="1" dirty="0" err="1">
                <a:effectLst/>
              </a:rPr>
              <a:t>trong</a:t>
            </a:r>
            <a:r>
              <a:rPr lang="en-US" sz="3200" b="1" i="1" dirty="0">
                <a:effectLst/>
              </a:rPr>
              <a:t> </a:t>
            </a:r>
            <a:r>
              <a:rPr lang="en-US" sz="3200" b="1" i="1" dirty="0" err="1">
                <a:effectLst/>
              </a:rPr>
              <a:t>những</a:t>
            </a:r>
            <a:r>
              <a:rPr lang="en-US" sz="3200" b="1" i="1" dirty="0">
                <a:effectLst/>
              </a:rPr>
              <a:t> </a:t>
            </a:r>
            <a:r>
              <a:rPr lang="en-US" sz="3200" b="1" i="1" dirty="0" err="1">
                <a:effectLst/>
              </a:rPr>
              <a:t>cánh</a:t>
            </a:r>
            <a:r>
              <a:rPr lang="en-US" sz="3200" b="1" i="1" dirty="0">
                <a:effectLst/>
              </a:rPr>
              <a:t> </a:t>
            </a:r>
            <a:r>
              <a:rPr lang="en-US" sz="3200" b="1" i="1" dirty="0" err="1">
                <a:effectLst/>
              </a:rPr>
              <a:t>rừng</a:t>
            </a:r>
            <a:r>
              <a:rPr lang="en-US" sz="3200" b="1" i="1" dirty="0">
                <a:effectLst/>
              </a:rPr>
              <a:t> </a:t>
            </a:r>
            <a:r>
              <a:rPr lang="en-US" sz="3200" b="1" i="1" dirty="0" err="1">
                <a:effectLst/>
              </a:rPr>
              <a:t>già</a:t>
            </a:r>
            <a:r>
              <a:rPr lang="en-US" sz="3200" b="1" i="1" dirty="0">
                <a:effectLst/>
              </a:rPr>
              <a:t> </a:t>
            </a:r>
            <a:r>
              <a:rPr lang="en-US" sz="3200" b="1" i="1" dirty="0" err="1">
                <a:effectLst/>
              </a:rPr>
              <a:t>của</a:t>
            </a:r>
            <a:r>
              <a:rPr lang="en-US" sz="3200" b="1" i="1" dirty="0">
                <a:effectLst/>
              </a:rPr>
              <a:t> </a:t>
            </a:r>
            <a:r>
              <a:rPr lang="en-US" sz="3200" b="1" i="1" dirty="0" err="1">
                <a:effectLst/>
              </a:rPr>
              <a:t>Việt</a:t>
            </a:r>
            <a:r>
              <a:rPr lang="en-US" sz="3200" b="1" i="1" dirty="0">
                <a:effectLst/>
              </a:rPr>
              <a:t> Nam. </a:t>
            </a:r>
            <a:r>
              <a:rPr lang="en-US" sz="3200" b="1" i="1" dirty="0" err="1"/>
              <a:t>T</a:t>
            </a:r>
            <a:r>
              <a:rPr lang="en-US" sz="3200" b="1" i="1" dirty="0" err="1">
                <a:effectLst/>
              </a:rPr>
              <a:t>rầm</a:t>
            </a:r>
            <a:r>
              <a:rPr lang="en-US" sz="3200" b="1" i="1" dirty="0">
                <a:effectLst/>
              </a:rPr>
              <a:t> </a:t>
            </a:r>
            <a:r>
              <a:rPr lang="en-US" sz="3200" b="1" i="1" dirty="0" err="1">
                <a:effectLst/>
              </a:rPr>
              <a:t>hương</a:t>
            </a:r>
            <a:r>
              <a:rPr lang="en-US" sz="3200" b="1" i="1" dirty="0">
                <a:effectLst/>
              </a:rPr>
              <a:t> </a:t>
            </a:r>
            <a:r>
              <a:rPr lang="en-US" sz="3200" b="1" i="1" dirty="0" err="1">
                <a:effectLst/>
              </a:rPr>
              <a:t>Khánh</a:t>
            </a:r>
            <a:r>
              <a:rPr lang="en-US" sz="3200" b="1" i="1" dirty="0">
                <a:effectLst/>
              </a:rPr>
              <a:t> </a:t>
            </a:r>
            <a:r>
              <a:rPr lang="en-US" sz="3200" b="1" i="1" dirty="0" err="1">
                <a:effectLst/>
              </a:rPr>
              <a:t>Hòa</a:t>
            </a:r>
            <a:r>
              <a:rPr lang="en-US" sz="3200" b="1" i="1" dirty="0">
                <a:effectLst/>
              </a:rPr>
              <a:t> </a:t>
            </a:r>
            <a:r>
              <a:rPr lang="en-US" sz="3200" b="1" i="1" dirty="0" err="1">
                <a:effectLst/>
              </a:rPr>
              <a:t>nhiều</a:t>
            </a:r>
            <a:r>
              <a:rPr lang="en-US" sz="3200" b="1" i="1" dirty="0">
                <a:effectLst/>
              </a:rPr>
              <a:t> </a:t>
            </a:r>
            <a:r>
              <a:rPr lang="en-US" sz="3200" b="1" i="1" dirty="0" err="1">
                <a:effectLst/>
              </a:rPr>
              <a:t>và</a:t>
            </a:r>
            <a:r>
              <a:rPr lang="en-US" sz="3200" b="1" i="1" dirty="0">
                <a:effectLst/>
              </a:rPr>
              <a:t> </a:t>
            </a:r>
            <a:r>
              <a:rPr lang="en-US" sz="3200" b="1" i="1" dirty="0" err="1">
                <a:effectLst/>
              </a:rPr>
              <a:t>tốt</a:t>
            </a:r>
            <a:r>
              <a:rPr lang="en-US" sz="3200" b="1" i="1" dirty="0">
                <a:effectLst/>
              </a:rPr>
              <a:t> </a:t>
            </a:r>
            <a:r>
              <a:rPr lang="en-US" sz="3200" b="1" i="1" dirty="0" err="1">
                <a:effectLst/>
              </a:rPr>
              <a:t>nhất</a:t>
            </a:r>
            <a:r>
              <a:rPr lang="en-US" sz="3200" b="1" i="1" dirty="0">
                <a:effectLst/>
              </a:rPr>
              <a:t> ở </a:t>
            </a:r>
            <a:r>
              <a:rPr lang="en-US" sz="3200" b="1" i="1" dirty="0" err="1">
                <a:effectLst/>
              </a:rPr>
              <a:t>Việt</a:t>
            </a:r>
            <a:r>
              <a:rPr lang="en-US" sz="3200" b="1" i="1" dirty="0">
                <a:effectLst/>
              </a:rPr>
              <a:t> Nam.</a:t>
            </a:r>
            <a:endParaRPr lang="en-US" sz="3200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672263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31582A7F-667C-4C46-9794-32C5C3F907D7}"/>
              </a:ext>
            </a:extLst>
          </p:cNvPr>
          <p:cNvGrpSpPr/>
          <p:nvPr/>
        </p:nvGrpSpPr>
        <p:grpSpPr>
          <a:xfrm>
            <a:off x="-621591" y="1208426"/>
            <a:ext cx="1190171" cy="2335276"/>
            <a:chOff x="914400" y="-249855"/>
            <a:chExt cx="2037913" cy="399866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866FFFA0-86BB-43A0-BBBF-BE3599462233}"/>
                </a:ext>
              </a:extLst>
            </p:cNvPr>
            <p:cNvGrpSpPr/>
            <p:nvPr/>
          </p:nvGrpSpPr>
          <p:grpSpPr>
            <a:xfrm>
              <a:off x="914400" y="-249855"/>
              <a:ext cx="1930759" cy="3998660"/>
              <a:chOff x="914400" y="-249855"/>
              <a:chExt cx="1930759" cy="3998660"/>
            </a:xfrm>
          </p:grpSpPr>
          <p:grpSp>
            <p:nvGrpSpPr>
              <p:cNvPr id="41" name="Google Shape;2136;p85">
                <a:extLst>
                  <a:ext uri="{FF2B5EF4-FFF2-40B4-BE49-F238E27FC236}">
                    <a16:creationId xmlns:a16="http://schemas.microsoft.com/office/drawing/2014/main" xmlns="" id="{55EF534E-E4C3-4EC5-8319-81E992E5FA5B}"/>
                  </a:ext>
                </a:extLst>
              </p:cNvPr>
              <p:cNvGrpSpPr/>
              <p:nvPr/>
            </p:nvGrpSpPr>
            <p:grpSpPr>
              <a:xfrm>
                <a:off x="914400" y="466787"/>
                <a:ext cx="1930759" cy="3282018"/>
                <a:chOff x="4124475" y="1250559"/>
                <a:chExt cx="984913" cy="1674213"/>
              </a:xfrm>
            </p:grpSpPr>
            <p:sp>
              <p:nvSpPr>
                <p:cNvPr id="43" name="Google Shape;2137;p85">
                  <a:extLst>
                    <a:ext uri="{FF2B5EF4-FFF2-40B4-BE49-F238E27FC236}">
                      <a16:creationId xmlns:a16="http://schemas.microsoft.com/office/drawing/2014/main" xmlns="" id="{A14390FC-2A11-444D-A35C-E141CF11D3FC}"/>
                    </a:ext>
                  </a:extLst>
                </p:cNvPr>
                <p:cNvSpPr/>
                <p:nvPr/>
              </p:nvSpPr>
              <p:spPr>
                <a:xfrm>
                  <a:off x="4405820" y="2586828"/>
                  <a:ext cx="422233" cy="84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05" h="3230" extrusionOk="0">
                      <a:moveTo>
                        <a:pt x="1540" y="0"/>
                      </a:moveTo>
                      <a:lnTo>
                        <a:pt x="1238" y="15"/>
                      </a:lnTo>
                      <a:lnTo>
                        <a:pt x="680" y="257"/>
                      </a:lnTo>
                      <a:lnTo>
                        <a:pt x="257" y="679"/>
                      </a:lnTo>
                      <a:lnTo>
                        <a:pt x="16" y="1238"/>
                      </a:lnTo>
                      <a:lnTo>
                        <a:pt x="1" y="1555"/>
                      </a:lnTo>
                      <a:lnTo>
                        <a:pt x="1" y="3230"/>
                      </a:lnTo>
                      <a:lnTo>
                        <a:pt x="16105" y="3230"/>
                      </a:lnTo>
                      <a:lnTo>
                        <a:pt x="16105" y="1555"/>
                      </a:lnTo>
                      <a:lnTo>
                        <a:pt x="16090" y="1238"/>
                      </a:lnTo>
                      <a:lnTo>
                        <a:pt x="15848" y="679"/>
                      </a:lnTo>
                      <a:lnTo>
                        <a:pt x="15441" y="257"/>
                      </a:lnTo>
                      <a:lnTo>
                        <a:pt x="14882" y="15"/>
                      </a:lnTo>
                      <a:lnTo>
                        <a:pt x="1456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Google Shape;2138;p85">
                  <a:extLst>
                    <a:ext uri="{FF2B5EF4-FFF2-40B4-BE49-F238E27FC236}">
                      <a16:creationId xmlns:a16="http://schemas.microsoft.com/office/drawing/2014/main" xmlns="" id="{EF919DAF-EB9E-4ED6-82F2-8AA7EEA4C6A9}"/>
                    </a:ext>
                  </a:extLst>
                </p:cNvPr>
                <p:cNvSpPr/>
                <p:nvPr/>
              </p:nvSpPr>
              <p:spPr>
                <a:xfrm>
                  <a:off x="444776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Google Shape;2139;p85">
                  <a:extLst>
                    <a:ext uri="{FF2B5EF4-FFF2-40B4-BE49-F238E27FC236}">
                      <a16:creationId xmlns:a16="http://schemas.microsoft.com/office/drawing/2014/main" xmlns="" id="{FE54D27F-171F-4A71-B452-30B30F6B0A27}"/>
                    </a:ext>
                  </a:extLst>
                </p:cNvPr>
                <p:cNvSpPr/>
                <p:nvPr/>
              </p:nvSpPr>
              <p:spPr>
                <a:xfrm>
                  <a:off x="476432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Google Shape;2140;p85">
                  <a:extLst>
                    <a:ext uri="{FF2B5EF4-FFF2-40B4-BE49-F238E27FC236}">
                      <a16:creationId xmlns:a16="http://schemas.microsoft.com/office/drawing/2014/main" xmlns="" id="{C6098CDE-8DB9-4295-832B-6137DB9C5221}"/>
                    </a:ext>
                  </a:extLst>
                </p:cNvPr>
                <p:cNvSpPr/>
                <p:nvPr/>
              </p:nvSpPr>
              <p:spPr>
                <a:xfrm>
                  <a:off x="4637718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Google Shape;2141;p85">
                  <a:extLst>
                    <a:ext uri="{FF2B5EF4-FFF2-40B4-BE49-F238E27FC236}">
                      <a16:creationId xmlns:a16="http://schemas.microsoft.com/office/drawing/2014/main" xmlns="" id="{9CA8217F-0604-4971-98FA-9302FC67C50D}"/>
                    </a:ext>
                  </a:extLst>
                </p:cNvPr>
                <p:cNvSpPr/>
                <p:nvPr/>
              </p:nvSpPr>
              <p:spPr>
                <a:xfrm>
                  <a:off x="470100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Google Shape;2142;p85">
                  <a:extLst>
                    <a:ext uri="{FF2B5EF4-FFF2-40B4-BE49-F238E27FC236}">
                      <a16:creationId xmlns:a16="http://schemas.microsoft.com/office/drawing/2014/main" xmlns="" id="{00AF66F8-4EC6-4F4C-8E31-66FF3269101D}"/>
                    </a:ext>
                  </a:extLst>
                </p:cNvPr>
                <p:cNvSpPr/>
                <p:nvPr/>
              </p:nvSpPr>
              <p:spPr>
                <a:xfrm>
                  <a:off x="4574402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Google Shape;2143;p85">
                  <a:extLst>
                    <a:ext uri="{FF2B5EF4-FFF2-40B4-BE49-F238E27FC236}">
                      <a16:creationId xmlns:a16="http://schemas.microsoft.com/office/drawing/2014/main" xmlns="" id="{B7C30B0E-BF09-417B-AD2D-4A803859C3CD}"/>
                    </a:ext>
                  </a:extLst>
                </p:cNvPr>
                <p:cNvSpPr/>
                <p:nvPr/>
              </p:nvSpPr>
              <p:spPr>
                <a:xfrm>
                  <a:off x="451108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Google Shape;2144;p85">
                  <a:extLst>
                    <a:ext uri="{FF2B5EF4-FFF2-40B4-BE49-F238E27FC236}">
                      <a16:creationId xmlns:a16="http://schemas.microsoft.com/office/drawing/2014/main" xmlns="" id="{E9D87B5E-7ACE-4224-9FB5-6DCE1311E9B8}"/>
                    </a:ext>
                  </a:extLst>
                </p:cNvPr>
                <p:cNvSpPr/>
                <p:nvPr/>
              </p:nvSpPr>
              <p:spPr>
                <a:xfrm>
                  <a:off x="4124475" y="1250559"/>
                  <a:ext cx="984913" cy="984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67" h="37566" extrusionOk="0">
                      <a:moveTo>
                        <a:pt x="18550" y="0"/>
                      </a:moveTo>
                      <a:lnTo>
                        <a:pt x="18097" y="181"/>
                      </a:lnTo>
                      <a:lnTo>
                        <a:pt x="17901" y="347"/>
                      </a:lnTo>
                      <a:lnTo>
                        <a:pt x="363" y="17900"/>
                      </a:lnTo>
                      <a:lnTo>
                        <a:pt x="182" y="18096"/>
                      </a:lnTo>
                      <a:lnTo>
                        <a:pt x="1" y="18549"/>
                      </a:lnTo>
                      <a:lnTo>
                        <a:pt x="1" y="19017"/>
                      </a:lnTo>
                      <a:lnTo>
                        <a:pt x="182" y="19470"/>
                      </a:lnTo>
                      <a:lnTo>
                        <a:pt x="363" y="19666"/>
                      </a:lnTo>
                      <a:lnTo>
                        <a:pt x="17901" y="37219"/>
                      </a:lnTo>
                      <a:lnTo>
                        <a:pt x="18097" y="37385"/>
                      </a:lnTo>
                      <a:lnTo>
                        <a:pt x="18535" y="37566"/>
                      </a:lnTo>
                      <a:lnTo>
                        <a:pt x="19018" y="37566"/>
                      </a:lnTo>
                      <a:lnTo>
                        <a:pt x="19470" y="37385"/>
                      </a:lnTo>
                      <a:lnTo>
                        <a:pt x="19682" y="37219"/>
                      </a:lnTo>
                      <a:lnTo>
                        <a:pt x="37220" y="19666"/>
                      </a:lnTo>
                      <a:lnTo>
                        <a:pt x="37386" y="19470"/>
                      </a:lnTo>
                      <a:lnTo>
                        <a:pt x="37567" y="19017"/>
                      </a:lnTo>
                      <a:lnTo>
                        <a:pt x="37567" y="18549"/>
                      </a:lnTo>
                      <a:lnTo>
                        <a:pt x="37386" y="18096"/>
                      </a:lnTo>
                      <a:lnTo>
                        <a:pt x="37220" y="17900"/>
                      </a:lnTo>
                      <a:lnTo>
                        <a:pt x="19682" y="347"/>
                      </a:lnTo>
                      <a:lnTo>
                        <a:pt x="19486" y="181"/>
                      </a:lnTo>
                      <a:lnTo>
                        <a:pt x="19033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Google Shape;2145;p85">
                  <a:extLst>
                    <a:ext uri="{FF2B5EF4-FFF2-40B4-BE49-F238E27FC236}">
                      <a16:creationId xmlns:a16="http://schemas.microsoft.com/office/drawing/2014/main" xmlns="" id="{AA140A85-4F97-47DF-8083-46D850FFEC49}"/>
                    </a:ext>
                  </a:extLst>
                </p:cNvPr>
                <p:cNvSpPr/>
                <p:nvPr/>
              </p:nvSpPr>
              <p:spPr>
                <a:xfrm>
                  <a:off x="4229740" y="1355797"/>
                  <a:ext cx="774386" cy="774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37" h="29538" extrusionOk="0">
                      <a:moveTo>
                        <a:pt x="14761" y="1"/>
                      </a:moveTo>
                      <a:lnTo>
                        <a:pt x="1" y="14777"/>
                      </a:lnTo>
                      <a:lnTo>
                        <a:pt x="14761" y="29537"/>
                      </a:lnTo>
                      <a:lnTo>
                        <a:pt x="29537" y="14777"/>
                      </a:lnTo>
                      <a:lnTo>
                        <a:pt x="14761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Google Shape;2146;p85">
                  <a:extLst>
                    <a:ext uri="{FF2B5EF4-FFF2-40B4-BE49-F238E27FC236}">
                      <a16:creationId xmlns:a16="http://schemas.microsoft.com/office/drawing/2014/main" xmlns="" id="{032C94C1-978F-408A-AA44-4C6F21F7EC40}"/>
                    </a:ext>
                  </a:extLst>
                </p:cNvPr>
                <p:cNvSpPr/>
                <p:nvPr/>
              </p:nvSpPr>
              <p:spPr>
                <a:xfrm>
                  <a:off x="4855747" y="1702449"/>
                  <a:ext cx="81536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0" h="3094" extrusionOk="0">
                      <a:moveTo>
                        <a:pt x="1555" y="0"/>
                      </a:moveTo>
                      <a:lnTo>
                        <a:pt x="0" y="1555"/>
                      </a:lnTo>
                      <a:lnTo>
                        <a:pt x="1555" y="3094"/>
                      </a:lnTo>
                      <a:lnTo>
                        <a:pt x="3109" y="1555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Google Shape;2147;p85">
                  <a:extLst>
                    <a:ext uri="{FF2B5EF4-FFF2-40B4-BE49-F238E27FC236}">
                      <a16:creationId xmlns:a16="http://schemas.microsoft.com/office/drawing/2014/main" xmlns="" id="{FFA5E984-DAAF-4018-B57B-48D89908AD26}"/>
                    </a:ext>
                  </a:extLst>
                </p:cNvPr>
                <p:cNvSpPr/>
                <p:nvPr/>
              </p:nvSpPr>
              <p:spPr>
                <a:xfrm>
                  <a:off x="4576762" y="1422679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40" y="1"/>
                      </a:moveTo>
                      <a:lnTo>
                        <a:pt x="1" y="1555"/>
                      </a:lnTo>
                      <a:lnTo>
                        <a:pt x="1540" y="3095"/>
                      </a:lnTo>
                      <a:lnTo>
                        <a:pt x="3095" y="1555"/>
                      </a:lnTo>
                      <a:lnTo>
                        <a:pt x="1540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Google Shape;2148;p85">
                  <a:extLst>
                    <a:ext uri="{FF2B5EF4-FFF2-40B4-BE49-F238E27FC236}">
                      <a16:creationId xmlns:a16="http://schemas.microsoft.com/office/drawing/2014/main" xmlns="" id="{0816D32E-B94A-41D1-A9AF-B5FB37194725}"/>
                    </a:ext>
                  </a:extLst>
                </p:cNvPr>
                <p:cNvSpPr/>
                <p:nvPr/>
              </p:nvSpPr>
              <p:spPr>
                <a:xfrm>
                  <a:off x="4464784" y="147886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3653" y="1"/>
                      </a:moveTo>
                      <a:lnTo>
                        <a:pt x="1" y="3683"/>
                      </a:lnTo>
                      <a:lnTo>
                        <a:pt x="2597" y="6279"/>
                      </a:lnTo>
                      <a:lnTo>
                        <a:pt x="4211" y="4679"/>
                      </a:lnTo>
                      <a:lnTo>
                        <a:pt x="5796" y="6279"/>
                      </a:lnTo>
                      <a:lnTo>
                        <a:pt x="7396" y="4679"/>
                      </a:lnTo>
                      <a:lnTo>
                        <a:pt x="8996" y="6279"/>
                      </a:lnTo>
                      <a:lnTo>
                        <a:pt x="11607" y="3683"/>
                      </a:lnTo>
                      <a:lnTo>
                        <a:pt x="7939" y="1"/>
                      </a:lnTo>
                      <a:lnTo>
                        <a:pt x="5796" y="2129"/>
                      </a:lnTo>
                      <a:lnTo>
                        <a:pt x="365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Google Shape;2149;p85">
                  <a:extLst>
                    <a:ext uri="{FF2B5EF4-FFF2-40B4-BE49-F238E27FC236}">
                      <a16:creationId xmlns:a16="http://schemas.microsoft.com/office/drawing/2014/main" xmlns="" id="{1E6D91F7-BDDA-4B10-99B1-03E16C565F61}"/>
                    </a:ext>
                  </a:extLst>
                </p:cNvPr>
                <p:cNvSpPr/>
                <p:nvPr/>
              </p:nvSpPr>
              <p:spPr>
                <a:xfrm>
                  <a:off x="4716451" y="1590840"/>
                  <a:ext cx="164646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0" h="11623" extrusionOk="0">
                      <a:moveTo>
                        <a:pt x="2612" y="1"/>
                      </a:moveTo>
                      <a:lnTo>
                        <a:pt x="1" y="2597"/>
                      </a:lnTo>
                      <a:lnTo>
                        <a:pt x="1585" y="4197"/>
                      </a:lnTo>
                      <a:lnTo>
                        <a:pt x="1" y="5812"/>
                      </a:lnTo>
                      <a:lnTo>
                        <a:pt x="1585" y="7411"/>
                      </a:lnTo>
                      <a:lnTo>
                        <a:pt x="1" y="9011"/>
                      </a:lnTo>
                      <a:lnTo>
                        <a:pt x="2612" y="11622"/>
                      </a:lnTo>
                      <a:lnTo>
                        <a:pt x="6279" y="7940"/>
                      </a:lnTo>
                      <a:lnTo>
                        <a:pt x="4151" y="5812"/>
                      </a:lnTo>
                      <a:lnTo>
                        <a:pt x="6279" y="3668"/>
                      </a:lnTo>
                      <a:lnTo>
                        <a:pt x="26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Google Shape;2150;p85">
                  <a:extLst>
                    <a:ext uri="{FF2B5EF4-FFF2-40B4-BE49-F238E27FC236}">
                      <a16:creationId xmlns:a16="http://schemas.microsoft.com/office/drawing/2014/main" xmlns="" id="{EBEA2966-1E45-4AB1-AC0F-20B4C16EC7E3}"/>
                    </a:ext>
                  </a:extLst>
                </p:cNvPr>
                <p:cNvSpPr/>
                <p:nvPr/>
              </p:nvSpPr>
              <p:spPr>
                <a:xfrm>
                  <a:off x="4674109" y="1674343"/>
                  <a:ext cx="53064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38" extrusionOk="0">
                      <a:moveTo>
                        <a:pt x="1012" y="0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Google Shape;2151;p85">
                  <a:extLst>
                    <a:ext uri="{FF2B5EF4-FFF2-40B4-BE49-F238E27FC236}">
                      <a16:creationId xmlns:a16="http://schemas.microsoft.com/office/drawing/2014/main" xmlns="" id="{9F395260-36B3-4459-ABCC-6AD4B516B890}"/>
                    </a:ext>
                  </a:extLst>
                </p:cNvPr>
                <p:cNvSpPr/>
                <p:nvPr/>
              </p:nvSpPr>
              <p:spPr>
                <a:xfrm>
                  <a:off x="4632160" y="1632002"/>
                  <a:ext cx="53457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9" h="2039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38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Google Shape;2152;p85">
                  <a:extLst>
                    <a:ext uri="{FF2B5EF4-FFF2-40B4-BE49-F238E27FC236}">
                      <a16:creationId xmlns:a16="http://schemas.microsoft.com/office/drawing/2014/main" xmlns="" id="{A629AE2B-5B1B-4F8D-A175-7735AF7C8144}"/>
                    </a:ext>
                  </a:extLst>
                </p:cNvPr>
                <p:cNvSpPr/>
                <p:nvPr/>
              </p:nvSpPr>
              <p:spPr>
                <a:xfrm>
                  <a:off x="4352414" y="1590840"/>
                  <a:ext cx="164620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9" h="11623" extrusionOk="0">
                      <a:moveTo>
                        <a:pt x="3683" y="1"/>
                      </a:moveTo>
                      <a:lnTo>
                        <a:pt x="0" y="3668"/>
                      </a:lnTo>
                      <a:lnTo>
                        <a:pt x="2128" y="5812"/>
                      </a:lnTo>
                      <a:lnTo>
                        <a:pt x="0" y="7940"/>
                      </a:lnTo>
                      <a:lnTo>
                        <a:pt x="3683" y="11622"/>
                      </a:lnTo>
                      <a:lnTo>
                        <a:pt x="6279" y="9011"/>
                      </a:lnTo>
                      <a:lnTo>
                        <a:pt x="4694" y="7411"/>
                      </a:lnTo>
                      <a:lnTo>
                        <a:pt x="6279" y="5812"/>
                      </a:lnTo>
                      <a:lnTo>
                        <a:pt x="4694" y="4197"/>
                      </a:lnTo>
                      <a:lnTo>
                        <a:pt x="6279" y="2597"/>
                      </a:lnTo>
                      <a:lnTo>
                        <a:pt x="368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Google Shape;2153;p85">
                  <a:extLst>
                    <a:ext uri="{FF2B5EF4-FFF2-40B4-BE49-F238E27FC236}">
                      <a16:creationId xmlns:a16="http://schemas.microsoft.com/office/drawing/2014/main" xmlns="" id="{83C85E32-EDAF-42AD-8AEC-241A82F5DC54}"/>
                    </a:ext>
                  </a:extLst>
                </p:cNvPr>
                <p:cNvSpPr/>
                <p:nvPr/>
              </p:nvSpPr>
              <p:spPr>
                <a:xfrm>
                  <a:off x="4296622" y="1702449"/>
                  <a:ext cx="81143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4" extrusionOk="0">
                      <a:moveTo>
                        <a:pt x="1540" y="0"/>
                      </a:moveTo>
                      <a:lnTo>
                        <a:pt x="0" y="1539"/>
                      </a:lnTo>
                      <a:lnTo>
                        <a:pt x="1540" y="3094"/>
                      </a:lnTo>
                      <a:lnTo>
                        <a:pt x="3094" y="1539"/>
                      </a:lnTo>
                      <a:lnTo>
                        <a:pt x="1540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Google Shape;2154;p85">
                  <a:extLst>
                    <a:ext uri="{FF2B5EF4-FFF2-40B4-BE49-F238E27FC236}">
                      <a16:creationId xmlns:a16="http://schemas.microsoft.com/office/drawing/2014/main" xmlns="" id="{5E23752A-6533-4380-9DF7-6E385743AC9B}"/>
                    </a:ext>
                  </a:extLst>
                </p:cNvPr>
                <p:cNvSpPr/>
                <p:nvPr/>
              </p:nvSpPr>
              <p:spPr>
                <a:xfrm>
                  <a:off x="4548289" y="1632395"/>
                  <a:ext cx="53038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4" extrusionOk="0">
                      <a:moveTo>
                        <a:pt x="1011" y="1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23" y="1012"/>
                      </a:lnTo>
                      <a:lnTo>
                        <a:pt x="1011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Google Shape;2155;p85">
                  <a:extLst>
                    <a:ext uri="{FF2B5EF4-FFF2-40B4-BE49-F238E27FC236}">
                      <a16:creationId xmlns:a16="http://schemas.microsoft.com/office/drawing/2014/main" xmlns="" id="{D3A51FCC-B396-4C59-A4B6-A2C8941167B7}"/>
                    </a:ext>
                  </a:extLst>
                </p:cNvPr>
                <p:cNvSpPr/>
                <p:nvPr/>
              </p:nvSpPr>
              <p:spPr>
                <a:xfrm>
                  <a:off x="4506340" y="1674343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2" y="0"/>
                      </a:moveTo>
                      <a:lnTo>
                        <a:pt x="0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Google Shape;2156;p85">
                  <a:extLst>
                    <a:ext uri="{FF2B5EF4-FFF2-40B4-BE49-F238E27FC236}">
                      <a16:creationId xmlns:a16="http://schemas.microsoft.com/office/drawing/2014/main" xmlns="" id="{0D7FFA9A-D375-4F6A-AF73-9430AF8384F1}"/>
                    </a:ext>
                  </a:extLst>
                </p:cNvPr>
                <p:cNvSpPr/>
                <p:nvPr/>
              </p:nvSpPr>
              <p:spPr>
                <a:xfrm>
                  <a:off x="4590238" y="1674343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38" y="1012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Google Shape;2157;p85">
                  <a:extLst>
                    <a:ext uri="{FF2B5EF4-FFF2-40B4-BE49-F238E27FC236}">
                      <a16:creationId xmlns:a16="http://schemas.microsoft.com/office/drawing/2014/main" xmlns="" id="{D6684EBF-AD71-47FE-8187-B54EB4BDEEEF}"/>
                    </a:ext>
                  </a:extLst>
                </p:cNvPr>
                <p:cNvSpPr/>
                <p:nvPr/>
              </p:nvSpPr>
              <p:spPr>
                <a:xfrm>
                  <a:off x="4548289" y="1716292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3"/>
                      </a:lnTo>
                      <a:lnTo>
                        <a:pt x="2038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Google Shape;2158;p85">
                  <a:extLst>
                    <a:ext uri="{FF2B5EF4-FFF2-40B4-BE49-F238E27FC236}">
                      <a16:creationId xmlns:a16="http://schemas.microsoft.com/office/drawing/2014/main" xmlns="" id="{CC0B7188-25E7-4F94-B7AA-787828239953}"/>
                    </a:ext>
                  </a:extLst>
                </p:cNvPr>
                <p:cNvSpPr/>
                <p:nvPr/>
              </p:nvSpPr>
              <p:spPr>
                <a:xfrm>
                  <a:off x="4506340" y="1758240"/>
                  <a:ext cx="53038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38" extrusionOk="0">
                      <a:moveTo>
                        <a:pt x="1012" y="0"/>
                      </a:moveTo>
                      <a:lnTo>
                        <a:pt x="0" y="1026"/>
                      </a:lnTo>
                      <a:lnTo>
                        <a:pt x="1012" y="2038"/>
                      </a:lnTo>
                      <a:lnTo>
                        <a:pt x="2023" y="1026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Google Shape;2159;p85">
                  <a:extLst>
                    <a:ext uri="{FF2B5EF4-FFF2-40B4-BE49-F238E27FC236}">
                      <a16:creationId xmlns:a16="http://schemas.microsoft.com/office/drawing/2014/main" xmlns="" id="{BEBD1646-B9BD-4C22-B952-508415616B8E}"/>
                    </a:ext>
                  </a:extLst>
                </p:cNvPr>
                <p:cNvSpPr/>
                <p:nvPr/>
              </p:nvSpPr>
              <p:spPr>
                <a:xfrm>
                  <a:off x="4632553" y="1716292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Google Shape;2160;p85">
                  <a:extLst>
                    <a:ext uri="{FF2B5EF4-FFF2-40B4-BE49-F238E27FC236}">
                      <a16:creationId xmlns:a16="http://schemas.microsoft.com/office/drawing/2014/main" xmlns="" id="{394F23C0-6246-4483-A515-41E2FFDF807A}"/>
                    </a:ext>
                  </a:extLst>
                </p:cNvPr>
                <p:cNvSpPr/>
                <p:nvPr/>
              </p:nvSpPr>
              <p:spPr>
                <a:xfrm>
                  <a:off x="4590631" y="1758240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2"/>
                      </a:lnTo>
                      <a:lnTo>
                        <a:pt x="2023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Google Shape;2161;p85">
                  <a:extLst>
                    <a:ext uri="{FF2B5EF4-FFF2-40B4-BE49-F238E27FC236}">
                      <a16:creationId xmlns:a16="http://schemas.microsoft.com/office/drawing/2014/main" xmlns="" id="{BDEB2224-8845-458C-A9BF-7C4EBEADF7FA}"/>
                    </a:ext>
                  </a:extLst>
                </p:cNvPr>
                <p:cNvSpPr/>
                <p:nvPr/>
              </p:nvSpPr>
              <p:spPr>
                <a:xfrm>
                  <a:off x="4548289" y="1800163"/>
                  <a:ext cx="53431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39" extrusionOk="0">
                      <a:moveTo>
                        <a:pt x="1026" y="1"/>
                      </a:moveTo>
                      <a:lnTo>
                        <a:pt x="0" y="1027"/>
                      </a:lnTo>
                      <a:lnTo>
                        <a:pt x="1026" y="2038"/>
                      </a:lnTo>
                      <a:lnTo>
                        <a:pt x="2038" y="1027"/>
                      </a:lnTo>
                      <a:lnTo>
                        <a:pt x="1026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Google Shape;2162;p85">
                  <a:extLst>
                    <a:ext uri="{FF2B5EF4-FFF2-40B4-BE49-F238E27FC236}">
                      <a16:creationId xmlns:a16="http://schemas.microsoft.com/office/drawing/2014/main" xmlns="" id="{2719EBC2-B163-4ED2-8DDF-3C7DAA200B22}"/>
                    </a:ext>
                  </a:extLst>
                </p:cNvPr>
                <p:cNvSpPr/>
                <p:nvPr/>
              </p:nvSpPr>
              <p:spPr>
                <a:xfrm>
                  <a:off x="4464784" y="184250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2597" y="1"/>
                      </a:moveTo>
                      <a:lnTo>
                        <a:pt x="1" y="2597"/>
                      </a:lnTo>
                      <a:lnTo>
                        <a:pt x="3653" y="6279"/>
                      </a:lnTo>
                      <a:lnTo>
                        <a:pt x="5796" y="4151"/>
                      </a:lnTo>
                      <a:lnTo>
                        <a:pt x="7939" y="6279"/>
                      </a:lnTo>
                      <a:lnTo>
                        <a:pt x="11607" y="2597"/>
                      </a:lnTo>
                      <a:lnTo>
                        <a:pt x="8996" y="1"/>
                      </a:lnTo>
                      <a:lnTo>
                        <a:pt x="7396" y="1601"/>
                      </a:lnTo>
                      <a:lnTo>
                        <a:pt x="5796" y="1"/>
                      </a:lnTo>
                      <a:lnTo>
                        <a:pt x="4211" y="1601"/>
                      </a:lnTo>
                      <a:lnTo>
                        <a:pt x="2597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Google Shape;2163;p85">
                  <a:extLst>
                    <a:ext uri="{FF2B5EF4-FFF2-40B4-BE49-F238E27FC236}">
                      <a16:creationId xmlns:a16="http://schemas.microsoft.com/office/drawing/2014/main" xmlns="" id="{4BACEBB5-D2C1-4F90-A495-4969F240A7ED}"/>
                    </a:ext>
                  </a:extLst>
                </p:cNvPr>
                <p:cNvSpPr/>
                <p:nvPr/>
              </p:nvSpPr>
              <p:spPr>
                <a:xfrm>
                  <a:off x="4674109" y="1758634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Google Shape;2164;p85">
                  <a:extLst>
                    <a:ext uri="{FF2B5EF4-FFF2-40B4-BE49-F238E27FC236}">
                      <a16:creationId xmlns:a16="http://schemas.microsoft.com/office/drawing/2014/main" xmlns="" id="{CDE4EAAC-6F3B-4952-8E97-6B619CADA947}"/>
                    </a:ext>
                  </a:extLst>
                </p:cNvPr>
                <p:cNvSpPr/>
                <p:nvPr/>
              </p:nvSpPr>
              <p:spPr>
                <a:xfrm>
                  <a:off x="4632553" y="1800163"/>
                  <a:ext cx="53064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4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Google Shape;2165;p85">
                  <a:extLst>
                    <a:ext uri="{FF2B5EF4-FFF2-40B4-BE49-F238E27FC236}">
                      <a16:creationId xmlns:a16="http://schemas.microsoft.com/office/drawing/2014/main" xmlns="" id="{605D95B3-B259-46EC-AF20-1DD678D23C91}"/>
                    </a:ext>
                  </a:extLst>
                </p:cNvPr>
                <p:cNvSpPr/>
                <p:nvPr/>
              </p:nvSpPr>
              <p:spPr>
                <a:xfrm>
                  <a:off x="4576368" y="1982193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55" y="0"/>
                      </a:moveTo>
                      <a:lnTo>
                        <a:pt x="1" y="1540"/>
                      </a:lnTo>
                      <a:lnTo>
                        <a:pt x="1555" y="3094"/>
                      </a:lnTo>
                      <a:lnTo>
                        <a:pt x="3095" y="1540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Google Shape;2166;p85">
                  <a:extLst>
                    <a:ext uri="{FF2B5EF4-FFF2-40B4-BE49-F238E27FC236}">
                      <a16:creationId xmlns:a16="http://schemas.microsoft.com/office/drawing/2014/main" xmlns="" id="{588E30AE-3803-4C16-8983-837CF2D6C63B}"/>
                    </a:ext>
                  </a:extLst>
                </p:cNvPr>
                <p:cNvSpPr/>
                <p:nvPr/>
              </p:nvSpPr>
              <p:spPr>
                <a:xfrm>
                  <a:off x="4479440" y="2280945"/>
                  <a:ext cx="274235" cy="3130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0" h="11939" extrusionOk="0">
                      <a:moveTo>
                        <a:pt x="5237" y="1781"/>
                      </a:moveTo>
                      <a:lnTo>
                        <a:pt x="5449" y="2445"/>
                      </a:lnTo>
                      <a:lnTo>
                        <a:pt x="5735" y="3155"/>
                      </a:lnTo>
                      <a:lnTo>
                        <a:pt x="5464" y="3336"/>
                      </a:lnTo>
                      <a:lnTo>
                        <a:pt x="5237" y="3532"/>
                      </a:lnTo>
                      <a:lnTo>
                        <a:pt x="5011" y="3336"/>
                      </a:lnTo>
                      <a:lnTo>
                        <a:pt x="4724" y="3155"/>
                      </a:lnTo>
                      <a:lnTo>
                        <a:pt x="5011" y="2430"/>
                      </a:lnTo>
                      <a:lnTo>
                        <a:pt x="5237" y="1781"/>
                      </a:lnTo>
                      <a:close/>
                      <a:moveTo>
                        <a:pt x="2068" y="3336"/>
                      </a:moveTo>
                      <a:lnTo>
                        <a:pt x="2747" y="3351"/>
                      </a:lnTo>
                      <a:lnTo>
                        <a:pt x="3381" y="3442"/>
                      </a:lnTo>
                      <a:lnTo>
                        <a:pt x="3668" y="3517"/>
                      </a:lnTo>
                      <a:lnTo>
                        <a:pt x="3471" y="3925"/>
                      </a:lnTo>
                      <a:lnTo>
                        <a:pt x="3064" y="4634"/>
                      </a:lnTo>
                      <a:lnTo>
                        <a:pt x="2671" y="5147"/>
                      </a:lnTo>
                      <a:lnTo>
                        <a:pt x="2309" y="5419"/>
                      </a:lnTo>
                      <a:lnTo>
                        <a:pt x="2128" y="5449"/>
                      </a:lnTo>
                      <a:lnTo>
                        <a:pt x="2068" y="5434"/>
                      </a:lnTo>
                      <a:lnTo>
                        <a:pt x="1841" y="5313"/>
                      </a:lnTo>
                      <a:lnTo>
                        <a:pt x="1524" y="4921"/>
                      </a:lnTo>
                      <a:lnTo>
                        <a:pt x="1132" y="4106"/>
                      </a:lnTo>
                      <a:lnTo>
                        <a:pt x="936" y="3487"/>
                      </a:lnTo>
                      <a:lnTo>
                        <a:pt x="1313" y="3411"/>
                      </a:lnTo>
                      <a:lnTo>
                        <a:pt x="2068" y="3336"/>
                      </a:lnTo>
                      <a:close/>
                      <a:moveTo>
                        <a:pt x="8422" y="3336"/>
                      </a:moveTo>
                      <a:lnTo>
                        <a:pt x="9161" y="3426"/>
                      </a:lnTo>
                      <a:lnTo>
                        <a:pt x="9554" y="3502"/>
                      </a:lnTo>
                      <a:lnTo>
                        <a:pt x="9342" y="4121"/>
                      </a:lnTo>
                      <a:lnTo>
                        <a:pt x="8950" y="4936"/>
                      </a:lnTo>
                      <a:lnTo>
                        <a:pt x="8633" y="5328"/>
                      </a:lnTo>
                      <a:lnTo>
                        <a:pt x="8407" y="5449"/>
                      </a:lnTo>
                      <a:lnTo>
                        <a:pt x="8346" y="5464"/>
                      </a:lnTo>
                      <a:lnTo>
                        <a:pt x="8180" y="5434"/>
                      </a:lnTo>
                      <a:lnTo>
                        <a:pt x="7803" y="5162"/>
                      </a:lnTo>
                      <a:lnTo>
                        <a:pt x="7411" y="4649"/>
                      </a:lnTo>
                      <a:lnTo>
                        <a:pt x="7018" y="3955"/>
                      </a:lnTo>
                      <a:lnTo>
                        <a:pt x="6822" y="3532"/>
                      </a:lnTo>
                      <a:lnTo>
                        <a:pt x="7109" y="3457"/>
                      </a:lnTo>
                      <a:lnTo>
                        <a:pt x="7728" y="3351"/>
                      </a:lnTo>
                      <a:lnTo>
                        <a:pt x="8422" y="3336"/>
                      </a:lnTo>
                      <a:close/>
                      <a:moveTo>
                        <a:pt x="5237" y="4800"/>
                      </a:moveTo>
                      <a:lnTo>
                        <a:pt x="5373" y="5087"/>
                      </a:lnTo>
                      <a:lnTo>
                        <a:pt x="5524" y="5675"/>
                      </a:lnTo>
                      <a:lnTo>
                        <a:pt x="5524" y="6279"/>
                      </a:lnTo>
                      <a:lnTo>
                        <a:pt x="5373" y="6868"/>
                      </a:lnTo>
                      <a:lnTo>
                        <a:pt x="5237" y="7139"/>
                      </a:lnTo>
                      <a:lnTo>
                        <a:pt x="5086" y="6868"/>
                      </a:lnTo>
                      <a:lnTo>
                        <a:pt x="4950" y="6279"/>
                      </a:lnTo>
                      <a:lnTo>
                        <a:pt x="4950" y="5675"/>
                      </a:lnTo>
                      <a:lnTo>
                        <a:pt x="5086" y="5087"/>
                      </a:lnTo>
                      <a:lnTo>
                        <a:pt x="5237" y="4800"/>
                      </a:lnTo>
                      <a:close/>
                      <a:moveTo>
                        <a:pt x="4392" y="3879"/>
                      </a:moveTo>
                      <a:lnTo>
                        <a:pt x="4573" y="3985"/>
                      </a:lnTo>
                      <a:lnTo>
                        <a:pt x="4724" y="4121"/>
                      </a:lnTo>
                      <a:lnTo>
                        <a:pt x="4588" y="4332"/>
                      </a:lnTo>
                      <a:lnTo>
                        <a:pt x="4377" y="4770"/>
                      </a:lnTo>
                      <a:lnTo>
                        <a:pt x="4226" y="5238"/>
                      </a:lnTo>
                      <a:lnTo>
                        <a:pt x="4166" y="5705"/>
                      </a:lnTo>
                      <a:lnTo>
                        <a:pt x="4166" y="6188"/>
                      </a:lnTo>
                      <a:lnTo>
                        <a:pt x="4226" y="6671"/>
                      </a:lnTo>
                      <a:lnTo>
                        <a:pt x="4377" y="7139"/>
                      </a:lnTo>
                      <a:lnTo>
                        <a:pt x="4588" y="7592"/>
                      </a:lnTo>
                      <a:lnTo>
                        <a:pt x="4724" y="7803"/>
                      </a:lnTo>
                      <a:lnTo>
                        <a:pt x="4558" y="7939"/>
                      </a:lnTo>
                      <a:lnTo>
                        <a:pt x="4392" y="8045"/>
                      </a:lnTo>
                      <a:lnTo>
                        <a:pt x="4060" y="7411"/>
                      </a:lnTo>
                      <a:lnTo>
                        <a:pt x="3517" y="6581"/>
                      </a:lnTo>
                      <a:lnTo>
                        <a:pt x="3124" y="6143"/>
                      </a:lnTo>
                      <a:lnTo>
                        <a:pt x="2913" y="5962"/>
                      </a:lnTo>
                      <a:lnTo>
                        <a:pt x="3124" y="5796"/>
                      </a:lnTo>
                      <a:lnTo>
                        <a:pt x="3517" y="5358"/>
                      </a:lnTo>
                      <a:lnTo>
                        <a:pt x="4075" y="4528"/>
                      </a:lnTo>
                      <a:lnTo>
                        <a:pt x="4392" y="3879"/>
                      </a:lnTo>
                      <a:close/>
                      <a:moveTo>
                        <a:pt x="6098" y="3909"/>
                      </a:moveTo>
                      <a:lnTo>
                        <a:pt x="6430" y="4558"/>
                      </a:lnTo>
                      <a:lnTo>
                        <a:pt x="6988" y="5388"/>
                      </a:lnTo>
                      <a:lnTo>
                        <a:pt x="7380" y="5826"/>
                      </a:lnTo>
                      <a:lnTo>
                        <a:pt x="7592" y="5992"/>
                      </a:lnTo>
                      <a:lnTo>
                        <a:pt x="7380" y="6143"/>
                      </a:lnTo>
                      <a:lnTo>
                        <a:pt x="6973" y="6581"/>
                      </a:lnTo>
                      <a:lnTo>
                        <a:pt x="6414" y="7426"/>
                      </a:lnTo>
                      <a:lnTo>
                        <a:pt x="6098" y="8060"/>
                      </a:lnTo>
                      <a:lnTo>
                        <a:pt x="5931" y="7954"/>
                      </a:lnTo>
                      <a:lnTo>
                        <a:pt x="5781" y="7818"/>
                      </a:lnTo>
                      <a:lnTo>
                        <a:pt x="5916" y="7607"/>
                      </a:lnTo>
                      <a:lnTo>
                        <a:pt x="6128" y="7154"/>
                      </a:lnTo>
                      <a:lnTo>
                        <a:pt x="6264" y="6686"/>
                      </a:lnTo>
                      <a:lnTo>
                        <a:pt x="6339" y="6219"/>
                      </a:lnTo>
                      <a:lnTo>
                        <a:pt x="6339" y="5736"/>
                      </a:lnTo>
                      <a:lnTo>
                        <a:pt x="6264" y="5253"/>
                      </a:lnTo>
                      <a:lnTo>
                        <a:pt x="6128" y="4800"/>
                      </a:lnTo>
                      <a:lnTo>
                        <a:pt x="5916" y="4362"/>
                      </a:lnTo>
                      <a:lnTo>
                        <a:pt x="5781" y="4151"/>
                      </a:lnTo>
                      <a:lnTo>
                        <a:pt x="5931" y="4030"/>
                      </a:lnTo>
                      <a:lnTo>
                        <a:pt x="6098" y="3909"/>
                      </a:lnTo>
                      <a:close/>
                      <a:moveTo>
                        <a:pt x="2128" y="6475"/>
                      </a:moveTo>
                      <a:lnTo>
                        <a:pt x="2309" y="6505"/>
                      </a:lnTo>
                      <a:lnTo>
                        <a:pt x="2671" y="6777"/>
                      </a:lnTo>
                      <a:lnTo>
                        <a:pt x="3064" y="7290"/>
                      </a:lnTo>
                      <a:lnTo>
                        <a:pt x="3471" y="7984"/>
                      </a:lnTo>
                      <a:lnTo>
                        <a:pt x="3668" y="8407"/>
                      </a:lnTo>
                      <a:lnTo>
                        <a:pt x="3381" y="8482"/>
                      </a:lnTo>
                      <a:lnTo>
                        <a:pt x="2747" y="8588"/>
                      </a:lnTo>
                      <a:lnTo>
                        <a:pt x="2068" y="8603"/>
                      </a:lnTo>
                      <a:lnTo>
                        <a:pt x="1313" y="8543"/>
                      </a:lnTo>
                      <a:lnTo>
                        <a:pt x="936" y="8467"/>
                      </a:lnTo>
                      <a:lnTo>
                        <a:pt x="1132" y="7834"/>
                      </a:lnTo>
                      <a:lnTo>
                        <a:pt x="1524" y="7019"/>
                      </a:lnTo>
                      <a:lnTo>
                        <a:pt x="1841" y="6626"/>
                      </a:lnTo>
                      <a:lnTo>
                        <a:pt x="2068" y="6490"/>
                      </a:lnTo>
                      <a:lnTo>
                        <a:pt x="2128" y="6475"/>
                      </a:lnTo>
                      <a:close/>
                      <a:moveTo>
                        <a:pt x="8407" y="6505"/>
                      </a:moveTo>
                      <a:lnTo>
                        <a:pt x="8633" y="6626"/>
                      </a:lnTo>
                      <a:lnTo>
                        <a:pt x="8950" y="7034"/>
                      </a:lnTo>
                      <a:lnTo>
                        <a:pt x="9342" y="7834"/>
                      </a:lnTo>
                      <a:lnTo>
                        <a:pt x="9554" y="8467"/>
                      </a:lnTo>
                      <a:lnTo>
                        <a:pt x="9161" y="8528"/>
                      </a:lnTo>
                      <a:lnTo>
                        <a:pt x="8422" y="8603"/>
                      </a:lnTo>
                      <a:lnTo>
                        <a:pt x="7728" y="8588"/>
                      </a:lnTo>
                      <a:lnTo>
                        <a:pt x="7109" y="8482"/>
                      </a:lnTo>
                      <a:lnTo>
                        <a:pt x="6822" y="8407"/>
                      </a:lnTo>
                      <a:lnTo>
                        <a:pt x="7018" y="8000"/>
                      </a:lnTo>
                      <a:lnTo>
                        <a:pt x="7411" y="7305"/>
                      </a:lnTo>
                      <a:lnTo>
                        <a:pt x="7803" y="6792"/>
                      </a:lnTo>
                      <a:lnTo>
                        <a:pt x="8180" y="6520"/>
                      </a:lnTo>
                      <a:lnTo>
                        <a:pt x="8346" y="6505"/>
                      </a:lnTo>
                      <a:close/>
                      <a:moveTo>
                        <a:pt x="5237" y="8422"/>
                      </a:moveTo>
                      <a:lnTo>
                        <a:pt x="5449" y="8618"/>
                      </a:lnTo>
                      <a:lnTo>
                        <a:pt x="5735" y="8799"/>
                      </a:lnTo>
                      <a:lnTo>
                        <a:pt x="5464" y="9524"/>
                      </a:lnTo>
                      <a:lnTo>
                        <a:pt x="5237" y="10173"/>
                      </a:lnTo>
                      <a:lnTo>
                        <a:pt x="5011" y="9509"/>
                      </a:lnTo>
                      <a:lnTo>
                        <a:pt x="4724" y="8799"/>
                      </a:lnTo>
                      <a:lnTo>
                        <a:pt x="5011" y="8603"/>
                      </a:lnTo>
                      <a:lnTo>
                        <a:pt x="5237" y="8422"/>
                      </a:lnTo>
                      <a:close/>
                      <a:moveTo>
                        <a:pt x="5237" y="0"/>
                      </a:moveTo>
                      <a:lnTo>
                        <a:pt x="5086" y="31"/>
                      </a:lnTo>
                      <a:lnTo>
                        <a:pt x="4890" y="182"/>
                      </a:lnTo>
                      <a:lnTo>
                        <a:pt x="4830" y="302"/>
                      </a:lnTo>
                      <a:lnTo>
                        <a:pt x="4649" y="951"/>
                      </a:lnTo>
                      <a:lnTo>
                        <a:pt x="4226" y="2204"/>
                      </a:lnTo>
                      <a:lnTo>
                        <a:pt x="3985" y="2793"/>
                      </a:lnTo>
                      <a:lnTo>
                        <a:pt x="3652" y="2687"/>
                      </a:lnTo>
                      <a:lnTo>
                        <a:pt x="2868" y="2551"/>
                      </a:lnTo>
                      <a:lnTo>
                        <a:pt x="1962" y="2536"/>
                      </a:lnTo>
                      <a:lnTo>
                        <a:pt x="906" y="2657"/>
                      </a:lnTo>
                      <a:lnTo>
                        <a:pt x="302" y="2793"/>
                      </a:lnTo>
                      <a:lnTo>
                        <a:pt x="166" y="2853"/>
                      </a:lnTo>
                      <a:lnTo>
                        <a:pt x="60" y="2989"/>
                      </a:lnTo>
                      <a:lnTo>
                        <a:pt x="30" y="3064"/>
                      </a:lnTo>
                      <a:lnTo>
                        <a:pt x="0" y="3215"/>
                      </a:lnTo>
                      <a:lnTo>
                        <a:pt x="30" y="3291"/>
                      </a:lnTo>
                      <a:lnTo>
                        <a:pt x="166" y="3789"/>
                      </a:lnTo>
                      <a:lnTo>
                        <a:pt x="483" y="4649"/>
                      </a:lnTo>
                      <a:lnTo>
                        <a:pt x="815" y="5313"/>
                      </a:lnTo>
                      <a:lnTo>
                        <a:pt x="1177" y="5796"/>
                      </a:lnTo>
                      <a:lnTo>
                        <a:pt x="1358" y="5962"/>
                      </a:lnTo>
                      <a:lnTo>
                        <a:pt x="1162" y="6143"/>
                      </a:lnTo>
                      <a:lnTo>
                        <a:pt x="800" y="6626"/>
                      </a:lnTo>
                      <a:lnTo>
                        <a:pt x="468" y="7290"/>
                      </a:lnTo>
                      <a:lnTo>
                        <a:pt x="166" y="8150"/>
                      </a:lnTo>
                      <a:lnTo>
                        <a:pt x="30" y="8649"/>
                      </a:lnTo>
                      <a:lnTo>
                        <a:pt x="0" y="8799"/>
                      </a:lnTo>
                      <a:lnTo>
                        <a:pt x="60" y="8950"/>
                      </a:lnTo>
                      <a:lnTo>
                        <a:pt x="151" y="9086"/>
                      </a:lnTo>
                      <a:lnTo>
                        <a:pt x="302" y="9131"/>
                      </a:lnTo>
                      <a:lnTo>
                        <a:pt x="906" y="9282"/>
                      </a:lnTo>
                      <a:lnTo>
                        <a:pt x="1962" y="9403"/>
                      </a:lnTo>
                      <a:lnTo>
                        <a:pt x="2883" y="9388"/>
                      </a:lnTo>
                      <a:lnTo>
                        <a:pt x="3652" y="9252"/>
                      </a:lnTo>
                      <a:lnTo>
                        <a:pt x="3985" y="9131"/>
                      </a:lnTo>
                      <a:lnTo>
                        <a:pt x="4226" y="9735"/>
                      </a:lnTo>
                      <a:lnTo>
                        <a:pt x="4649" y="10988"/>
                      </a:lnTo>
                      <a:lnTo>
                        <a:pt x="4830" y="11622"/>
                      </a:lnTo>
                      <a:lnTo>
                        <a:pt x="4890" y="11758"/>
                      </a:lnTo>
                      <a:lnTo>
                        <a:pt x="5086" y="11924"/>
                      </a:lnTo>
                      <a:lnTo>
                        <a:pt x="5237" y="11939"/>
                      </a:lnTo>
                      <a:lnTo>
                        <a:pt x="5373" y="11924"/>
                      </a:lnTo>
                      <a:lnTo>
                        <a:pt x="5569" y="11758"/>
                      </a:lnTo>
                      <a:lnTo>
                        <a:pt x="5630" y="11622"/>
                      </a:lnTo>
                      <a:lnTo>
                        <a:pt x="5811" y="10988"/>
                      </a:lnTo>
                      <a:lnTo>
                        <a:pt x="6233" y="9735"/>
                      </a:lnTo>
                      <a:lnTo>
                        <a:pt x="6475" y="9131"/>
                      </a:lnTo>
                      <a:lnTo>
                        <a:pt x="6807" y="9252"/>
                      </a:lnTo>
                      <a:lnTo>
                        <a:pt x="7592" y="9388"/>
                      </a:lnTo>
                      <a:lnTo>
                        <a:pt x="8497" y="9403"/>
                      </a:lnTo>
                      <a:lnTo>
                        <a:pt x="9554" y="9282"/>
                      </a:lnTo>
                      <a:lnTo>
                        <a:pt x="10157" y="9131"/>
                      </a:lnTo>
                      <a:lnTo>
                        <a:pt x="10293" y="9086"/>
                      </a:lnTo>
                      <a:lnTo>
                        <a:pt x="10399" y="8950"/>
                      </a:lnTo>
                      <a:lnTo>
                        <a:pt x="10444" y="8875"/>
                      </a:lnTo>
                      <a:lnTo>
                        <a:pt x="10459" y="8724"/>
                      </a:lnTo>
                      <a:lnTo>
                        <a:pt x="10444" y="8649"/>
                      </a:lnTo>
                      <a:lnTo>
                        <a:pt x="10293" y="8150"/>
                      </a:lnTo>
                      <a:lnTo>
                        <a:pt x="9976" y="7290"/>
                      </a:lnTo>
                      <a:lnTo>
                        <a:pt x="9644" y="6626"/>
                      </a:lnTo>
                      <a:lnTo>
                        <a:pt x="9282" y="6143"/>
                      </a:lnTo>
                      <a:lnTo>
                        <a:pt x="9101" y="5962"/>
                      </a:lnTo>
                      <a:lnTo>
                        <a:pt x="9297" y="5796"/>
                      </a:lnTo>
                      <a:lnTo>
                        <a:pt x="9659" y="5313"/>
                      </a:lnTo>
                      <a:lnTo>
                        <a:pt x="9991" y="4649"/>
                      </a:lnTo>
                      <a:lnTo>
                        <a:pt x="10293" y="3789"/>
                      </a:lnTo>
                      <a:lnTo>
                        <a:pt x="10444" y="3291"/>
                      </a:lnTo>
                      <a:lnTo>
                        <a:pt x="10459" y="3140"/>
                      </a:lnTo>
                      <a:lnTo>
                        <a:pt x="10399" y="2989"/>
                      </a:lnTo>
                      <a:lnTo>
                        <a:pt x="10308" y="2853"/>
                      </a:lnTo>
                      <a:lnTo>
                        <a:pt x="10157" y="2793"/>
                      </a:lnTo>
                      <a:lnTo>
                        <a:pt x="9554" y="2657"/>
                      </a:lnTo>
                      <a:lnTo>
                        <a:pt x="8497" y="2536"/>
                      </a:lnTo>
                      <a:lnTo>
                        <a:pt x="7577" y="2551"/>
                      </a:lnTo>
                      <a:lnTo>
                        <a:pt x="6807" y="2687"/>
                      </a:lnTo>
                      <a:lnTo>
                        <a:pt x="6475" y="2793"/>
                      </a:lnTo>
                      <a:lnTo>
                        <a:pt x="6233" y="2204"/>
                      </a:lnTo>
                      <a:lnTo>
                        <a:pt x="5811" y="951"/>
                      </a:lnTo>
                      <a:lnTo>
                        <a:pt x="5630" y="302"/>
                      </a:lnTo>
                      <a:lnTo>
                        <a:pt x="5569" y="182"/>
                      </a:lnTo>
                      <a:lnTo>
                        <a:pt x="5373" y="16"/>
                      </a:lnTo>
                      <a:lnTo>
                        <a:pt x="5237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Google Shape;2167;p85">
                  <a:extLst>
                    <a:ext uri="{FF2B5EF4-FFF2-40B4-BE49-F238E27FC236}">
                      <a16:creationId xmlns:a16="http://schemas.microsoft.com/office/drawing/2014/main" xmlns="" id="{49E97950-8B50-4B1A-8373-14083EE9E2B7}"/>
                    </a:ext>
                  </a:extLst>
                </p:cNvPr>
                <p:cNvSpPr/>
                <p:nvPr/>
              </p:nvSpPr>
              <p:spPr>
                <a:xfrm>
                  <a:off x="4606047" y="2201793"/>
                  <a:ext cx="21000" cy="10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3835" extrusionOk="0">
                      <a:moveTo>
                        <a:pt x="408" y="1"/>
                      </a:moveTo>
                      <a:lnTo>
                        <a:pt x="242" y="31"/>
                      </a:lnTo>
                      <a:lnTo>
                        <a:pt x="31" y="242"/>
                      </a:lnTo>
                      <a:lnTo>
                        <a:pt x="1" y="408"/>
                      </a:lnTo>
                      <a:lnTo>
                        <a:pt x="1" y="3442"/>
                      </a:lnTo>
                      <a:lnTo>
                        <a:pt x="31" y="3593"/>
                      </a:lnTo>
                      <a:lnTo>
                        <a:pt x="242" y="3819"/>
                      </a:lnTo>
                      <a:lnTo>
                        <a:pt x="408" y="3834"/>
                      </a:lnTo>
                      <a:lnTo>
                        <a:pt x="559" y="3819"/>
                      </a:lnTo>
                      <a:lnTo>
                        <a:pt x="786" y="3593"/>
                      </a:lnTo>
                      <a:lnTo>
                        <a:pt x="801" y="3442"/>
                      </a:lnTo>
                      <a:lnTo>
                        <a:pt x="801" y="408"/>
                      </a:lnTo>
                      <a:lnTo>
                        <a:pt x="770" y="257"/>
                      </a:lnTo>
                      <a:lnTo>
                        <a:pt x="559" y="31"/>
                      </a:lnTo>
                      <a:lnTo>
                        <a:pt x="408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xmlns="" id="{E1B61051-B08B-42FB-A608-530812439601}"/>
                  </a:ext>
                </a:extLst>
              </p:cNvPr>
              <p:cNvSpPr/>
              <p:nvPr/>
            </p:nvSpPr>
            <p:spPr>
              <a:xfrm>
                <a:off x="1861662" y="-249855"/>
                <a:ext cx="45719" cy="812800"/>
              </a:xfrm>
              <a:prstGeom prst="rect">
                <a:avLst/>
              </a:prstGeom>
              <a:solidFill>
                <a:srgbClr val="DA07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24A081CF-668B-490F-8465-F086D0B3B444}"/>
                </a:ext>
              </a:extLst>
            </p:cNvPr>
            <p:cNvGrpSpPr/>
            <p:nvPr/>
          </p:nvGrpSpPr>
          <p:grpSpPr>
            <a:xfrm>
              <a:off x="2342733" y="-129373"/>
              <a:ext cx="609580" cy="1262458"/>
              <a:chOff x="914400" y="-249855"/>
              <a:chExt cx="1930759" cy="3998660"/>
            </a:xfrm>
          </p:grpSpPr>
          <p:grpSp>
            <p:nvGrpSpPr>
              <p:cNvPr id="8" name="Google Shape;2136;p85">
                <a:extLst>
                  <a:ext uri="{FF2B5EF4-FFF2-40B4-BE49-F238E27FC236}">
                    <a16:creationId xmlns:a16="http://schemas.microsoft.com/office/drawing/2014/main" xmlns="" id="{5411F71F-E0E8-4F91-B327-A4DD536BFF30}"/>
                  </a:ext>
                </a:extLst>
              </p:cNvPr>
              <p:cNvGrpSpPr/>
              <p:nvPr/>
            </p:nvGrpSpPr>
            <p:grpSpPr>
              <a:xfrm>
                <a:off x="914400" y="466787"/>
                <a:ext cx="1930759" cy="3282018"/>
                <a:chOff x="4124475" y="1250559"/>
                <a:chExt cx="984913" cy="1674213"/>
              </a:xfrm>
            </p:grpSpPr>
            <p:sp>
              <p:nvSpPr>
                <p:cNvPr id="10" name="Google Shape;2137;p85">
                  <a:extLst>
                    <a:ext uri="{FF2B5EF4-FFF2-40B4-BE49-F238E27FC236}">
                      <a16:creationId xmlns:a16="http://schemas.microsoft.com/office/drawing/2014/main" xmlns="" id="{F2085DF0-945F-43FD-B657-A3D313FD63C4}"/>
                    </a:ext>
                  </a:extLst>
                </p:cNvPr>
                <p:cNvSpPr/>
                <p:nvPr/>
              </p:nvSpPr>
              <p:spPr>
                <a:xfrm>
                  <a:off x="4405820" y="2586828"/>
                  <a:ext cx="422233" cy="84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05" h="3230" extrusionOk="0">
                      <a:moveTo>
                        <a:pt x="1540" y="0"/>
                      </a:moveTo>
                      <a:lnTo>
                        <a:pt x="1238" y="15"/>
                      </a:lnTo>
                      <a:lnTo>
                        <a:pt x="680" y="257"/>
                      </a:lnTo>
                      <a:lnTo>
                        <a:pt x="257" y="679"/>
                      </a:lnTo>
                      <a:lnTo>
                        <a:pt x="16" y="1238"/>
                      </a:lnTo>
                      <a:lnTo>
                        <a:pt x="1" y="1555"/>
                      </a:lnTo>
                      <a:lnTo>
                        <a:pt x="1" y="3230"/>
                      </a:lnTo>
                      <a:lnTo>
                        <a:pt x="16105" y="3230"/>
                      </a:lnTo>
                      <a:lnTo>
                        <a:pt x="16105" y="1555"/>
                      </a:lnTo>
                      <a:lnTo>
                        <a:pt x="16090" y="1238"/>
                      </a:lnTo>
                      <a:lnTo>
                        <a:pt x="15848" y="679"/>
                      </a:lnTo>
                      <a:lnTo>
                        <a:pt x="15441" y="257"/>
                      </a:lnTo>
                      <a:lnTo>
                        <a:pt x="14882" y="15"/>
                      </a:lnTo>
                      <a:lnTo>
                        <a:pt x="1456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Google Shape;2138;p85">
                  <a:extLst>
                    <a:ext uri="{FF2B5EF4-FFF2-40B4-BE49-F238E27FC236}">
                      <a16:creationId xmlns:a16="http://schemas.microsoft.com/office/drawing/2014/main" xmlns="" id="{17ECB1AD-E9A4-4E45-B8D9-8FF04C56D89B}"/>
                    </a:ext>
                  </a:extLst>
                </p:cNvPr>
                <p:cNvSpPr/>
                <p:nvPr/>
              </p:nvSpPr>
              <p:spPr>
                <a:xfrm>
                  <a:off x="444776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Google Shape;2139;p85">
                  <a:extLst>
                    <a:ext uri="{FF2B5EF4-FFF2-40B4-BE49-F238E27FC236}">
                      <a16:creationId xmlns:a16="http://schemas.microsoft.com/office/drawing/2014/main" xmlns="" id="{D37EC85B-C7D1-46D3-ADA2-1FCB35CC31BE}"/>
                    </a:ext>
                  </a:extLst>
                </p:cNvPr>
                <p:cNvSpPr/>
                <p:nvPr/>
              </p:nvSpPr>
              <p:spPr>
                <a:xfrm>
                  <a:off x="476432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Google Shape;2140;p85">
                  <a:extLst>
                    <a:ext uri="{FF2B5EF4-FFF2-40B4-BE49-F238E27FC236}">
                      <a16:creationId xmlns:a16="http://schemas.microsoft.com/office/drawing/2014/main" xmlns="" id="{3554359B-D4BC-421F-9939-21927B4BA88B}"/>
                    </a:ext>
                  </a:extLst>
                </p:cNvPr>
                <p:cNvSpPr/>
                <p:nvPr/>
              </p:nvSpPr>
              <p:spPr>
                <a:xfrm>
                  <a:off x="4637718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Google Shape;2141;p85">
                  <a:extLst>
                    <a:ext uri="{FF2B5EF4-FFF2-40B4-BE49-F238E27FC236}">
                      <a16:creationId xmlns:a16="http://schemas.microsoft.com/office/drawing/2014/main" xmlns="" id="{3E32342F-6E19-41D7-B701-ED2E2DC0C728}"/>
                    </a:ext>
                  </a:extLst>
                </p:cNvPr>
                <p:cNvSpPr/>
                <p:nvPr/>
              </p:nvSpPr>
              <p:spPr>
                <a:xfrm>
                  <a:off x="470100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Google Shape;2142;p85">
                  <a:extLst>
                    <a:ext uri="{FF2B5EF4-FFF2-40B4-BE49-F238E27FC236}">
                      <a16:creationId xmlns:a16="http://schemas.microsoft.com/office/drawing/2014/main" xmlns="" id="{DBB6EE59-AF12-445C-8E1C-1C21663A92AA}"/>
                    </a:ext>
                  </a:extLst>
                </p:cNvPr>
                <p:cNvSpPr/>
                <p:nvPr/>
              </p:nvSpPr>
              <p:spPr>
                <a:xfrm>
                  <a:off x="4574402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Google Shape;2143;p85">
                  <a:extLst>
                    <a:ext uri="{FF2B5EF4-FFF2-40B4-BE49-F238E27FC236}">
                      <a16:creationId xmlns:a16="http://schemas.microsoft.com/office/drawing/2014/main" xmlns="" id="{C5B97F1E-6731-4D14-A650-9F9C097ABD06}"/>
                    </a:ext>
                  </a:extLst>
                </p:cNvPr>
                <p:cNvSpPr/>
                <p:nvPr/>
              </p:nvSpPr>
              <p:spPr>
                <a:xfrm>
                  <a:off x="451108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Google Shape;2144;p85">
                  <a:extLst>
                    <a:ext uri="{FF2B5EF4-FFF2-40B4-BE49-F238E27FC236}">
                      <a16:creationId xmlns:a16="http://schemas.microsoft.com/office/drawing/2014/main" xmlns="" id="{421CEC49-54B3-4401-B859-519194133E6A}"/>
                    </a:ext>
                  </a:extLst>
                </p:cNvPr>
                <p:cNvSpPr/>
                <p:nvPr/>
              </p:nvSpPr>
              <p:spPr>
                <a:xfrm>
                  <a:off x="4124475" y="1250559"/>
                  <a:ext cx="984913" cy="984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67" h="37566" extrusionOk="0">
                      <a:moveTo>
                        <a:pt x="18550" y="0"/>
                      </a:moveTo>
                      <a:lnTo>
                        <a:pt x="18097" y="181"/>
                      </a:lnTo>
                      <a:lnTo>
                        <a:pt x="17901" y="347"/>
                      </a:lnTo>
                      <a:lnTo>
                        <a:pt x="363" y="17900"/>
                      </a:lnTo>
                      <a:lnTo>
                        <a:pt x="182" y="18096"/>
                      </a:lnTo>
                      <a:lnTo>
                        <a:pt x="1" y="18549"/>
                      </a:lnTo>
                      <a:lnTo>
                        <a:pt x="1" y="19017"/>
                      </a:lnTo>
                      <a:lnTo>
                        <a:pt x="182" y="19470"/>
                      </a:lnTo>
                      <a:lnTo>
                        <a:pt x="363" y="19666"/>
                      </a:lnTo>
                      <a:lnTo>
                        <a:pt x="17901" y="37219"/>
                      </a:lnTo>
                      <a:lnTo>
                        <a:pt x="18097" y="37385"/>
                      </a:lnTo>
                      <a:lnTo>
                        <a:pt x="18535" y="37566"/>
                      </a:lnTo>
                      <a:lnTo>
                        <a:pt x="19018" y="37566"/>
                      </a:lnTo>
                      <a:lnTo>
                        <a:pt x="19470" y="37385"/>
                      </a:lnTo>
                      <a:lnTo>
                        <a:pt x="19682" y="37219"/>
                      </a:lnTo>
                      <a:lnTo>
                        <a:pt x="37220" y="19666"/>
                      </a:lnTo>
                      <a:lnTo>
                        <a:pt x="37386" y="19470"/>
                      </a:lnTo>
                      <a:lnTo>
                        <a:pt x="37567" y="19017"/>
                      </a:lnTo>
                      <a:lnTo>
                        <a:pt x="37567" y="18549"/>
                      </a:lnTo>
                      <a:lnTo>
                        <a:pt x="37386" y="18096"/>
                      </a:lnTo>
                      <a:lnTo>
                        <a:pt x="37220" y="17900"/>
                      </a:lnTo>
                      <a:lnTo>
                        <a:pt x="19682" y="347"/>
                      </a:lnTo>
                      <a:lnTo>
                        <a:pt x="19486" y="181"/>
                      </a:lnTo>
                      <a:lnTo>
                        <a:pt x="19033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Google Shape;2145;p85">
                  <a:extLst>
                    <a:ext uri="{FF2B5EF4-FFF2-40B4-BE49-F238E27FC236}">
                      <a16:creationId xmlns:a16="http://schemas.microsoft.com/office/drawing/2014/main" xmlns="" id="{5098BDD9-ADED-4D52-87AB-57EE916A21EB}"/>
                    </a:ext>
                  </a:extLst>
                </p:cNvPr>
                <p:cNvSpPr/>
                <p:nvPr/>
              </p:nvSpPr>
              <p:spPr>
                <a:xfrm>
                  <a:off x="4229740" y="1355797"/>
                  <a:ext cx="774386" cy="774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37" h="29538" extrusionOk="0">
                      <a:moveTo>
                        <a:pt x="14761" y="1"/>
                      </a:moveTo>
                      <a:lnTo>
                        <a:pt x="1" y="14777"/>
                      </a:lnTo>
                      <a:lnTo>
                        <a:pt x="14761" y="29537"/>
                      </a:lnTo>
                      <a:lnTo>
                        <a:pt x="29537" y="14777"/>
                      </a:lnTo>
                      <a:lnTo>
                        <a:pt x="14761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Google Shape;2146;p85">
                  <a:extLst>
                    <a:ext uri="{FF2B5EF4-FFF2-40B4-BE49-F238E27FC236}">
                      <a16:creationId xmlns:a16="http://schemas.microsoft.com/office/drawing/2014/main" xmlns="" id="{6091754F-B48E-49B2-91B9-930464108F3F}"/>
                    </a:ext>
                  </a:extLst>
                </p:cNvPr>
                <p:cNvSpPr/>
                <p:nvPr/>
              </p:nvSpPr>
              <p:spPr>
                <a:xfrm>
                  <a:off x="4855747" y="1702449"/>
                  <a:ext cx="81536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0" h="3094" extrusionOk="0">
                      <a:moveTo>
                        <a:pt x="1555" y="0"/>
                      </a:moveTo>
                      <a:lnTo>
                        <a:pt x="0" y="1555"/>
                      </a:lnTo>
                      <a:lnTo>
                        <a:pt x="1555" y="3094"/>
                      </a:lnTo>
                      <a:lnTo>
                        <a:pt x="3109" y="1555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Google Shape;2147;p85">
                  <a:extLst>
                    <a:ext uri="{FF2B5EF4-FFF2-40B4-BE49-F238E27FC236}">
                      <a16:creationId xmlns:a16="http://schemas.microsoft.com/office/drawing/2014/main" xmlns="" id="{DE857AC8-7956-4BB8-9957-767C9B79063D}"/>
                    </a:ext>
                  </a:extLst>
                </p:cNvPr>
                <p:cNvSpPr/>
                <p:nvPr/>
              </p:nvSpPr>
              <p:spPr>
                <a:xfrm>
                  <a:off x="4576762" y="1422679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40" y="1"/>
                      </a:moveTo>
                      <a:lnTo>
                        <a:pt x="1" y="1555"/>
                      </a:lnTo>
                      <a:lnTo>
                        <a:pt x="1540" y="3095"/>
                      </a:lnTo>
                      <a:lnTo>
                        <a:pt x="3095" y="1555"/>
                      </a:lnTo>
                      <a:lnTo>
                        <a:pt x="1540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Google Shape;2148;p85">
                  <a:extLst>
                    <a:ext uri="{FF2B5EF4-FFF2-40B4-BE49-F238E27FC236}">
                      <a16:creationId xmlns:a16="http://schemas.microsoft.com/office/drawing/2014/main" xmlns="" id="{C43F2833-968F-48E9-93BD-AD12C34260B6}"/>
                    </a:ext>
                  </a:extLst>
                </p:cNvPr>
                <p:cNvSpPr/>
                <p:nvPr/>
              </p:nvSpPr>
              <p:spPr>
                <a:xfrm>
                  <a:off x="4464784" y="147886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3653" y="1"/>
                      </a:moveTo>
                      <a:lnTo>
                        <a:pt x="1" y="3683"/>
                      </a:lnTo>
                      <a:lnTo>
                        <a:pt x="2597" y="6279"/>
                      </a:lnTo>
                      <a:lnTo>
                        <a:pt x="4211" y="4679"/>
                      </a:lnTo>
                      <a:lnTo>
                        <a:pt x="5796" y="6279"/>
                      </a:lnTo>
                      <a:lnTo>
                        <a:pt x="7396" y="4679"/>
                      </a:lnTo>
                      <a:lnTo>
                        <a:pt x="8996" y="6279"/>
                      </a:lnTo>
                      <a:lnTo>
                        <a:pt x="11607" y="3683"/>
                      </a:lnTo>
                      <a:lnTo>
                        <a:pt x="7939" y="1"/>
                      </a:lnTo>
                      <a:lnTo>
                        <a:pt x="5796" y="2129"/>
                      </a:lnTo>
                      <a:lnTo>
                        <a:pt x="365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Google Shape;2149;p85">
                  <a:extLst>
                    <a:ext uri="{FF2B5EF4-FFF2-40B4-BE49-F238E27FC236}">
                      <a16:creationId xmlns:a16="http://schemas.microsoft.com/office/drawing/2014/main" xmlns="" id="{F819CBA2-E49C-439B-AA07-F8F817ED6966}"/>
                    </a:ext>
                  </a:extLst>
                </p:cNvPr>
                <p:cNvSpPr/>
                <p:nvPr/>
              </p:nvSpPr>
              <p:spPr>
                <a:xfrm>
                  <a:off x="4716451" y="1590840"/>
                  <a:ext cx="164646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0" h="11623" extrusionOk="0">
                      <a:moveTo>
                        <a:pt x="2612" y="1"/>
                      </a:moveTo>
                      <a:lnTo>
                        <a:pt x="1" y="2597"/>
                      </a:lnTo>
                      <a:lnTo>
                        <a:pt x="1585" y="4197"/>
                      </a:lnTo>
                      <a:lnTo>
                        <a:pt x="1" y="5812"/>
                      </a:lnTo>
                      <a:lnTo>
                        <a:pt x="1585" y="7411"/>
                      </a:lnTo>
                      <a:lnTo>
                        <a:pt x="1" y="9011"/>
                      </a:lnTo>
                      <a:lnTo>
                        <a:pt x="2612" y="11622"/>
                      </a:lnTo>
                      <a:lnTo>
                        <a:pt x="6279" y="7940"/>
                      </a:lnTo>
                      <a:lnTo>
                        <a:pt x="4151" y="5812"/>
                      </a:lnTo>
                      <a:lnTo>
                        <a:pt x="6279" y="3668"/>
                      </a:lnTo>
                      <a:lnTo>
                        <a:pt x="26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Google Shape;2150;p85">
                  <a:extLst>
                    <a:ext uri="{FF2B5EF4-FFF2-40B4-BE49-F238E27FC236}">
                      <a16:creationId xmlns:a16="http://schemas.microsoft.com/office/drawing/2014/main" xmlns="" id="{897861FF-AE7B-4F5C-8E0E-FF2C2A0CEF5A}"/>
                    </a:ext>
                  </a:extLst>
                </p:cNvPr>
                <p:cNvSpPr/>
                <p:nvPr/>
              </p:nvSpPr>
              <p:spPr>
                <a:xfrm>
                  <a:off x="4674109" y="1674343"/>
                  <a:ext cx="53064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38" extrusionOk="0">
                      <a:moveTo>
                        <a:pt x="1012" y="0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Google Shape;2151;p85">
                  <a:extLst>
                    <a:ext uri="{FF2B5EF4-FFF2-40B4-BE49-F238E27FC236}">
                      <a16:creationId xmlns:a16="http://schemas.microsoft.com/office/drawing/2014/main" xmlns="" id="{8C9D740A-6755-4976-90BF-0D07E864025A}"/>
                    </a:ext>
                  </a:extLst>
                </p:cNvPr>
                <p:cNvSpPr/>
                <p:nvPr/>
              </p:nvSpPr>
              <p:spPr>
                <a:xfrm>
                  <a:off x="4632160" y="1632002"/>
                  <a:ext cx="53457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9" h="2039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38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Google Shape;2152;p85">
                  <a:extLst>
                    <a:ext uri="{FF2B5EF4-FFF2-40B4-BE49-F238E27FC236}">
                      <a16:creationId xmlns:a16="http://schemas.microsoft.com/office/drawing/2014/main" xmlns="" id="{25A12C51-7B70-4F82-9290-804A13D3376F}"/>
                    </a:ext>
                  </a:extLst>
                </p:cNvPr>
                <p:cNvSpPr/>
                <p:nvPr/>
              </p:nvSpPr>
              <p:spPr>
                <a:xfrm>
                  <a:off x="4352414" y="1590840"/>
                  <a:ext cx="164620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9" h="11623" extrusionOk="0">
                      <a:moveTo>
                        <a:pt x="3683" y="1"/>
                      </a:moveTo>
                      <a:lnTo>
                        <a:pt x="0" y="3668"/>
                      </a:lnTo>
                      <a:lnTo>
                        <a:pt x="2128" y="5812"/>
                      </a:lnTo>
                      <a:lnTo>
                        <a:pt x="0" y="7940"/>
                      </a:lnTo>
                      <a:lnTo>
                        <a:pt x="3683" y="11622"/>
                      </a:lnTo>
                      <a:lnTo>
                        <a:pt x="6279" y="9011"/>
                      </a:lnTo>
                      <a:lnTo>
                        <a:pt x="4694" y="7411"/>
                      </a:lnTo>
                      <a:lnTo>
                        <a:pt x="6279" y="5812"/>
                      </a:lnTo>
                      <a:lnTo>
                        <a:pt x="4694" y="4197"/>
                      </a:lnTo>
                      <a:lnTo>
                        <a:pt x="6279" y="2597"/>
                      </a:lnTo>
                      <a:lnTo>
                        <a:pt x="368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Google Shape;2153;p85">
                  <a:extLst>
                    <a:ext uri="{FF2B5EF4-FFF2-40B4-BE49-F238E27FC236}">
                      <a16:creationId xmlns:a16="http://schemas.microsoft.com/office/drawing/2014/main" xmlns="" id="{83E8642A-92F6-4E93-A1B1-7923BF187112}"/>
                    </a:ext>
                  </a:extLst>
                </p:cNvPr>
                <p:cNvSpPr/>
                <p:nvPr/>
              </p:nvSpPr>
              <p:spPr>
                <a:xfrm>
                  <a:off x="4296622" y="1702449"/>
                  <a:ext cx="81143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4" extrusionOk="0">
                      <a:moveTo>
                        <a:pt x="1540" y="0"/>
                      </a:moveTo>
                      <a:lnTo>
                        <a:pt x="0" y="1539"/>
                      </a:lnTo>
                      <a:lnTo>
                        <a:pt x="1540" y="3094"/>
                      </a:lnTo>
                      <a:lnTo>
                        <a:pt x="3094" y="1539"/>
                      </a:lnTo>
                      <a:lnTo>
                        <a:pt x="1540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Google Shape;2154;p85">
                  <a:extLst>
                    <a:ext uri="{FF2B5EF4-FFF2-40B4-BE49-F238E27FC236}">
                      <a16:creationId xmlns:a16="http://schemas.microsoft.com/office/drawing/2014/main" xmlns="" id="{536E988A-4D88-4C2C-B63B-449B7FF0D281}"/>
                    </a:ext>
                  </a:extLst>
                </p:cNvPr>
                <p:cNvSpPr/>
                <p:nvPr/>
              </p:nvSpPr>
              <p:spPr>
                <a:xfrm>
                  <a:off x="4548289" y="1632395"/>
                  <a:ext cx="53038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4" extrusionOk="0">
                      <a:moveTo>
                        <a:pt x="1011" y="1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23" y="1012"/>
                      </a:lnTo>
                      <a:lnTo>
                        <a:pt x="1011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Google Shape;2155;p85">
                  <a:extLst>
                    <a:ext uri="{FF2B5EF4-FFF2-40B4-BE49-F238E27FC236}">
                      <a16:creationId xmlns:a16="http://schemas.microsoft.com/office/drawing/2014/main" xmlns="" id="{29914B91-5F27-4C4C-8AB5-F36769F5C6EA}"/>
                    </a:ext>
                  </a:extLst>
                </p:cNvPr>
                <p:cNvSpPr/>
                <p:nvPr/>
              </p:nvSpPr>
              <p:spPr>
                <a:xfrm>
                  <a:off x="4506340" y="1674343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2" y="0"/>
                      </a:moveTo>
                      <a:lnTo>
                        <a:pt x="0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Google Shape;2156;p85">
                  <a:extLst>
                    <a:ext uri="{FF2B5EF4-FFF2-40B4-BE49-F238E27FC236}">
                      <a16:creationId xmlns:a16="http://schemas.microsoft.com/office/drawing/2014/main" xmlns="" id="{C8BD52AC-8DF5-47EC-994D-ABB22BFAA7D2}"/>
                    </a:ext>
                  </a:extLst>
                </p:cNvPr>
                <p:cNvSpPr/>
                <p:nvPr/>
              </p:nvSpPr>
              <p:spPr>
                <a:xfrm>
                  <a:off x="4590238" y="1674343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38" y="1012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Google Shape;2157;p85">
                  <a:extLst>
                    <a:ext uri="{FF2B5EF4-FFF2-40B4-BE49-F238E27FC236}">
                      <a16:creationId xmlns:a16="http://schemas.microsoft.com/office/drawing/2014/main" xmlns="" id="{43764222-1FE2-4ACC-B9F2-7CFD591EA90F}"/>
                    </a:ext>
                  </a:extLst>
                </p:cNvPr>
                <p:cNvSpPr/>
                <p:nvPr/>
              </p:nvSpPr>
              <p:spPr>
                <a:xfrm>
                  <a:off x="4548289" y="1716292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3"/>
                      </a:lnTo>
                      <a:lnTo>
                        <a:pt x="2038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Google Shape;2158;p85">
                  <a:extLst>
                    <a:ext uri="{FF2B5EF4-FFF2-40B4-BE49-F238E27FC236}">
                      <a16:creationId xmlns:a16="http://schemas.microsoft.com/office/drawing/2014/main" xmlns="" id="{8A50D493-1D8F-44C8-B76F-C4118BB1B494}"/>
                    </a:ext>
                  </a:extLst>
                </p:cNvPr>
                <p:cNvSpPr/>
                <p:nvPr/>
              </p:nvSpPr>
              <p:spPr>
                <a:xfrm>
                  <a:off x="4506340" y="1758240"/>
                  <a:ext cx="53038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38" extrusionOk="0">
                      <a:moveTo>
                        <a:pt x="1012" y="0"/>
                      </a:moveTo>
                      <a:lnTo>
                        <a:pt x="0" y="1026"/>
                      </a:lnTo>
                      <a:lnTo>
                        <a:pt x="1012" y="2038"/>
                      </a:lnTo>
                      <a:lnTo>
                        <a:pt x="2023" y="1026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Google Shape;2159;p85">
                  <a:extLst>
                    <a:ext uri="{FF2B5EF4-FFF2-40B4-BE49-F238E27FC236}">
                      <a16:creationId xmlns:a16="http://schemas.microsoft.com/office/drawing/2014/main" xmlns="" id="{B08F2666-B9E6-44CE-8BAD-72BEEAB136BA}"/>
                    </a:ext>
                  </a:extLst>
                </p:cNvPr>
                <p:cNvSpPr/>
                <p:nvPr/>
              </p:nvSpPr>
              <p:spPr>
                <a:xfrm>
                  <a:off x="4632553" y="1716292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Google Shape;2160;p85">
                  <a:extLst>
                    <a:ext uri="{FF2B5EF4-FFF2-40B4-BE49-F238E27FC236}">
                      <a16:creationId xmlns:a16="http://schemas.microsoft.com/office/drawing/2014/main" xmlns="" id="{023BA87B-8C59-4EC5-A0C7-4D7E425ECEF3}"/>
                    </a:ext>
                  </a:extLst>
                </p:cNvPr>
                <p:cNvSpPr/>
                <p:nvPr/>
              </p:nvSpPr>
              <p:spPr>
                <a:xfrm>
                  <a:off x="4590631" y="1758240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2"/>
                      </a:lnTo>
                      <a:lnTo>
                        <a:pt x="2023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Google Shape;2161;p85">
                  <a:extLst>
                    <a:ext uri="{FF2B5EF4-FFF2-40B4-BE49-F238E27FC236}">
                      <a16:creationId xmlns:a16="http://schemas.microsoft.com/office/drawing/2014/main" xmlns="" id="{61F764DF-6370-4383-A474-7C5750054A90}"/>
                    </a:ext>
                  </a:extLst>
                </p:cNvPr>
                <p:cNvSpPr/>
                <p:nvPr/>
              </p:nvSpPr>
              <p:spPr>
                <a:xfrm>
                  <a:off x="4548289" y="1800163"/>
                  <a:ext cx="53431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39" extrusionOk="0">
                      <a:moveTo>
                        <a:pt x="1026" y="1"/>
                      </a:moveTo>
                      <a:lnTo>
                        <a:pt x="0" y="1027"/>
                      </a:lnTo>
                      <a:lnTo>
                        <a:pt x="1026" y="2038"/>
                      </a:lnTo>
                      <a:lnTo>
                        <a:pt x="2038" y="1027"/>
                      </a:lnTo>
                      <a:lnTo>
                        <a:pt x="1026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Google Shape;2162;p85">
                  <a:extLst>
                    <a:ext uri="{FF2B5EF4-FFF2-40B4-BE49-F238E27FC236}">
                      <a16:creationId xmlns:a16="http://schemas.microsoft.com/office/drawing/2014/main" xmlns="" id="{DDBCE329-8810-4093-8F73-372BB87BA370}"/>
                    </a:ext>
                  </a:extLst>
                </p:cNvPr>
                <p:cNvSpPr/>
                <p:nvPr/>
              </p:nvSpPr>
              <p:spPr>
                <a:xfrm>
                  <a:off x="4464784" y="184250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2597" y="1"/>
                      </a:moveTo>
                      <a:lnTo>
                        <a:pt x="1" y="2597"/>
                      </a:lnTo>
                      <a:lnTo>
                        <a:pt x="3653" y="6279"/>
                      </a:lnTo>
                      <a:lnTo>
                        <a:pt x="5796" y="4151"/>
                      </a:lnTo>
                      <a:lnTo>
                        <a:pt x="7939" y="6279"/>
                      </a:lnTo>
                      <a:lnTo>
                        <a:pt x="11607" y="2597"/>
                      </a:lnTo>
                      <a:lnTo>
                        <a:pt x="8996" y="1"/>
                      </a:lnTo>
                      <a:lnTo>
                        <a:pt x="7396" y="1601"/>
                      </a:lnTo>
                      <a:lnTo>
                        <a:pt x="5796" y="1"/>
                      </a:lnTo>
                      <a:lnTo>
                        <a:pt x="4211" y="1601"/>
                      </a:lnTo>
                      <a:lnTo>
                        <a:pt x="2597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Google Shape;2163;p85">
                  <a:extLst>
                    <a:ext uri="{FF2B5EF4-FFF2-40B4-BE49-F238E27FC236}">
                      <a16:creationId xmlns:a16="http://schemas.microsoft.com/office/drawing/2014/main" xmlns="" id="{60130681-E956-4F24-9BAE-F57AF38D4BEA}"/>
                    </a:ext>
                  </a:extLst>
                </p:cNvPr>
                <p:cNvSpPr/>
                <p:nvPr/>
              </p:nvSpPr>
              <p:spPr>
                <a:xfrm>
                  <a:off x="4674109" y="1758634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Google Shape;2164;p85">
                  <a:extLst>
                    <a:ext uri="{FF2B5EF4-FFF2-40B4-BE49-F238E27FC236}">
                      <a16:creationId xmlns:a16="http://schemas.microsoft.com/office/drawing/2014/main" xmlns="" id="{FF95EC22-B0D0-4BAE-8685-93CF2D5B8468}"/>
                    </a:ext>
                  </a:extLst>
                </p:cNvPr>
                <p:cNvSpPr/>
                <p:nvPr/>
              </p:nvSpPr>
              <p:spPr>
                <a:xfrm>
                  <a:off x="4632553" y="1800163"/>
                  <a:ext cx="53064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4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Google Shape;2165;p85">
                  <a:extLst>
                    <a:ext uri="{FF2B5EF4-FFF2-40B4-BE49-F238E27FC236}">
                      <a16:creationId xmlns:a16="http://schemas.microsoft.com/office/drawing/2014/main" xmlns="" id="{DD9DE8A6-1C96-415C-8669-2A3EAB766769}"/>
                    </a:ext>
                  </a:extLst>
                </p:cNvPr>
                <p:cNvSpPr/>
                <p:nvPr/>
              </p:nvSpPr>
              <p:spPr>
                <a:xfrm>
                  <a:off x="4576368" y="1982193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55" y="0"/>
                      </a:moveTo>
                      <a:lnTo>
                        <a:pt x="1" y="1540"/>
                      </a:lnTo>
                      <a:lnTo>
                        <a:pt x="1555" y="3094"/>
                      </a:lnTo>
                      <a:lnTo>
                        <a:pt x="3095" y="1540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Google Shape;2166;p85">
                  <a:extLst>
                    <a:ext uri="{FF2B5EF4-FFF2-40B4-BE49-F238E27FC236}">
                      <a16:creationId xmlns:a16="http://schemas.microsoft.com/office/drawing/2014/main" xmlns="" id="{8073A1B7-7B27-4082-9873-6AD910DD0C0D}"/>
                    </a:ext>
                  </a:extLst>
                </p:cNvPr>
                <p:cNvSpPr/>
                <p:nvPr/>
              </p:nvSpPr>
              <p:spPr>
                <a:xfrm>
                  <a:off x="4479440" y="2280945"/>
                  <a:ext cx="274235" cy="3130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0" h="11939" extrusionOk="0">
                      <a:moveTo>
                        <a:pt x="5237" y="1781"/>
                      </a:moveTo>
                      <a:lnTo>
                        <a:pt x="5449" y="2445"/>
                      </a:lnTo>
                      <a:lnTo>
                        <a:pt x="5735" y="3155"/>
                      </a:lnTo>
                      <a:lnTo>
                        <a:pt x="5464" y="3336"/>
                      </a:lnTo>
                      <a:lnTo>
                        <a:pt x="5237" y="3532"/>
                      </a:lnTo>
                      <a:lnTo>
                        <a:pt x="5011" y="3336"/>
                      </a:lnTo>
                      <a:lnTo>
                        <a:pt x="4724" y="3155"/>
                      </a:lnTo>
                      <a:lnTo>
                        <a:pt x="5011" y="2430"/>
                      </a:lnTo>
                      <a:lnTo>
                        <a:pt x="5237" y="1781"/>
                      </a:lnTo>
                      <a:close/>
                      <a:moveTo>
                        <a:pt x="2068" y="3336"/>
                      </a:moveTo>
                      <a:lnTo>
                        <a:pt x="2747" y="3351"/>
                      </a:lnTo>
                      <a:lnTo>
                        <a:pt x="3381" y="3442"/>
                      </a:lnTo>
                      <a:lnTo>
                        <a:pt x="3668" y="3517"/>
                      </a:lnTo>
                      <a:lnTo>
                        <a:pt x="3471" y="3925"/>
                      </a:lnTo>
                      <a:lnTo>
                        <a:pt x="3064" y="4634"/>
                      </a:lnTo>
                      <a:lnTo>
                        <a:pt x="2671" y="5147"/>
                      </a:lnTo>
                      <a:lnTo>
                        <a:pt x="2309" y="5419"/>
                      </a:lnTo>
                      <a:lnTo>
                        <a:pt x="2128" y="5449"/>
                      </a:lnTo>
                      <a:lnTo>
                        <a:pt x="2068" y="5434"/>
                      </a:lnTo>
                      <a:lnTo>
                        <a:pt x="1841" y="5313"/>
                      </a:lnTo>
                      <a:lnTo>
                        <a:pt x="1524" y="4921"/>
                      </a:lnTo>
                      <a:lnTo>
                        <a:pt x="1132" y="4106"/>
                      </a:lnTo>
                      <a:lnTo>
                        <a:pt x="936" y="3487"/>
                      </a:lnTo>
                      <a:lnTo>
                        <a:pt x="1313" y="3411"/>
                      </a:lnTo>
                      <a:lnTo>
                        <a:pt x="2068" y="3336"/>
                      </a:lnTo>
                      <a:close/>
                      <a:moveTo>
                        <a:pt x="8422" y="3336"/>
                      </a:moveTo>
                      <a:lnTo>
                        <a:pt x="9161" y="3426"/>
                      </a:lnTo>
                      <a:lnTo>
                        <a:pt x="9554" y="3502"/>
                      </a:lnTo>
                      <a:lnTo>
                        <a:pt x="9342" y="4121"/>
                      </a:lnTo>
                      <a:lnTo>
                        <a:pt x="8950" y="4936"/>
                      </a:lnTo>
                      <a:lnTo>
                        <a:pt x="8633" y="5328"/>
                      </a:lnTo>
                      <a:lnTo>
                        <a:pt x="8407" y="5449"/>
                      </a:lnTo>
                      <a:lnTo>
                        <a:pt x="8346" y="5464"/>
                      </a:lnTo>
                      <a:lnTo>
                        <a:pt x="8180" y="5434"/>
                      </a:lnTo>
                      <a:lnTo>
                        <a:pt x="7803" y="5162"/>
                      </a:lnTo>
                      <a:lnTo>
                        <a:pt x="7411" y="4649"/>
                      </a:lnTo>
                      <a:lnTo>
                        <a:pt x="7018" y="3955"/>
                      </a:lnTo>
                      <a:lnTo>
                        <a:pt x="6822" y="3532"/>
                      </a:lnTo>
                      <a:lnTo>
                        <a:pt x="7109" y="3457"/>
                      </a:lnTo>
                      <a:lnTo>
                        <a:pt x="7728" y="3351"/>
                      </a:lnTo>
                      <a:lnTo>
                        <a:pt x="8422" y="3336"/>
                      </a:lnTo>
                      <a:close/>
                      <a:moveTo>
                        <a:pt x="5237" y="4800"/>
                      </a:moveTo>
                      <a:lnTo>
                        <a:pt x="5373" y="5087"/>
                      </a:lnTo>
                      <a:lnTo>
                        <a:pt x="5524" y="5675"/>
                      </a:lnTo>
                      <a:lnTo>
                        <a:pt x="5524" y="6279"/>
                      </a:lnTo>
                      <a:lnTo>
                        <a:pt x="5373" y="6868"/>
                      </a:lnTo>
                      <a:lnTo>
                        <a:pt x="5237" y="7139"/>
                      </a:lnTo>
                      <a:lnTo>
                        <a:pt x="5086" y="6868"/>
                      </a:lnTo>
                      <a:lnTo>
                        <a:pt x="4950" y="6279"/>
                      </a:lnTo>
                      <a:lnTo>
                        <a:pt x="4950" y="5675"/>
                      </a:lnTo>
                      <a:lnTo>
                        <a:pt x="5086" y="5087"/>
                      </a:lnTo>
                      <a:lnTo>
                        <a:pt x="5237" y="4800"/>
                      </a:lnTo>
                      <a:close/>
                      <a:moveTo>
                        <a:pt x="4392" y="3879"/>
                      </a:moveTo>
                      <a:lnTo>
                        <a:pt x="4573" y="3985"/>
                      </a:lnTo>
                      <a:lnTo>
                        <a:pt x="4724" y="4121"/>
                      </a:lnTo>
                      <a:lnTo>
                        <a:pt x="4588" y="4332"/>
                      </a:lnTo>
                      <a:lnTo>
                        <a:pt x="4377" y="4770"/>
                      </a:lnTo>
                      <a:lnTo>
                        <a:pt x="4226" y="5238"/>
                      </a:lnTo>
                      <a:lnTo>
                        <a:pt x="4166" y="5705"/>
                      </a:lnTo>
                      <a:lnTo>
                        <a:pt x="4166" y="6188"/>
                      </a:lnTo>
                      <a:lnTo>
                        <a:pt x="4226" y="6671"/>
                      </a:lnTo>
                      <a:lnTo>
                        <a:pt x="4377" y="7139"/>
                      </a:lnTo>
                      <a:lnTo>
                        <a:pt x="4588" y="7592"/>
                      </a:lnTo>
                      <a:lnTo>
                        <a:pt x="4724" y="7803"/>
                      </a:lnTo>
                      <a:lnTo>
                        <a:pt x="4558" y="7939"/>
                      </a:lnTo>
                      <a:lnTo>
                        <a:pt x="4392" y="8045"/>
                      </a:lnTo>
                      <a:lnTo>
                        <a:pt x="4060" y="7411"/>
                      </a:lnTo>
                      <a:lnTo>
                        <a:pt x="3517" y="6581"/>
                      </a:lnTo>
                      <a:lnTo>
                        <a:pt x="3124" y="6143"/>
                      </a:lnTo>
                      <a:lnTo>
                        <a:pt x="2913" y="5962"/>
                      </a:lnTo>
                      <a:lnTo>
                        <a:pt x="3124" y="5796"/>
                      </a:lnTo>
                      <a:lnTo>
                        <a:pt x="3517" y="5358"/>
                      </a:lnTo>
                      <a:lnTo>
                        <a:pt x="4075" y="4528"/>
                      </a:lnTo>
                      <a:lnTo>
                        <a:pt x="4392" y="3879"/>
                      </a:lnTo>
                      <a:close/>
                      <a:moveTo>
                        <a:pt x="6098" y="3909"/>
                      </a:moveTo>
                      <a:lnTo>
                        <a:pt x="6430" y="4558"/>
                      </a:lnTo>
                      <a:lnTo>
                        <a:pt x="6988" y="5388"/>
                      </a:lnTo>
                      <a:lnTo>
                        <a:pt x="7380" y="5826"/>
                      </a:lnTo>
                      <a:lnTo>
                        <a:pt x="7592" y="5992"/>
                      </a:lnTo>
                      <a:lnTo>
                        <a:pt x="7380" y="6143"/>
                      </a:lnTo>
                      <a:lnTo>
                        <a:pt x="6973" y="6581"/>
                      </a:lnTo>
                      <a:lnTo>
                        <a:pt x="6414" y="7426"/>
                      </a:lnTo>
                      <a:lnTo>
                        <a:pt x="6098" y="8060"/>
                      </a:lnTo>
                      <a:lnTo>
                        <a:pt x="5931" y="7954"/>
                      </a:lnTo>
                      <a:lnTo>
                        <a:pt x="5781" y="7818"/>
                      </a:lnTo>
                      <a:lnTo>
                        <a:pt x="5916" y="7607"/>
                      </a:lnTo>
                      <a:lnTo>
                        <a:pt x="6128" y="7154"/>
                      </a:lnTo>
                      <a:lnTo>
                        <a:pt x="6264" y="6686"/>
                      </a:lnTo>
                      <a:lnTo>
                        <a:pt x="6339" y="6219"/>
                      </a:lnTo>
                      <a:lnTo>
                        <a:pt x="6339" y="5736"/>
                      </a:lnTo>
                      <a:lnTo>
                        <a:pt x="6264" y="5253"/>
                      </a:lnTo>
                      <a:lnTo>
                        <a:pt x="6128" y="4800"/>
                      </a:lnTo>
                      <a:lnTo>
                        <a:pt x="5916" y="4362"/>
                      </a:lnTo>
                      <a:lnTo>
                        <a:pt x="5781" y="4151"/>
                      </a:lnTo>
                      <a:lnTo>
                        <a:pt x="5931" y="4030"/>
                      </a:lnTo>
                      <a:lnTo>
                        <a:pt x="6098" y="3909"/>
                      </a:lnTo>
                      <a:close/>
                      <a:moveTo>
                        <a:pt x="2128" y="6475"/>
                      </a:moveTo>
                      <a:lnTo>
                        <a:pt x="2309" y="6505"/>
                      </a:lnTo>
                      <a:lnTo>
                        <a:pt x="2671" y="6777"/>
                      </a:lnTo>
                      <a:lnTo>
                        <a:pt x="3064" y="7290"/>
                      </a:lnTo>
                      <a:lnTo>
                        <a:pt x="3471" y="7984"/>
                      </a:lnTo>
                      <a:lnTo>
                        <a:pt x="3668" y="8407"/>
                      </a:lnTo>
                      <a:lnTo>
                        <a:pt x="3381" y="8482"/>
                      </a:lnTo>
                      <a:lnTo>
                        <a:pt x="2747" y="8588"/>
                      </a:lnTo>
                      <a:lnTo>
                        <a:pt x="2068" y="8603"/>
                      </a:lnTo>
                      <a:lnTo>
                        <a:pt x="1313" y="8543"/>
                      </a:lnTo>
                      <a:lnTo>
                        <a:pt x="936" y="8467"/>
                      </a:lnTo>
                      <a:lnTo>
                        <a:pt x="1132" y="7834"/>
                      </a:lnTo>
                      <a:lnTo>
                        <a:pt x="1524" y="7019"/>
                      </a:lnTo>
                      <a:lnTo>
                        <a:pt x="1841" y="6626"/>
                      </a:lnTo>
                      <a:lnTo>
                        <a:pt x="2068" y="6490"/>
                      </a:lnTo>
                      <a:lnTo>
                        <a:pt x="2128" y="6475"/>
                      </a:lnTo>
                      <a:close/>
                      <a:moveTo>
                        <a:pt x="8407" y="6505"/>
                      </a:moveTo>
                      <a:lnTo>
                        <a:pt x="8633" y="6626"/>
                      </a:lnTo>
                      <a:lnTo>
                        <a:pt x="8950" y="7034"/>
                      </a:lnTo>
                      <a:lnTo>
                        <a:pt x="9342" y="7834"/>
                      </a:lnTo>
                      <a:lnTo>
                        <a:pt x="9554" y="8467"/>
                      </a:lnTo>
                      <a:lnTo>
                        <a:pt x="9161" y="8528"/>
                      </a:lnTo>
                      <a:lnTo>
                        <a:pt x="8422" y="8603"/>
                      </a:lnTo>
                      <a:lnTo>
                        <a:pt x="7728" y="8588"/>
                      </a:lnTo>
                      <a:lnTo>
                        <a:pt x="7109" y="8482"/>
                      </a:lnTo>
                      <a:lnTo>
                        <a:pt x="6822" y="8407"/>
                      </a:lnTo>
                      <a:lnTo>
                        <a:pt x="7018" y="8000"/>
                      </a:lnTo>
                      <a:lnTo>
                        <a:pt x="7411" y="7305"/>
                      </a:lnTo>
                      <a:lnTo>
                        <a:pt x="7803" y="6792"/>
                      </a:lnTo>
                      <a:lnTo>
                        <a:pt x="8180" y="6520"/>
                      </a:lnTo>
                      <a:lnTo>
                        <a:pt x="8346" y="6505"/>
                      </a:lnTo>
                      <a:close/>
                      <a:moveTo>
                        <a:pt x="5237" y="8422"/>
                      </a:moveTo>
                      <a:lnTo>
                        <a:pt x="5449" y="8618"/>
                      </a:lnTo>
                      <a:lnTo>
                        <a:pt x="5735" y="8799"/>
                      </a:lnTo>
                      <a:lnTo>
                        <a:pt x="5464" y="9524"/>
                      </a:lnTo>
                      <a:lnTo>
                        <a:pt x="5237" y="10173"/>
                      </a:lnTo>
                      <a:lnTo>
                        <a:pt x="5011" y="9509"/>
                      </a:lnTo>
                      <a:lnTo>
                        <a:pt x="4724" y="8799"/>
                      </a:lnTo>
                      <a:lnTo>
                        <a:pt x="5011" y="8603"/>
                      </a:lnTo>
                      <a:lnTo>
                        <a:pt x="5237" y="8422"/>
                      </a:lnTo>
                      <a:close/>
                      <a:moveTo>
                        <a:pt x="5237" y="0"/>
                      </a:moveTo>
                      <a:lnTo>
                        <a:pt x="5086" y="31"/>
                      </a:lnTo>
                      <a:lnTo>
                        <a:pt x="4890" y="182"/>
                      </a:lnTo>
                      <a:lnTo>
                        <a:pt x="4830" y="302"/>
                      </a:lnTo>
                      <a:lnTo>
                        <a:pt x="4649" y="951"/>
                      </a:lnTo>
                      <a:lnTo>
                        <a:pt x="4226" y="2204"/>
                      </a:lnTo>
                      <a:lnTo>
                        <a:pt x="3985" y="2793"/>
                      </a:lnTo>
                      <a:lnTo>
                        <a:pt x="3652" y="2687"/>
                      </a:lnTo>
                      <a:lnTo>
                        <a:pt x="2868" y="2551"/>
                      </a:lnTo>
                      <a:lnTo>
                        <a:pt x="1962" y="2536"/>
                      </a:lnTo>
                      <a:lnTo>
                        <a:pt x="906" y="2657"/>
                      </a:lnTo>
                      <a:lnTo>
                        <a:pt x="302" y="2793"/>
                      </a:lnTo>
                      <a:lnTo>
                        <a:pt x="166" y="2853"/>
                      </a:lnTo>
                      <a:lnTo>
                        <a:pt x="60" y="2989"/>
                      </a:lnTo>
                      <a:lnTo>
                        <a:pt x="30" y="3064"/>
                      </a:lnTo>
                      <a:lnTo>
                        <a:pt x="0" y="3215"/>
                      </a:lnTo>
                      <a:lnTo>
                        <a:pt x="30" y="3291"/>
                      </a:lnTo>
                      <a:lnTo>
                        <a:pt x="166" y="3789"/>
                      </a:lnTo>
                      <a:lnTo>
                        <a:pt x="483" y="4649"/>
                      </a:lnTo>
                      <a:lnTo>
                        <a:pt x="815" y="5313"/>
                      </a:lnTo>
                      <a:lnTo>
                        <a:pt x="1177" y="5796"/>
                      </a:lnTo>
                      <a:lnTo>
                        <a:pt x="1358" y="5962"/>
                      </a:lnTo>
                      <a:lnTo>
                        <a:pt x="1162" y="6143"/>
                      </a:lnTo>
                      <a:lnTo>
                        <a:pt x="800" y="6626"/>
                      </a:lnTo>
                      <a:lnTo>
                        <a:pt x="468" y="7290"/>
                      </a:lnTo>
                      <a:lnTo>
                        <a:pt x="166" y="8150"/>
                      </a:lnTo>
                      <a:lnTo>
                        <a:pt x="30" y="8649"/>
                      </a:lnTo>
                      <a:lnTo>
                        <a:pt x="0" y="8799"/>
                      </a:lnTo>
                      <a:lnTo>
                        <a:pt x="60" y="8950"/>
                      </a:lnTo>
                      <a:lnTo>
                        <a:pt x="151" y="9086"/>
                      </a:lnTo>
                      <a:lnTo>
                        <a:pt x="302" y="9131"/>
                      </a:lnTo>
                      <a:lnTo>
                        <a:pt x="906" y="9282"/>
                      </a:lnTo>
                      <a:lnTo>
                        <a:pt x="1962" y="9403"/>
                      </a:lnTo>
                      <a:lnTo>
                        <a:pt x="2883" y="9388"/>
                      </a:lnTo>
                      <a:lnTo>
                        <a:pt x="3652" y="9252"/>
                      </a:lnTo>
                      <a:lnTo>
                        <a:pt x="3985" y="9131"/>
                      </a:lnTo>
                      <a:lnTo>
                        <a:pt x="4226" y="9735"/>
                      </a:lnTo>
                      <a:lnTo>
                        <a:pt x="4649" y="10988"/>
                      </a:lnTo>
                      <a:lnTo>
                        <a:pt x="4830" y="11622"/>
                      </a:lnTo>
                      <a:lnTo>
                        <a:pt x="4890" y="11758"/>
                      </a:lnTo>
                      <a:lnTo>
                        <a:pt x="5086" y="11924"/>
                      </a:lnTo>
                      <a:lnTo>
                        <a:pt x="5237" y="11939"/>
                      </a:lnTo>
                      <a:lnTo>
                        <a:pt x="5373" y="11924"/>
                      </a:lnTo>
                      <a:lnTo>
                        <a:pt x="5569" y="11758"/>
                      </a:lnTo>
                      <a:lnTo>
                        <a:pt x="5630" y="11622"/>
                      </a:lnTo>
                      <a:lnTo>
                        <a:pt x="5811" y="10988"/>
                      </a:lnTo>
                      <a:lnTo>
                        <a:pt x="6233" y="9735"/>
                      </a:lnTo>
                      <a:lnTo>
                        <a:pt x="6475" y="9131"/>
                      </a:lnTo>
                      <a:lnTo>
                        <a:pt x="6807" y="9252"/>
                      </a:lnTo>
                      <a:lnTo>
                        <a:pt x="7592" y="9388"/>
                      </a:lnTo>
                      <a:lnTo>
                        <a:pt x="8497" y="9403"/>
                      </a:lnTo>
                      <a:lnTo>
                        <a:pt x="9554" y="9282"/>
                      </a:lnTo>
                      <a:lnTo>
                        <a:pt x="10157" y="9131"/>
                      </a:lnTo>
                      <a:lnTo>
                        <a:pt x="10293" y="9086"/>
                      </a:lnTo>
                      <a:lnTo>
                        <a:pt x="10399" y="8950"/>
                      </a:lnTo>
                      <a:lnTo>
                        <a:pt x="10444" y="8875"/>
                      </a:lnTo>
                      <a:lnTo>
                        <a:pt x="10459" y="8724"/>
                      </a:lnTo>
                      <a:lnTo>
                        <a:pt x="10444" y="8649"/>
                      </a:lnTo>
                      <a:lnTo>
                        <a:pt x="10293" y="8150"/>
                      </a:lnTo>
                      <a:lnTo>
                        <a:pt x="9976" y="7290"/>
                      </a:lnTo>
                      <a:lnTo>
                        <a:pt x="9644" y="6626"/>
                      </a:lnTo>
                      <a:lnTo>
                        <a:pt x="9282" y="6143"/>
                      </a:lnTo>
                      <a:lnTo>
                        <a:pt x="9101" y="5962"/>
                      </a:lnTo>
                      <a:lnTo>
                        <a:pt x="9297" y="5796"/>
                      </a:lnTo>
                      <a:lnTo>
                        <a:pt x="9659" y="5313"/>
                      </a:lnTo>
                      <a:lnTo>
                        <a:pt x="9991" y="4649"/>
                      </a:lnTo>
                      <a:lnTo>
                        <a:pt x="10293" y="3789"/>
                      </a:lnTo>
                      <a:lnTo>
                        <a:pt x="10444" y="3291"/>
                      </a:lnTo>
                      <a:lnTo>
                        <a:pt x="10459" y="3140"/>
                      </a:lnTo>
                      <a:lnTo>
                        <a:pt x="10399" y="2989"/>
                      </a:lnTo>
                      <a:lnTo>
                        <a:pt x="10308" y="2853"/>
                      </a:lnTo>
                      <a:lnTo>
                        <a:pt x="10157" y="2793"/>
                      </a:lnTo>
                      <a:lnTo>
                        <a:pt x="9554" y="2657"/>
                      </a:lnTo>
                      <a:lnTo>
                        <a:pt x="8497" y="2536"/>
                      </a:lnTo>
                      <a:lnTo>
                        <a:pt x="7577" y="2551"/>
                      </a:lnTo>
                      <a:lnTo>
                        <a:pt x="6807" y="2687"/>
                      </a:lnTo>
                      <a:lnTo>
                        <a:pt x="6475" y="2793"/>
                      </a:lnTo>
                      <a:lnTo>
                        <a:pt x="6233" y="2204"/>
                      </a:lnTo>
                      <a:lnTo>
                        <a:pt x="5811" y="951"/>
                      </a:lnTo>
                      <a:lnTo>
                        <a:pt x="5630" y="302"/>
                      </a:lnTo>
                      <a:lnTo>
                        <a:pt x="5569" y="182"/>
                      </a:lnTo>
                      <a:lnTo>
                        <a:pt x="5373" y="16"/>
                      </a:lnTo>
                      <a:lnTo>
                        <a:pt x="5237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Google Shape;2167;p85">
                  <a:extLst>
                    <a:ext uri="{FF2B5EF4-FFF2-40B4-BE49-F238E27FC236}">
                      <a16:creationId xmlns:a16="http://schemas.microsoft.com/office/drawing/2014/main" xmlns="" id="{B22152AD-C5A7-493F-9E48-05C9A35FE209}"/>
                    </a:ext>
                  </a:extLst>
                </p:cNvPr>
                <p:cNvSpPr/>
                <p:nvPr/>
              </p:nvSpPr>
              <p:spPr>
                <a:xfrm>
                  <a:off x="4606047" y="2201793"/>
                  <a:ext cx="21000" cy="10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3835" extrusionOk="0">
                      <a:moveTo>
                        <a:pt x="408" y="1"/>
                      </a:moveTo>
                      <a:lnTo>
                        <a:pt x="242" y="31"/>
                      </a:lnTo>
                      <a:lnTo>
                        <a:pt x="31" y="242"/>
                      </a:lnTo>
                      <a:lnTo>
                        <a:pt x="1" y="408"/>
                      </a:lnTo>
                      <a:lnTo>
                        <a:pt x="1" y="3442"/>
                      </a:lnTo>
                      <a:lnTo>
                        <a:pt x="31" y="3593"/>
                      </a:lnTo>
                      <a:lnTo>
                        <a:pt x="242" y="3819"/>
                      </a:lnTo>
                      <a:lnTo>
                        <a:pt x="408" y="3834"/>
                      </a:lnTo>
                      <a:lnTo>
                        <a:pt x="559" y="3819"/>
                      </a:lnTo>
                      <a:lnTo>
                        <a:pt x="786" y="3593"/>
                      </a:lnTo>
                      <a:lnTo>
                        <a:pt x="801" y="3442"/>
                      </a:lnTo>
                      <a:lnTo>
                        <a:pt x="801" y="408"/>
                      </a:lnTo>
                      <a:lnTo>
                        <a:pt x="770" y="257"/>
                      </a:lnTo>
                      <a:lnTo>
                        <a:pt x="559" y="31"/>
                      </a:lnTo>
                      <a:lnTo>
                        <a:pt x="408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xmlns="" id="{E8950034-CED0-4D0A-89B5-F30420A795C6}"/>
                  </a:ext>
                </a:extLst>
              </p:cNvPr>
              <p:cNvSpPr/>
              <p:nvPr/>
            </p:nvSpPr>
            <p:spPr>
              <a:xfrm>
                <a:off x="1861662" y="-249855"/>
                <a:ext cx="45719" cy="812800"/>
              </a:xfrm>
              <a:prstGeom prst="rect">
                <a:avLst/>
              </a:prstGeom>
              <a:solidFill>
                <a:srgbClr val="DA07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xmlns="" id="{17CF7745-C7F6-416D-9BF4-63C3AB4EEB96}"/>
              </a:ext>
            </a:extLst>
          </p:cNvPr>
          <p:cNvGrpSpPr/>
          <p:nvPr/>
        </p:nvGrpSpPr>
        <p:grpSpPr>
          <a:xfrm>
            <a:off x="11479692" y="-84021"/>
            <a:ext cx="1693868" cy="3508052"/>
            <a:chOff x="914400" y="-249855"/>
            <a:chExt cx="1930759" cy="3998660"/>
          </a:xfrm>
        </p:grpSpPr>
        <p:grpSp>
          <p:nvGrpSpPr>
            <p:cNvPr id="110" name="Google Shape;2136;p85">
              <a:extLst>
                <a:ext uri="{FF2B5EF4-FFF2-40B4-BE49-F238E27FC236}">
                  <a16:creationId xmlns:a16="http://schemas.microsoft.com/office/drawing/2014/main" xmlns="" id="{698519FD-CB4B-4585-A1BF-4C1481A36DA3}"/>
                </a:ext>
              </a:extLst>
            </p:cNvPr>
            <p:cNvGrpSpPr/>
            <p:nvPr/>
          </p:nvGrpSpPr>
          <p:grpSpPr>
            <a:xfrm>
              <a:off x="914400" y="466787"/>
              <a:ext cx="1930759" cy="3282018"/>
              <a:chOff x="4124475" y="1250559"/>
              <a:chExt cx="984913" cy="1674213"/>
            </a:xfrm>
          </p:grpSpPr>
          <p:sp>
            <p:nvSpPr>
              <p:cNvPr id="112" name="Google Shape;2137;p85">
                <a:extLst>
                  <a:ext uri="{FF2B5EF4-FFF2-40B4-BE49-F238E27FC236}">
                    <a16:creationId xmlns:a16="http://schemas.microsoft.com/office/drawing/2014/main" xmlns="" id="{53CB99F3-6C99-4F4A-9716-472633BD447B}"/>
                  </a:ext>
                </a:extLst>
              </p:cNvPr>
              <p:cNvSpPr/>
              <p:nvPr/>
            </p:nvSpPr>
            <p:spPr>
              <a:xfrm>
                <a:off x="4405820" y="2586828"/>
                <a:ext cx="422233" cy="84683"/>
              </a:xfrm>
              <a:custGeom>
                <a:avLst/>
                <a:gdLst/>
                <a:ahLst/>
                <a:cxnLst/>
                <a:rect l="l" t="t" r="r" b="b"/>
                <a:pathLst>
                  <a:path w="16105" h="3230" extrusionOk="0">
                    <a:moveTo>
                      <a:pt x="1540" y="0"/>
                    </a:moveTo>
                    <a:lnTo>
                      <a:pt x="1238" y="15"/>
                    </a:lnTo>
                    <a:lnTo>
                      <a:pt x="680" y="257"/>
                    </a:lnTo>
                    <a:lnTo>
                      <a:pt x="257" y="679"/>
                    </a:lnTo>
                    <a:lnTo>
                      <a:pt x="16" y="1238"/>
                    </a:lnTo>
                    <a:lnTo>
                      <a:pt x="1" y="1555"/>
                    </a:lnTo>
                    <a:lnTo>
                      <a:pt x="1" y="3230"/>
                    </a:lnTo>
                    <a:lnTo>
                      <a:pt x="16105" y="3230"/>
                    </a:lnTo>
                    <a:lnTo>
                      <a:pt x="16105" y="1555"/>
                    </a:lnTo>
                    <a:lnTo>
                      <a:pt x="16090" y="1238"/>
                    </a:lnTo>
                    <a:lnTo>
                      <a:pt x="15848" y="679"/>
                    </a:lnTo>
                    <a:lnTo>
                      <a:pt x="15441" y="257"/>
                    </a:lnTo>
                    <a:lnTo>
                      <a:pt x="14882" y="15"/>
                    </a:lnTo>
                    <a:lnTo>
                      <a:pt x="1456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Google Shape;2138;p85">
                <a:extLst>
                  <a:ext uri="{FF2B5EF4-FFF2-40B4-BE49-F238E27FC236}">
                    <a16:creationId xmlns:a16="http://schemas.microsoft.com/office/drawing/2014/main" xmlns="" id="{46452E57-3F63-4A0E-803F-9C83482A7640}"/>
                  </a:ext>
                </a:extLst>
              </p:cNvPr>
              <p:cNvSpPr/>
              <p:nvPr/>
            </p:nvSpPr>
            <p:spPr>
              <a:xfrm>
                <a:off x="4447769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Google Shape;2139;p85">
                <a:extLst>
                  <a:ext uri="{FF2B5EF4-FFF2-40B4-BE49-F238E27FC236}">
                    <a16:creationId xmlns:a16="http://schemas.microsoft.com/office/drawing/2014/main" xmlns="" id="{110FCD7B-4DD8-4B5B-9F6D-886AC51B525C}"/>
                  </a:ext>
                </a:extLst>
              </p:cNvPr>
              <p:cNvSpPr/>
              <p:nvPr/>
            </p:nvSpPr>
            <p:spPr>
              <a:xfrm>
                <a:off x="4764325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Google Shape;2140;p85">
                <a:extLst>
                  <a:ext uri="{FF2B5EF4-FFF2-40B4-BE49-F238E27FC236}">
                    <a16:creationId xmlns:a16="http://schemas.microsoft.com/office/drawing/2014/main" xmlns="" id="{5B870F10-C9DB-49F6-A31B-5F372BBDAA9A}"/>
                  </a:ext>
                </a:extLst>
              </p:cNvPr>
              <p:cNvSpPr/>
              <p:nvPr/>
            </p:nvSpPr>
            <p:spPr>
              <a:xfrm>
                <a:off x="4637718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Google Shape;2141;p85">
                <a:extLst>
                  <a:ext uri="{FF2B5EF4-FFF2-40B4-BE49-F238E27FC236}">
                    <a16:creationId xmlns:a16="http://schemas.microsoft.com/office/drawing/2014/main" xmlns="" id="{66AE8BB7-7C00-4E82-B2EC-82DF23CD6603}"/>
                  </a:ext>
                </a:extLst>
              </p:cNvPr>
              <p:cNvSpPr/>
              <p:nvPr/>
            </p:nvSpPr>
            <p:spPr>
              <a:xfrm>
                <a:off x="4701009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Google Shape;2142;p85">
                <a:extLst>
                  <a:ext uri="{FF2B5EF4-FFF2-40B4-BE49-F238E27FC236}">
                    <a16:creationId xmlns:a16="http://schemas.microsoft.com/office/drawing/2014/main" xmlns="" id="{6AD04284-562A-492A-A7CD-D2FE382A81DB}"/>
                  </a:ext>
                </a:extLst>
              </p:cNvPr>
              <p:cNvSpPr/>
              <p:nvPr/>
            </p:nvSpPr>
            <p:spPr>
              <a:xfrm>
                <a:off x="4574402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Google Shape;2143;p85">
                <a:extLst>
                  <a:ext uri="{FF2B5EF4-FFF2-40B4-BE49-F238E27FC236}">
                    <a16:creationId xmlns:a16="http://schemas.microsoft.com/office/drawing/2014/main" xmlns="" id="{026874A8-7166-445D-AFC1-8B56CEAE6C80}"/>
                  </a:ext>
                </a:extLst>
              </p:cNvPr>
              <p:cNvSpPr/>
              <p:nvPr/>
            </p:nvSpPr>
            <p:spPr>
              <a:xfrm>
                <a:off x="4511085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Google Shape;2144;p85">
                <a:extLst>
                  <a:ext uri="{FF2B5EF4-FFF2-40B4-BE49-F238E27FC236}">
                    <a16:creationId xmlns:a16="http://schemas.microsoft.com/office/drawing/2014/main" xmlns="" id="{BCA44975-962D-48A1-A341-9F20E778BAFE}"/>
                  </a:ext>
                </a:extLst>
              </p:cNvPr>
              <p:cNvSpPr/>
              <p:nvPr/>
            </p:nvSpPr>
            <p:spPr>
              <a:xfrm>
                <a:off x="4124475" y="1250559"/>
                <a:ext cx="984913" cy="984887"/>
              </a:xfrm>
              <a:custGeom>
                <a:avLst/>
                <a:gdLst/>
                <a:ahLst/>
                <a:cxnLst/>
                <a:rect l="l" t="t" r="r" b="b"/>
                <a:pathLst>
                  <a:path w="37567" h="37566" extrusionOk="0">
                    <a:moveTo>
                      <a:pt x="18550" y="0"/>
                    </a:moveTo>
                    <a:lnTo>
                      <a:pt x="18097" y="181"/>
                    </a:lnTo>
                    <a:lnTo>
                      <a:pt x="17901" y="347"/>
                    </a:lnTo>
                    <a:lnTo>
                      <a:pt x="363" y="17900"/>
                    </a:lnTo>
                    <a:lnTo>
                      <a:pt x="182" y="18096"/>
                    </a:lnTo>
                    <a:lnTo>
                      <a:pt x="1" y="18549"/>
                    </a:lnTo>
                    <a:lnTo>
                      <a:pt x="1" y="19017"/>
                    </a:lnTo>
                    <a:lnTo>
                      <a:pt x="182" y="19470"/>
                    </a:lnTo>
                    <a:lnTo>
                      <a:pt x="363" y="19666"/>
                    </a:lnTo>
                    <a:lnTo>
                      <a:pt x="17901" y="37219"/>
                    </a:lnTo>
                    <a:lnTo>
                      <a:pt x="18097" y="37385"/>
                    </a:lnTo>
                    <a:lnTo>
                      <a:pt x="18535" y="37566"/>
                    </a:lnTo>
                    <a:lnTo>
                      <a:pt x="19018" y="37566"/>
                    </a:lnTo>
                    <a:lnTo>
                      <a:pt x="19470" y="37385"/>
                    </a:lnTo>
                    <a:lnTo>
                      <a:pt x="19682" y="37219"/>
                    </a:lnTo>
                    <a:lnTo>
                      <a:pt x="37220" y="19666"/>
                    </a:lnTo>
                    <a:lnTo>
                      <a:pt x="37386" y="19470"/>
                    </a:lnTo>
                    <a:lnTo>
                      <a:pt x="37567" y="19017"/>
                    </a:lnTo>
                    <a:lnTo>
                      <a:pt x="37567" y="18549"/>
                    </a:lnTo>
                    <a:lnTo>
                      <a:pt x="37386" y="18096"/>
                    </a:lnTo>
                    <a:lnTo>
                      <a:pt x="37220" y="17900"/>
                    </a:lnTo>
                    <a:lnTo>
                      <a:pt x="19682" y="347"/>
                    </a:lnTo>
                    <a:lnTo>
                      <a:pt x="19486" y="181"/>
                    </a:lnTo>
                    <a:lnTo>
                      <a:pt x="19033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Google Shape;2145;p85">
                <a:extLst>
                  <a:ext uri="{FF2B5EF4-FFF2-40B4-BE49-F238E27FC236}">
                    <a16:creationId xmlns:a16="http://schemas.microsoft.com/office/drawing/2014/main" xmlns="" id="{C376A7CA-2A7F-4441-BDC6-437EDBF23DE4}"/>
                  </a:ext>
                </a:extLst>
              </p:cNvPr>
              <p:cNvSpPr/>
              <p:nvPr/>
            </p:nvSpPr>
            <p:spPr>
              <a:xfrm>
                <a:off x="4229740" y="1355797"/>
                <a:ext cx="774386" cy="774413"/>
              </a:xfrm>
              <a:custGeom>
                <a:avLst/>
                <a:gdLst/>
                <a:ahLst/>
                <a:cxnLst/>
                <a:rect l="l" t="t" r="r" b="b"/>
                <a:pathLst>
                  <a:path w="29537" h="29538" extrusionOk="0">
                    <a:moveTo>
                      <a:pt x="14761" y="1"/>
                    </a:moveTo>
                    <a:lnTo>
                      <a:pt x="1" y="14777"/>
                    </a:lnTo>
                    <a:lnTo>
                      <a:pt x="14761" y="29537"/>
                    </a:lnTo>
                    <a:lnTo>
                      <a:pt x="29537" y="14777"/>
                    </a:lnTo>
                    <a:lnTo>
                      <a:pt x="14761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Google Shape;2146;p85">
                <a:extLst>
                  <a:ext uri="{FF2B5EF4-FFF2-40B4-BE49-F238E27FC236}">
                    <a16:creationId xmlns:a16="http://schemas.microsoft.com/office/drawing/2014/main" xmlns="" id="{E6643ED4-A938-43DC-B5CD-DB074F1A8B71}"/>
                  </a:ext>
                </a:extLst>
              </p:cNvPr>
              <p:cNvSpPr/>
              <p:nvPr/>
            </p:nvSpPr>
            <p:spPr>
              <a:xfrm>
                <a:off x="4855747" y="1702449"/>
                <a:ext cx="81536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3110" h="3094" extrusionOk="0">
                    <a:moveTo>
                      <a:pt x="1555" y="0"/>
                    </a:moveTo>
                    <a:lnTo>
                      <a:pt x="0" y="1555"/>
                    </a:lnTo>
                    <a:lnTo>
                      <a:pt x="1555" y="3094"/>
                    </a:lnTo>
                    <a:lnTo>
                      <a:pt x="3109" y="1555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Google Shape;2147;p85">
                <a:extLst>
                  <a:ext uri="{FF2B5EF4-FFF2-40B4-BE49-F238E27FC236}">
                    <a16:creationId xmlns:a16="http://schemas.microsoft.com/office/drawing/2014/main" xmlns="" id="{C4CFD091-BE43-4E72-827C-03601AA691E1}"/>
                  </a:ext>
                </a:extLst>
              </p:cNvPr>
              <p:cNvSpPr/>
              <p:nvPr/>
            </p:nvSpPr>
            <p:spPr>
              <a:xfrm>
                <a:off x="4576762" y="1422679"/>
                <a:ext cx="81143" cy="81143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5" extrusionOk="0">
                    <a:moveTo>
                      <a:pt x="1540" y="1"/>
                    </a:moveTo>
                    <a:lnTo>
                      <a:pt x="1" y="1555"/>
                    </a:lnTo>
                    <a:lnTo>
                      <a:pt x="1540" y="3095"/>
                    </a:lnTo>
                    <a:lnTo>
                      <a:pt x="3095" y="1555"/>
                    </a:lnTo>
                    <a:lnTo>
                      <a:pt x="1540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Google Shape;2148;p85">
                <a:extLst>
                  <a:ext uri="{FF2B5EF4-FFF2-40B4-BE49-F238E27FC236}">
                    <a16:creationId xmlns:a16="http://schemas.microsoft.com/office/drawing/2014/main" xmlns="" id="{DB222D9C-4EAE-44CD-A95D-034CA9197E7A}"/>
                  </a:ext>
                </a:extLst>
              </p:cNvPr>
              <p:cNvSpPr/>
              <p:nvPr/>
            </p:nvSpPr>
            <p:spPr>
              <a:xfrm>
                <a:off x="4464784" y="1478864"/>
                <a:ext cx="304307" cy="164646"/>
              </a:xfrm>
              <a:custGeom>
                <a:avLst/>
                <a:gdLst/>
                <a:ahLst/>
                <a:cxnLst/>
                <a:rect l="l" t="t" r="r" b="b"/>
                <a:pathLst>
                  <a:path w="11607" h="6280" extrusionOk="0">
                    <a:moveTo>
                      <a:pt x="3653" y="1"/>
                    </a:moveTo>
                    <a:lnTo>
                      <a:pt x="1" y="3683"/>
                    </a:lnTo>
                    <a:lnTo>
                      <a:pt x="2597" y="6279"/>
                    </a:lnTo>
                    <a:lnTo>
                      <a:pt x="4211" y="4679"/>
                    </a:lnTo>
                    <a:lnTo>
                      <a:pt x="5796" y="6279"/>
                    </a:lnTo>
                    <a:lnTo>
                      <a:pt x="7396" y="4679"/>
                    </a:lnTo>
                    <a:lnTo>
                      <a:pt x="8996" y="6279"/>
                    </a:lnTo>
                    <a:lnTo>
                      <a:pt x="11607" y="3683"/>
                    </a:lnTo>
                    <a:lnTo>
                      <a:pt x="7939" y="1"/>
                    </a:lnTo>
                    <a:lnTo>
                      <a:pt x="5796" y="2129"/>
                    </a:lnTo>
                    <a:lnTo>
                      <a:pt x="3653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Google Shape;2149;p85">
                <a:extLst>
                  <a:ext uri="{FF2B5EF4-FFF2-40B4-BE49-F238E27FC236}">
                    <a16:creationId xmlns:a16="http://schemas.microsoft.com/office/drawing/2014/main" xmlns="" id="{152FD7DD-6486-4653-8C66-AC9A30437A21}"/>
                  </a:ext>
                </a:extLst>
              </p:cNvPr>
              <p:cNvSpPr/>
              <p:nvPr/>
            </p:nvSpPr>
            <p:spPr>
              <a:xfrm>
                <a:off x="4716451" y="1590840"/>
                <a:ext cx="164646" cy="304726"/>
              </a:xfrm>
              <a:custGeom>
                <a:avLst/>
                <a:gdLst/>
                <a:ahLst/>
                <a:cxnLst/>
                <a:rect l="l" t="t" r="r" b="b"/>
                <a:pathLst>
                  <a:path w="6280" h="11623" extrusionOk="0">
                    <a:moveTo>
                      <a:pt x="2612" y="1"/>
                    </a:moveTo>
                    <a:lnTo>
                      <a:pt x="1" y="2597"/>
                    </a:lnTo>
                    <a:lnTo>
                      <a:pt x="1585" y="4197"/>
                    </a:lnTo>
                    <a:lnTo>
                      <a:pt x="1" y="5812"/>
                    </a:lnTo>
                    <a:lnTo>
                      <a:pt x="1585" y="7411"/>
                    </a:lnTo>
                    <a:lnTo>
                      <a:pt x="1" y="9011"/>
                    </a:lnTo>
                    <a:lnTo>
                      <a:pt x="2612" y="11622"/>
                    </a:lnTo>
                    <a:lnTo>
                      <a:pt x="6279" y="7940"/>
                    </a:lnTo>
                    <a:lnTo>
                      <a:pt x="4151" y="5812"/>
                    </a:lnTo>
                    <a:lnTo>
                      <a:pt x="6279" y="3668"/>
                    </a:lnTo>
                    <a:lnTo>
                      <a:pt x="26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Google Shape;2150;p85">
                <a:extLst>
                  <a:ext uri="{FF2B5EF4-FFF2-40B4-BE49-F238E27FC236}">
                    <a16:creationId xmlns:a16="http://schemas.microsoft.com/office/drawing/2014/main" xmlns="" id="{D570E39E-9937-4CB4-8BEF-2FEEFAFBA8FD}"/>
                  </a:ext>
                </a:extLst>
              </p:cNvPr>
              <p:cNvSpPr/>
              <p:nvPr/>
            </p:nvSpPr>
            <p:spPr>
              <a:xfrm>
                <a:off x="4674109" y="1674343"/>
                <a:ext cx="53064" cy="53431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38" extrusionOk="0">
                    <a:moveTo>
                      <a:pt x="1012" y="0"/>
                    </a:moveTo>
                    <a:lnTo>
                      <a:pt x="1" y="1012"/>
                    </a:lnTo>
                    <a:lnTo>
                      <a:pt x="1012" y="2038"/>
                    </a:lnTo>
                    <a:lnTo>
                      <a:pt x="2023" y="1012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Google Shape;2151;p85">
                <a:extLst>
                  <a:ext uri="{FF2B5EF4-FFF2-40B4-BE49-F238E27FC236}">
                    <a16:creationId xmlns:a16="http://schemas.microsoft.com/office/drawing/2014/main" xmlns="" id="{60EEA3C1-2BC2-4825-A5D8-880814D7666F}"/>
                  </a:ext>
                </a:extLst>
              </p:cNvPr>
              <p:cNvSpPr/>
              <p:nvPr/>
            </p:nvSpPr>
            <p:spPr>
              <a:xfrm>
                <a:off x="4632160" y="1632002"/>
                <a:ext cx="53457" cy="53457"/>
              </a:xfrm>
              <a:custGeom>
                <a:avLst/>
                <a:gdLst/>
                <a:ahLst/>
                <a:cxnLst/>
                <a:rect l="l" t="t" r="r" b="b"/>
                <a:pathLst>
                  <a:path w="2039" h="2039" extrusionOk="0">
                    <a:moveTo>
                      <a:pt x="1012" y="1"/>
                    </a:moveTo>
                    <a:lnTo>
                      <a:pt x="1" y="1012"/>
                    </a:lnTo>
                    <a:lnTo>
                      <a:pt x="1012" y="2038"/>
                    </a:lnTo>
                    <a:lnTo>
                      <a:pt x="2038" y="1012"/>
                    </a:lnTo>
                    <a:lnTo>
                      <a:pt x="10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Google Shape;2152;p85">
                <a:extLst>
                  <a:ext uri="{FF2B5EF4-FFF2-40B4-BE49-F238E27FC236}">
                    <a16:creationId xmlns:a16="http://schemas.microsoft.com/office/drawing/2014/main" xmlns="" id="{67AAC3EB-000F-43BA-B975-A6A29B2EBE9E}"/>
                  </a:ext>
                </a:extLst>
              </p:cNvPr>
              <p:cNvSpPr/>
              <p:nvPr/>
            </p:nvSpPr>
            <p:spPr>
              <a:xfrm>
                <a:off x="4352414" y="1590840"/>
                <a:ext cx="164620" cy="304726"/>
              </a:xfrm>
              <a:custGeom>
                <a:avLst/>
                <a:gdLst/>
                <a:ahLst/>
                <a:cxnLst/>
                <a:rect l="l" t="t" r="r" b="b"/>
                <a:pathLst>
                  <a:path w="6279" h="11623" extrusionOk="0">
                    <a:moveTo>
                      <a:pt x="3683" y="1"/>
                    </a:moveTo>
                    <a:lnTo>
                      <a:pt x="0" y="3668"/>
                    </a:lnTo>
                    <a:lnTo>
                      <a:pt x="2128" y="5812"/>
                    </a:lnTo>
                    <a:lnTo>
                      <a:pt x="0" y="7940"/>
                    </a:lnTo>
                    <a:lnTo>
                      <a:pt x="3683" y="11622"/>
                    </a:lnTo>
                    <a:lnTo>
                      <a:pt x="6279" y="9011"/>
                    </a:lnTo>
                    <a:lnTo>
                      <a:pt x="4694" y="7411"/>
                    </a:lnTo>
                    <a:lnTo>
                      <a:pt x="6279" y="5812"/>
                    </a:lnTo>
                    <a:lnTo>
                      <a:pt x="4694" y="4197"/>
                    </a:lnTo>
                    <a:lnTo>
                      <a:pt x="6279" y="2597"/>
                    </a:lnTo>
                    <a:lnTo>
                      <a:pt x="3683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Google Shape;2153;p85">
                <a:extLst>
                  <a:ext uri="{FF2B5EF4-FFF2-40B4-BE49-F238E27FC236}">
                    <a16:creationId xmlns:a16="http://schemas.microsoft.com/office/drawing/2014/main" xmlns="" id="{4D66360B-D005-4512-9EE1-249A3F1A8220}"/>
                  </a:ext>
                </a:extLst>
              </p:cNvPr>
              <p:cNvSpPr/>
              <p:nvPr/>
            </p:nvSpPr>
            <p:spPr>
              <a:xfrm>
                <a:off x="4296622" y="1702449"/>
                <a:ext cx="81143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4" extrusionOk="0">
                    <a:moveTo>
                      <a:pt x="1540" y="0"/>
                    </a:moveTo>
                    <a:lnTo>
                      <a:pt x="0" y="1539"/>
                    </a:lnTo>
                    <a:lnTo>
                      <a:pt x="1540" y="3094"/>
                    </a:lnTo>
                    <a:lnTo>
                      <a:pt x="3094" y="1539"/>
                    </a:lnTo>
                    <a:lnTo>
                      <a:pt x="1540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Google Shape;2154;p85">
                <a:extLst>
                  <a:ext uri="{FF2B5EF4-FFF2-40B4-BE49-F238E27FC236}">
                    <a16:creationId xmlns:a16="http://schemas.microsoft.com/office/drawing/2014/main" xmlns="" id="{58CC78B4-4734-4315-9BA4-E88104B406E4}"/>
                  </a:ext>
                </a:extLst>
              </p:cNvPr>
              <p:cNvSpPr/>
              <p:nvPr/>
            </p:nvSpPr>
            <p:spPr>
              <a:xfrm>
                <a:off x="4548289" y="1632395"/>
                <a:ext cx="53038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4" extrusionOk="0">
                    <a:moveTo>
                      <a:pt x="1011" y="1"/>
                    </a:moveTo>
                    <a:lnTo>
                      <a:pt x="0" y="1012"/>
                    </a:lnTo>
                    <a:lnTo>
                      <a:pt x="1011" y="2023"/>
                    </a:lnTo>
                    <a:lnTo>
                      <a:pt x="2023" y="1012"/>
                    </a:lnTo>
                    <a:lnTo>
                      <a:pt x="1011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Google Shape;2155;p85">
                <a:extLst>
                  <a:ext uri="{FF2B5EF4-FFF2-40B4-BE49-F238E27FC236}">
                    <a16:creationId xmlns:a16="http://schemas.microsoft.com/office/drawing/2014/main" xmlns="" id="{D3CB86E3-3592-48BE-94EC-1D1CCCCE20DA}"/>
                  </a:ext>
                </a:extLst>
              </p:cNvPr>
              <p:cNvSpPr/>
              <p:nvPr/>
            </p:nvSpPr>
            <p:spPr>
              <a:xfrm>
                <a:off x="4506340" y="1674343"/>
                <a:ext cx="53038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3" extrusionOk="0">
                    <a:moveTo>
                      <a:pt x="1012" y="0"/>
                    </a:moveTo>
                    <a:lnTo>
                      <a:pt x="0" y="1012"/>
                    </a:lnTo>
                    <a:lnTo>
                      <a:pt x="1012" y="2023"/>
                    </a:lnTo>
                    <a:lnTo>
                      <a:pt x="2023" y="1012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Google Shape;2156;p85">
                <a:extLst>
                  <a:ext uri="{FF2B5EF4-FFF2-40B4-BE49-F238E27FC236}">
                    <a16:creationId xmlns:a16="http://schemas.microsoft.com/office/drawing/2014/main" xmlns="" id="{91F17AA1-2916-4E6E-A40E-C7FB0DC69ECF}"/>
                  </a:ext>
                </a:extLst>
              </p:cNvPr>
              <p:cNvSpPr/>
              <p:nvPr/>
            </p:nvSpPr>
            <p:spPr>
              <a:xfrm>
                <a:off x="4590238" y="1674343"/>
                <a:ext cx="53431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23" extrusionOk="0">
                    <a:moveTo>
                      <a:pt x="1011" y="0"/>
                    </a:moveTo>
                    <a:lnTo>
                      <a:pt x="0" y="1012"/>
                    </a:lnTo>
                    <a:lnTo>
                      <a:pt x="1011" y="2023"/>
                    </a:lnTo>
                    <a:lnTo>
                      <a:pt x="2038" y="1012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Google Shape;2157;p85">
                <a:extLst>
                  <a:ext uri="{FF2B5EF4-FFF2-40B4-BE49-F238E27FC236}">
                    <a16:creationId xmlns:a16="http://schemas.microsoft.com/office/drawing/2014/main" xmlns="" id="{E3978E5F-9504-4DF3-9043-4074B227BF64}"/>
                  </a:ext>
                </a:extLst>
              </p:cNvPr>
              <p:cNvSpPr/>
              <p:nvPr/>
            </p:nvSpPr>
            <p:spPr>
              <a:xfrm>
                <a:off x="4548289" y="1716292"/>
                <a:ext cx="53431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23" extrusionOk="0">
                    <a:moveTo>
                      <a:pt x="1011" y="0"/>
                    </a:moveTo>
                    <a:lnTo>
                      <a:pt x="0" y="1011"/>
                    </a:lnTo>
                    <a:lnTo>
                      <a:pt x="1011" y="2023"/>
                    </a:lnTo>
                    <a:lnTo>
                      <a:pt x="2038" y="1011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Google Shape;2158;p85">
                <a:extLst>
                  <a:ext uri="{FF2B5EF4-FFF2-40B4-BE49-F238E27FC236}">
                    <a16:creationId xmlns:a16="http://schemas.microsoft.com/office/drawing/2014/main" xmlns="" id="{5F557E1A-8095-4CDE-95A1-3254F073209A}"/>
                  </a:ext>
                </a:extLst>
              </p:cNvPr>
              <p:cNvSpPr/>
              <p:nvPr/>
            </p:nvSpPr>
            <p:spPr>
              <a:xfrm>
                <a:off x="4506340" y="1758240"/>
                <a:ext cx="53038" cy="53431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38" extrusionOk="0">
                    <a:moveTo>
                      <a:pt x="1012" y="0"/>
                    </a:moveTo>
                    <a:lnTo>
                      <a:pt x="0" y="1026"/>
                    </a:lnTo>
                    <a:lnTo>
                      <a:pt x="1012" y="2038"/>
                    </a:lnTo>
                    <a:lnTo>
                      <a:pt x="2023" y="1026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Google Shape;2159;p85">
                <a:extLst>
                  <a:ext uri="{FF2B5EF4-FFF2-40B4-BE49-F238E27FC236}">
                    <a16:creationId xmlns:a16="http://schemas.microsoft.com/office/drawing/2014/main" xmlns="" id="{2F937CC7-2527-44AE-8FB4-11067A0548B4}"/>
                  </a:ext>
                </a:extLst>
              </p:cNvPr>
              <p:cNvSpPr/>
              <p:nvPr/>
            </p:nvSpPr>
            <p:spPr>
              <a:xfrm>
                <a:off x="4632553" y="1716292"/>
                <a:ext cx="53064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3" extrusionOk="0">
                    <a:moveTo>
                      <a:pt x="1012" y="0"/>
                    </a:moveTo>
                    <a:lnTo>
                      <a:pt x="1" y="1011"/>
                    </a:lnTo>
                    <a:lnTo>
                      <a:pt x="1012" y="2023"/>
                    </a:lnTo>
                    <a:lnTo>
                      <a:pt x="2023" y="1011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Google Shape;2160;p85">
                <a:extLst>
                  <a:ext uri="{FF2B5EF4-FFF2-40B4-BE49-F238E27FC236}">
                    <a16:creationId xmlns:a16="http://schemas.microsoft.com/office/drawing/2014/main" xmlns="" id="{5AE5CEB3-985B-4FDD-A4E4-9B7FE1F145AA}"/>
                  </a:ext>
                </a:extLst>
              </p:cNvPr>
              <p:cNvSpPr/>
              <p:nvPr/>
            </p:nvSpPr>
            <p:spPr>
              <a:xfrm>
                <a:off x="4590631" y="1758240"/>
                <a:ext cx="53038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3" extrusionOk="0">
                    <a:moveTo>
                      <a:pt x="1011" y="0"/>
                    </a:moveTo>
                    <a:lnTo>
                      <a:pt x="0" y="1011"/>
                    </a:lnTo>
                    <a:lnTo>
                      <a:pt x="1011" y="2022"/>
                    </a:lnTo>
                    <a:lnTo>
                      <a:pt x="2023" y="1011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Google Shape;2161;p85">
                <a:extLst>
                  <a:ext uri="{FF2B5EF4-FFF2-40B4-BE49-F238E27FC236}">
                    <a16:creationId xmlns:a16="http://schemas.microsoft.com/office/drawing/2014/main" xmlns="" id="{9FD01356-DFF6-467E-BAB6-572C0362B3D3}"/>
                  </a:ext>
                </a:extLst>
              </p:cNvPr>
              <p:cNvSpPr/>
              <p:nvPr/>
            </p:nvSpPr>
            <p:spPr>
              <a:xfrm>
                <a:off x="4548289" y="1800163"/>
                <a:ext cx="53431" cy="53457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39" extrusionOk="0">
                    <a:moveTo>
                      <a:pt x="1026" y="1"/>
                    </a:moveTo>
                    <a:lnTo>
                      <a:pt x="0" y="1027"/>
                    </a:lnTo>
                    <a:lnTo>
                      <a:pt x="1026" y="2038"/>
                    </a:lnTo>
                    <a:lnTo>
                      <a:pt x="2038" y="1027"/>
                    </a:lnTo>
                    <a:lnTo>
                      <a:pt x="1026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Google Shape;2162;p85">
                <a:extLst>
                  <a:ext uri="{FF2B5EF4-FFF2-40B4-BE49-F238E27FC236}">
                    <a16:creationId xmlns:a16="http://schemas.microsoft.com/office/drawing/2014/main" xmlns="" id="{2E8A1618-2312-4EFD-A53F-258C46714989}"/>
                  </a:ext>
                </a:extLst>
              </p:cNvPr>
              <p:cNvSpPr/>
              <p:nvPr/>
            </p:nvSpPr>
            <p:spPr>
              <a:xfrm>
                <a:off x="4464784" y="1842504"/>
                <a:ext cx="304307" cy="164646"/>
              </a:xfrm>
              <a:custGeom>
                <a:avLst/>
                <a:gdLst/>
                <a:ahLst/>
                <a:cxnLst/>
                <a:rect l="l" t="t" r="r" b="b"/>
                <a:pathLst>
                  <a:path w="11607" h="6280" extrusionOk="0">
                    <a:moveTo>
                      <a:pt x="2597" y="1"/>
                    </a:moveTo>
                    <a:lnTo>
                      <a:pt x="1" y="2597"/>
                    </a:lnTo>
                    <a:lnTo>
                      <a:pt x="3653" y="6279"/>
                    </a:lnTo>
                    <a:lnTo>
                      <a:pt x="5796" y="4151"/>
                    </a:lnTo>
                    <a:lnTo>
                      <a:pt x="7939" y="6279"/>
                    </a:lnTo>
                    <a:lnTo>
                      <a:pt x="11607" y="2597"/>
                    </a:lnTo>
                    <a:lnTo>
                      <a:pt x="8996" y="1"/>
                    </a:lnTo>
                    <a:lnTo>
                      <a:pt x="7396" y="1601"/>
                    </a:lnTo>
                    <a:lnTo>
                      <a:pt x="5796" y="1"/>
                    </a:lnTo>
                    <a:lnTo>
                      <a:pt x="4211" y="1601"/>
                    </a:lnTo>
                    <a:lnTo>
                      <a:pt x="2597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Google Shape;2163;p85">
                <a:extLst>
                  <a:ext uri="{FF2B5EF4-FFF2-40B4-BE49-F238E27FC236}">
                    <a16:creationId xmlns:a16="http://schemas.microsoft.com/office/drawing/2014/main" xmlns="" id="{4132EE45-C1CF-4F95-BB7C-6B7FD488BC82}"/>
                  </a:ext>
                </a:extLst>
              </p:cNvPr>
              <p:cNvSpPr/>
              <p:nvPr/>
            </p:nvSpPr>
            <p:spPr>
              <a:xfrm>
                <a:off x="4674109" y="1758634"/>
                <a:ext cx="53064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3" extrusionOk="0">
                    <a:moveTo>
                      <a:pt x="1012" y="0"/>
                    </a:moveTo>
                    <a:lnTo>
                      <a:pt x="1" y="1011"/>
                    </a:lnTo>
                    <a:lnTo>
                      <a:pt x="1012" y="2023"/>
                    </a:lnTo>
                    <a:lnTo>
                      <a:pt x="2023" y="1011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Google Shape;2164;p85">
                <a:extLst>
                  <a:ext uri="{FF2B5EF4-FFF2-40B4-BE49-F238E27FC236}">
                    <a16:creationId xmlns:a16="http://schemas.microsoft.com/office/drawing/2014/main" xmlns="" id="{EB01197C-FBD6-4402-A858-468E177FEC2E}"/>
                  </a:ext>
                </a:extLst>
              </p:cNvPr>
              <p:cNvSpPr/>
              <p:nvPr/>
            </p:nvSpPr>
            <p:spPr>
              <a:xfrm>
                <a:off x="4632553" y="1800163"/>
                <a:ext cx="53064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4" extrusionOk="0">
                    <a:moveTo>
                      <a:pt x="1012" y="1"/>
                    </a:moveTo>
                    <a:lnTo>
                      <a:pt x="1" y="1012"/>
                    </a:lnTo>
                    <a:lnTo>
                      <a:pt x="1012" y="2023"/>
                    </a:lnTo>
                    <a:lnTo>
                      <a:pt x="2023" y="1012"/>
                    </a:lnTo>
                    <a:lnTo>
                      <a:pt x="10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Google Shape;2165;p85">
                <a:extLst>
                  <a:ext uri="{FF2B5EF4-FFF2-40B4-BE49-F238E27FC236}">
                    <a16:creationId xmlns:a16="http://schemas.microsoft.com/office/drawing/2014/main" xmlns="" id="{23DD8E0F-287F-4C61-B996-3A32F46238ED}"/>
                  </a:ext>
                </a:extLst>
              </p:cNvPr>
              <p:cNvSpPr/>
              <p:nvPr/>
            </p:nvSpPr>
            <p:spPr>
              <a:xfrm>
                <a:off x="4576368" y="1982193"/>
                <a:ext cx="81143" cy="81143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5" extrusionOk="0">
                    <a:moveTo>
                      <a:pt x="1555" y="0"/>
                    </a:moveTo>
                    <a:lnTo>
                      <a:pt x="1" y="1540"/>
                    </a:lnTo>
                    <a:lnTo>
                      <a:pt x="1555" y="3094"/>
                    </a:lnTo>
                    <a:lnTo>
                      <a:pt x="3095" y="1540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Google Shape;2166;p85">
                <a:extLst>
                  <a:ext uri="{FF2B5EF4-FFF2-40B4-BE49-F238E27FC236}">
                    <a16:creationId xmlns:a16="http://schemas.microsoft.com/office/drawing/2014/main" xmlns="" id="{481F9315-6D67-4719-9260-E5E0BDBBA949}"/>
                  </a:ext>
                </a:extLst>
              </p:cNvPr>
              <p:cNvSpPr/>
              <p:nvPr/>
            </p:nvSpPr>
            <p:spPr>
              <a:xfrm>
                <a:off x="4479440" y="2280945"/>
                <a:ext cx="274235" cy="313011"/>
              </a:xfrm>
              <a:custGeom>
                <a:avLst/>
                <a:gdLst/>
                <a:ahLst/>
                <a:cxnLst/>
                <a:rect l="l" t="t" r="r" b="b"/>
                <a:pathLst>
                  <a:path w="10460" h="11939" extrusionOk="0">
                    <a:moveTo>
                      <a:pt x="5237" y="1781"/>
                    </a:moveTo>
                    <a:lnTo>
                      <a:pt x="5449" y="2445"/>
                    </a:lnTo>
                    <a:lnTo>
                      <a:pt x="5735" y="3155"/>
                    </a:lnTo>
                    <a:lnTo>
                      <a:pt x="5464" y="3336"/>
                    </a:lnTo>
                    <a:lnTo>
                      <a:pt x="5237" y="3532"/>
                    </a:lnTo>
                    <a:lnTo>
                      <a:pt x="5011" y="3336"/>
                    </a:lnTo>
                    <a:lnTo>
                      <a:pt x="4724" y="3155"/>
                    </a:lnTo>
                    <a:lnTo>
                      <a:pt x="5011" y="2430"/>
                    </a:lnTo>
                    <a:lnTo>
                      <a:pt x="5237" y="1781"/>
                    </a:lnTo>
                    <a:close/>
                    <a:moveTo>
                      <a:pt x="2068" y="3336"/>
                    </a:moveTo>
                    <a:lnTo>
                      <a:pt x="2747" y="3351"/>
                    </a:lnTo>
                    <a:lnTo>
                      <a:pt x="3381" y="3442"/>
                    </a:lnTo>
                    <a:lnTo>
                      <a:pt x="3668" y="3517"/>
                    </a:lnTo>
                    <a:lnTo>
                      <a:pt x="3471" y="3925"/>
                    </a:lnTo>
                    <a:lnTo>
                      <a:pt x="3064" y="4634"/>
                    </a:lnTo>
                    <a:lnTo>
                      <a:pt x="2671" y="5147"/>
                    </a:lnTo>
                    <a:lnTo>
                      <a:pt x="2309" y="5419"/>
                    </a:lnTo>
                    <a:lnTo>
                      <a:pt x="2128" y="5449"/>
                    </a:lnTo>
                    <a:lnTo>
                      <a:pt x="2068" y="5434"/>
                    </a:lnTo>
                    <a:lnTo>
                      <a:pt x="1841" y="5313"/>
                    </a:lnTo>
                    <a:lnTo>
                      <a:pt x="1524" y="4921"/>
                    </a:lnTo>
                    <a:lnTo>
                      <a:pt x="1132" y="4106"/>
                    </a:lnTo>
                    <a:lnTo>
                      <a:pt x="936" y="3487"/>
                    </a:lnTo>
                    <a:lnTo>
                      <a:pt x="1313" y="3411"/>
                    </a:lnTo>
                    <a:lnTo>
                      <a:pt x="2068" y="3336"/>
                    </a:lnTo>
                    <a:close/>
                    <a:moveTo>
                      <a:pt x="8422" y="3336"/>
                    </a:moveTo>
                    <a:lnTo>
                      <a:pt x="9161" y="3426"/>
                    </a:lnTo>
                    <a:lnTo>
                      <a:pt x="9554" y="3502"/>
                    </a:lnTo>
                    <a:lnTo>
                      <a:pt x="9342" y="4121"/>
                    </a:lnTo>
                    <a:lnTo>
                      <a:pt x="8950" y="4936"/>
                    </a:lnTo>
                    <a:lnTo>
                      <a:pt x="8633" y="5328"/>
                    </a:lnTo>
                    <a:lnTo>
                      <a:pt x="8407" y="5449"/>
                    </a:lnTo>
                    <a:lnTo>
                      <a:pt x="8346" y="5464"/>
                    </a:lnTo>
                    <a:lnTo>
                      <a:pt x="8180" y="5434"/>
                    </a:lnTo>
                    <a:lnTo>
                      <a:pt x="7803" y="5162"/>
                    </a:lnTo>
                    <a:lnTo>
                      <a:pt x="7411" y="4649"/>
                    </a:lnTo>
                    <a:lnTo>
                      <a:pt x="7018" y="3955"/>
                    </a:lnTo>
                    <a:lnTo>
                      <a:pt x="6822" y="3532"/>
                    </a:lnTo>
                    <a:lnTo>
                      <a:pt x="7109" y="3457"/>
                    </a:lnTo>
                    <a:lnTo>
                      <a:pt x="7728" y="3351"/>
                    </a:lnTo>
                    <a:lnTo>
                      <a:pt x="8422" y="3336"/>
                    </a:lnTo>
                    <a:close/>
                    <a:moveTo>
                      <a:pt x="5237" y="4800"/>
                    </a:moveTo>
                    <a:lnTo>
                      <a:pt x="5373" y="5087"/>
                    </a:lnTo>
                    <a:lnTo>
                      <a:pt x="5524" y="5675"/>
                    </a:lnTo>
                    <a:lnTo>
                      <a:pt x="5524" y="6279"/>
                    </a:lnTo>
                    <a:lnTo>
                      <a:pt x="5373" y="6868"/>
                    </a:lnTo>
                    <a:lnTo>
                      <a:pt x="5237" y="7139"/>
                    </a:lnTo>
                    <a:lnTo>
                      <a:pt x="5086" y="6868"/>
                    </a:lnTo>
                    <a:lnTo>
                      <a:pt x="4950" y="6279"/>
                    </a:lnTo>
                    <a:lnTo>
                      <a:pt x="4950" y="5675"/>
                    </a:lnTo>
                    <a:lnTo>
                      <a:pt x="5086" y="5087"/>
                    </a:lnTo>
                    <a:lnTo>
                      <a:pt x="5237" y="4800"/>
                    </a:lnTo>
                    <a:close/>
                    <a:moveTo>
                      <a:pt x="4392" y="3879"/>
                    </a:moveTo>
                    <a:lnTo>
                      <a:pt x="4573" y="3985"/>
                    </a:lnTo>
                    <a:lnTo>
                      <a:pt x="4724" y="4121"/>
                    </a:lnTo>
                    <a:lnTo>
                      <a:pt x="4588" y="4332"/>
                    </a:lnTo>
                    <a:lnTo>
                      <a:pt x="4377" y="4770"/>
                    </a:lnTo>
                    <a:lnTo>
                      <a:pt x="4226" y="5238"/>
                    </a:lnTo>
                    <a:lnTo>
                      <a:pt x="4166" y="5705"/>
                    </a:lnTo>
                    <a:lnTo>
                      <a:pt x="4166" y="6188"/>
                    </a:lnTo>
                    <a:lnTo>
                      <a:pt x="4226" y="6671"/>
                    </a:lnTo>
                    <a:lnTo>
                      <a:pt x="4377" y="7139"/>
                    </a:lnTo>
                    <a:lnTo>
                      <a:pt x="4588" y="7592"/>
                    </a:lnTo>
                    <a:lnTo>
                      <a:pt x="4724" y="7803"/>
                    </a:lnTo>
                    <a:lnTo>
                      <a:pt x="4558" y="7939"/>
                    </a:lnTo>
                    <a:lnTo>
                      <a:pt x="4392" y="8045"/>
                    </a:lnTo>
                    <a:lnTo>
                      <a:pt x="4060" y="7411"/>
                    </a:lnTo>
                    <a:lnTo>
                      <a:pt x="3517" y="6581"/>
                    </a:lnTo>
                    <a:lnTo>
                      <a:pt x="3124" y="6143"/>
                    </a:lnTo>
                    <a:lnTo>
                      <a:pt x="2913" y="5962"/>
                    </a:lnTo>
                    <a:lnTo>
                      <a:pt x="3124" y="5796"/>
                    </a:lnTo>
                    <a:lnTo>
                      <a:pt x="3517" y="5358"/>
                    </a:lnTo>
                    <a:lnTo>
                      <a:pt x="4075" y="4528"/>
                    </a:lnTo>
                    <a:lnTo>
                      <a:pt x="4392" y="3879"/>
                    </a:lnTo>
                    <a:close/>
                    <a:moveTo>
                      <a:pt x="6098" y="3909"/>
                    </a:moveTo>
                    <a:lnTo>
                      <a:pt x="6430" y="4558"/>
                    </a:lnTo>
                    <a:lnTo>
                      <a:pt x="6988" y="5388"/>
                    </a:lnTo>
                    <a:lnTo>
                      <a:pt x="7380" y="5826"/>
                    </a:lnTo>
                    <a:lnTo>
                      <a:pt x="7592" y="5992"/>
                    </a:lnTo>
                    <a:lnTo>
                      <a:pt x="7380" y="6143"/>
                    </a:lnTo>
                    <a:lnTo>
                      <a:pt x="6973" y="6581"/>
                    </a:lnTo>
                    <a:lnTo>
                      <a:pt x="6414" y="7426"/>
                    </a:lnTo>
                    <a:lnTo>
                      <a:pt x="6098" y="8060"/>
                    </a:lnTo>
                    <a:lnTo>
                      <a:pt x="5931" y="7954"/>
                    </a:lnTo>
                    <a:lnTo>
                      <a:pt x="5781" y="7818"/>
                    </a:lnTo>
                    <a:lnTo>
                      <a:pt x="5916" y="7607"/>
                    </a:lnTo>
                    <a:lnTo>
                      <a:pt x="6128" y="7154"/>
                    </a:lnTo>
                    <a:lnTo>
                      <a:pt x="6264" y="6686"/>
                    </a:lnTo>
                    <a:lnTo>
                      <a:pt x="6339" y="6219"/>
                    </a:lnTo>
                    <a:lnTo>
                      <a:pt x="6339" y="5736"/>
                    </a:lnTo>
                    <a:lnTo>
                      <a:pt x="6264" y="5253"/>
                    </a:lnTo>
                    <a:lnTo>
                      <a:pt x="6128" y="4800"/>
                    </a:lnTo>
                    <a:lnTo>
                      <a:pt x="5916" y="4362"/>
                    </a:lnTo>
                    <a:lnTo>
                      <a:pt x="5781" y="4151"/>
                    </a:lnTo>
                    <a:lnTo>
                      <a:pt x="5931" y="4030"/>
                    </a:lnTo>
                    <a:lnTo>
                      <a:pt x="6098" y="3909"/>
                    </a:lnTo>
                    <a:close/>
                    <a:moveTo>
                      <a:pt x="2128" y="6475"/>
                    </a:moveTo>
                    <a:lnTo>
                      <a:pt x="2309" y="6505"/>
                    </a:lnTo>
                    <a:lnTo>
                      <a:pt x="2671" y="6777"/>
                    </a:lnTo>
                    <a:lnTo>
                      <a:pt x="3064" y="7290"/>
                    </a:lnTo>
                    <a:lnTo>
                      <a:pt x="3471" y="7984"/>
                    </a:lnTo>
                    <a:lnTo>
                      <a:pt x="3668" y="8407"/>
                    </a:lnTo>
                    <a:lnTo>
                      <a:pt x="3381" y="8482"/>
                    </a:lnTo>
                    <a:lnTo>
                      <a:pt x="2747" y="8588"/>
                    </a:lnTo>
                    <a:lnTo>
                      <a:pt x="2068" y="8603"/>
                    </a:lnTo>
                    <a:lnTo>
                      <a:pt x="1313" y="8543"/>
                    </a:lnTo>
                    <a:lnTo>
                      <a:pt x="936" y="8467"/>
                    </a:lnTo>
                    <a:lnTo>
                      <a:pt x="1132" y="7834"/>
                    </a:lnTo>
                    <a:lnTo>
                      <a:pt x="1524" y="7019"/>
                    </a:lnTo>
                    <a:lnTo>
                      <a:pt x="1841" y="6626"/>
                    </a:lnTo>
                    <a:lnTo>
                      <a:pt x="2068" y="6490"/>
                    </a:lnTo>
                    <a:lnTo>
                      <a:pt x="2128" y="6475"/>
                    </a:lnTo>
                    <a:close/>
                    <a:moveTo>
                      <a:pt x="8407" y="6505"/>
                    </a:moveTo>
                    <a:lnTo>
                      <a:pt x="8633" y="6626"/>
                    </a:lnTo>
                    <a:lnTo>
                      <a:pt x="8950" y="7034"/>
                    </a:lnTo>
                    <a:lnTo>
                      <a:pt x="9342" y="7834"/>
                    </a:lnTo>
                    <a:lnTo>
                      <a:pt x="9554" y="8467"/>
                    </a:lnTo>
                    <a:lnTo>
                      <a:pt x="9161" y="8528"/>
                    </a:lnTo>
                    <a:lnTo>
                      <a:pt x="8422" y="8603"/>
                    </a:lnTo>
                    <a:lnTo>
                      <a:pt x="7728" y="8588"/>
                    </a:lnTo>
                    <a:lnTo>
                      <a:pt x="7109" y="8482"/>
                    </a:lnTo>
                    <a:lnTo>
                      <a:pt x="6822" y="8407"/>
                    </a:lnTo>
                    <a:lnTo>
                      <a:pt x="7018" y="8000"/>
                    </a:lnTo>
                    <a:lnTo>
                      <a:pt x="7411" y="7305"/>
                    </a:lnTo>
                    <a:lnTo>
                      <a:pt x="7803" y="6792"/>
                    </a:lnTo>
                    <a:lnTo>
                      <a:pt x="8180" y="6520"/>
                    </a:lnTo>
                    <a:lnTo>
                      <a:pt x="8346" y="6505"/>
                    </a:lnTo>
                    <a:close/>
                    <a:moveTo>
                      <a:pt x="5237" y="8422"/>
                    </a:moveTo>
                    <a:lnTo>
                      <a:pt x="5449" y="8618"/>
                    </a:lnTo>
                    <a:lnTo>
                      <a:pt x="5735" y="8799"/>
                    </a:lnTo>
                    <a:lnTo>
                      <a:pt x="5464" y="9524"/>
                    </a:lnTo>
                    <a:lnTo>
                      <a:pt x="5237" y="10173"/>
                    </a:lnTo>
                    <a:lnTo>
                      <a:pt x="5011" y="9509"/>
                    </a:lnTo>
                    <a:lnTo>
                      <a:pt x="4724" y="8799"/>
                    </a:lnTo>
                    <a:lnTo>
                      <a:pt x="5011" y="8603"/>
                    </a:lnTo>
                    <a:lnTo>
                      <a:pt x="5237" y="8422"/>
                    </a:lnTo>
                    <a:close/>
                    <a:moveTo>
                      <a:pt x="5237" y="0"/>
                    </a:moveTo>
                    <a:lnTo>
                      <a:pt x="5086" y="31"/>
                    </a:lnTo>
                    <a:lnTo>
                      <a:pt x="4890" y="182"/>
                    </a:lnTo>
                    <a:lnTo>
                      <a:pt x="4830" y="302"/>
                    </a:lnTo>
                    <a:lnTo>
                      <a:pt x="4649" y="951"/>
                    </a:lnTo>
                    <a:lnTo>
                      <a:pt x="4226" y="2204"/>
                    </a:lnTo>
                    <a:lnTo>
                      <a:pt x="3985" y="2793"/>
                    </a:lnTo>
                    <a:lnTo>
                      <a:pt x="3652" y="2687"/>
                    </a:lnTo>
                    <a:lnTo>
                      <a:pt x="2868" y="2551"/>
                    </a:lnTo>
                    <a:lnTo>
                      <a:pt x="1962" y="2536"/>
                    </a:lnTo>
                    <a:lnTo>
                      <a:pt x="906" y="2657"/>
                    </a:lnTo>
                    <a:lnTo>
                      <a:pt x="302" y="2793"/>
                    </a:lnTo>
                    <a:lnTo>
                      <a:pt x="166" y="2853"/>
                    </a:lnTo>
                    <a:lnTo>
                      <a:pt x="60" y="2989"/>
                    </a:lnTo>
                    <a:lnTo>
                      <a:pt x="30" y="3064"/>
                    </a:lnTo>
                    <a:lnTo>
                      <a:pt x="0" y="3215"/>
                    </a:lnTo>
                    <a:lnTo>
                      <a:pt x="30" y="3291"/>
                    </a:lnTo>
                    <a:lnTo>
                      <a:pt x="166" y="3789"/>
                    </a:lnTo>
                    <a:lnTo>
                      <a:pt x="483" y="4649"/>
                    </a:lnTo>
                    <a:lnTo>
                      <a:pt x="815" y="5313"/>
                    </a:lnTo>
                    <a:lnTo>
                      <a:pt x="1177" y="5796"/>
                    </a:lnTo>
                    <a:lnTo>
                      <a:pt x="1358" y="5962"/>
                    </a:lnTo>
                    <a:lnTo>
                      <a:pt x="1162" y="6143"/>
                    </a:lnTo>
                    <a:lnTo>
                      <a:pt x="800" y="6626"/>
                    </a:lnTo>
                    <a:lnTo>
                      <a:pt x="468" y="7290"/>
                    </a:lnTo>
                    <a:lnTo>
                      <a:pt x="166" y="8150"/>
                    </a:lnTo>
                    <a:lnTo>
                      <a:pt x="30" y="8649"/>
                    </a:lnTo>
                    <a:lnTo>
                      <a:pt x="0" y="8799"/>
                    </a:lnTo>
                    <a:lnTo>
                      <a:pt x="60" y="8950"/>
                    </a:lnTo>
                    <a:lnTo>
                      <a:pt x="151" y="9086"/>
                    </a:lnTo>
                    <a:lnTo>
                      <a:pt x="302" y="9131"/>
                    </a:lnTo>
                    <a:lnTo>
                      <a:pt x="906" y="9282"/>
                    </a:lnTo>
                    <a:lnTo>
                      <a:pt x="1962" y="9403"/>
                    </a:lnTo>
                    <a:lnTo>
                      <a:pt x="2883" y="9388"/>
                    </a:lnTo>
                    <a:lnTo>
                      <a:pt x="3652" y="9252"/>
                    </a:lnTo>
                    <a:lnTo>
                      <a:pt x="3985" y="9131"/>
                    </a:lnTo>
                    <a:lnTo>
                      <a:pt x="4226" y="9735"/>
                    </a:lnTo>
                    <a:lnTo>
                      <a:pt x="4649" y="10988"/>
                    </a:lnTo>
                    <a:lnTo>
                      <a:pt x="4830" y="11622"/>
                    </a:lnTo>
                    <a:lnTo>
                      <a:pt x="4890" y="11758"/>
                    </a:lnTo>
                    <a:lnTo>
                      <a:pt x="5086" y="11924"/>
                    </a:lnTo>
                    <a:lnTo>
                      <a:pt x="5237" y="11939"/>
                    </a:lnTo>
                    <a:lnTo>
                      <a:pt x="5373" y="11924"/>
                    </a:lnTo>
                    <a:lnTo>
                      <a:pt x="5569" y="11758"/>
                    </a:lnTo>
                    <a:lnTo>
                      <a:pt x="5630" y="11622"/>
                    </a:lnTo>
                    <a:lnTo>
                      <a:pt x="5811" y="10988"/>
                    </a:lnTo>
                    <a:lnTo>
                      <a:pt x="6233" y="9735"/>
                    </a:lnTo>
                    <a:lnTo>
                      <a:pt x="6475" y="9131"/>
                    </a:lnTo>
                    <a:lnTo>
                      <a:pt x="6807" y="9252"/>
                    </a:lnTo>
                    <a:lnTo>
                      <a:pt x="7592" y="9388"/>
                    </a:lnTo>
                    <a:lnTo>
                      <a:pt x="8497" y="9403"/>
                    </a:lnTo>
                    <a:lnTo>
                      <a:pt x="9554" y="9282"/>
                    </a:lnTo>
                    <a:lnTo>
                      <a:pt x="10157" y="9131"/>
                    </a:lnTo>
                    <a:lnTo>
                      <a:pt x="10293" y="9086"/>
                    </a:lnTo>
                    <a:lnTo>
                      <a:pt x="10399" y="8950"/>
                    </a:lnTo>
                    <a:lnTo>
                      <a:pt x="10444" y="8875"/>
                    </a:lnTo>
                    <a:lnTo>
                      <a:pt x="10459" y="8724"/>
                    </a:lnTo>
                    <a:lnTo>
                      <a:pt x="10444" y="8649"/>
                    </a:lnTo>
                    <a:lnTo>
                      <a:pt x="10293" y="8150"/>
                    </a:lnTo>
                    <a:lnTo>
                      <a:pt x="9976" y="7290"/>
                    </a:lnTo>
                    <a:lnTo>
                      <a:pt x="9644" y="6626"/>
                    </a:lnTo>
                    <a:lnTo>
                      <a:pt x="9282" y="6143"/>
                    </a:lnTo>
                    <a:lnTo>
                      <a:pt x="9101" y="5962"/>
                    </a:lnTo>
                    <a:lnTo>
                      <a:pt x="9297" y="5796"/>
                    </a:lnTo>
                    <a:lnTo>
                      <a:pt x="9659" y="5313"/>
                    </a:lnTo>
                    <a:lnTo>
                      <a:pt x="9991" y="4649"/>
                    </a:lnTo>
                    <a:lnTo>
                      <a:pt x="10293" y="3789"/>
                    </a:lnTo>
                    <a:lnTo>
                      <a:pt x="10444" y="3291"/>
                    </a:lnTo>
                    <a:lnTo>
                      <a:pt x="10459" y="3140"/>
                    </a:lnTo>
                    <a:lnTo>
                      <a:pt x="10399" y="2989"/>
                    </a:lnTo>
                    <a:lnTo>
                      <a:pt x="10308" y="2853"/>
                    </a:lnTo>
                    <a:lnTo>
                      <a:pt x="10157" y="2793"/>
                    </a:lnTo>
                    <a:lnTo>
                      <a:pt x="9554" y="2657"/>
                    </a:lnTo>
                    <a:lnTo>
                      <a:pt x="8497" y="2536"/>
                    </a:lnTo>
                    <a:lnTo>
                      <a:pt x="7577" y="2551"/>
                    </a:lnTo>
                    <a:lnTo>
                      <a:pt x="6807" y="2687"/>
                    </a:lnTo>
                    <a:lnTo>
                      <a:pt x="6475" y="2793"/>
                    </a:lnTo>
                    <a:lnTo>
                      <a:pt x="6233" y="2204"/>
                    </a:lnTo>
                    <a:lnTo>
                      <a:pt x="5811" y="951"/>
                    </a:lnTo>
                    <a:lnTo>
                      <a:pt x="5630" y="302"/>
                    </a:lnTo>
                    <a:lnTo>
                      <a:pt x="5569" y="182"/>
                    </a:lnTo>
                    <a:lnTo>
                      <a:pt x="5373" y="16"/>
                    </a:lnTo>
                    <a:lnTo>
                      <a:pt x="5237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Google Shape;2167;p85">
                <a:extLst>
                  <a:ext uri="{FF2B5EF4-FFF2-40B4-BE49-F238E27FC236}">
                    <a16:creationId xmlns:a16="http://schemas.microsoft.com/office/drawing/2014/main" xmlns="" id="{E6657C25-94C8-4572-8395-5FE91A2FA815}"/>
                  </a:ext>
                </a:extLst>
              </p:cNvPr>
              <p:cNvSpPr/>
              <p:nvPr/>
            </p:nvSpPr>
            <p:spPr>
              <a:xfrm>
                <a:off x="4606047" y="2201793"/>
                <a:ext cx="21000" cy="100544"/>
              </a:xfrm>
              <a:custGeom>
                <a:avLst/>
                <a:gdLst/>
                <a:ahLst/>
                <a:cxnLst/>
                <a:rect l="l" t="t" r="r" b="b"/>
                <a:pathLst>
                  <a:path w="801" h="3835" extrusionOk="0">
                    <a:moveTo>
                      <a:pt x="408" y="1"/>
                    </a:moveTo>
                    <a:lnTo>
                      <a:pt x="242" y="31"/>
                    </a:lnTo>
                    <a:lnTo>
                      <a:pt x="31" y="242"/>
                    </a:lnTo>
                    <a:lnTo>
                      <a:pt x="1" y="408"/>
                    </a:lnTo>
                    <a:lnTo>
                      <a:pt x="1" y="3442"/>
                    </a:lnTo>
                    <a:lnTo>
                      <a:pt x="31" y="3593"/>
                    </a:lnTo>
                    <a:lnTo>
                      <a:pt x="242" y="3819"/>
                    </a:lnTo>
                    <a:lnTo>
                      <a:pt x="408" y="3834"/>
                    </a:lnTo>
                    <a:lnTo>
                      <a:pt x="559" y="3819"/>
                    </a:lnTo>
                    <a:lnTo>
                      <a:pt x="786" y="3593"/>
                    </a:lnTo>
                    <a:lnTo>
                      <a:pt x="801" y="3442"/>
                    </a:lnTo>
                    <a:lnTo>
                      <a:pt x="801" y="408"/>
                    </a:lnTo>
                    <a:lnTo>
                      <a:pt x="770" y="257"/>
                    </a:lnTo>
                    <a:lnTo>
                      <a:pt x="559" y="31"/>
                    </a:lnTo>
                    <a:lnTo>
                      <a:pt x="408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xmlns="" id="{AD731E2F-CFBE-43C9-86AA-275CDAE4639B}"/>
                </a:ext>
              </a:extLst>
            </p:cNvPr>
            <p:cNvSpPr/>
            <p:nvPr/>
          </p:nvSpPr>
          <p:spPr>
            <a:xfrm>
              <a:off x="1861662" y="-249855"/>
              <a:ext cx="45719" cy="812800"/>
            </a:xfrm>
            <a:prstGeom prst="rect">
              <a:avLst/>
            </a:prstGeom>
            <a:solidFill>
              <a:srgbClr val="DA07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xmlns="" id="{ED9CFCD9-AE60-4C1A-8015-969DF48FD4C3}"/>
              </a:ext>
            </a:extLst>
          </p:cNvPr>
          <p:cNvGrpSpPr/>
          <p:nvPr/>
        </p:nvGrpSpPr>
        <p:grpSpPr>
          <a:xfrm>
            <a:off x="2376422" y="179626"/>
            <a:ext cx="534789" cy="1107563"/>
            <a:chOff x="914400" y="-249855"/>
            <a:chExt cx="1930759" cy="3998660"/>
          </a:xfrm>
        </p:grpSpPr>
        <p:grpSp>
          <p:nvGrpSpPr>
            <p:cNvPr id="77" name="Google Shape;2136;p85">
              <a:extLst>
                <a:ext uri="{FF2B5EF4-FFF2-40B4-BE49-F238E27FC236}">
                  <a16:creationId xmlns:a16="http://schemas.microsoft.com/office/drawing/2014/main" xmlns="" id="{5C9FDA45-9523-47D6-9B62-C68366888771}"/>
                </a:ext>
              </a:extLst>
            </p:cNvPr>
            <p:cNvGrpSpPr/>
            <p:nvPr/>
          </p:nvGrpSpPr>
          <p:grpSpPr>
            <a:xfrm>
              <a:off x="914400" y="466787"/>
              <a:ext cx="1930759" cy="3282018"/>
              <a:chOff x="4124475" y="1250559"/>
              <a:chExt cx="984913" cy="1674213"/>
            </a:xfrm>
          </p:grpSpPr>
          <p:sp>
            <p:nvSpPr>
              <p:cNvPr id="79" name="Google Shape;2137;p85">
                <a:extLst>
                  <a:ext uri="{FF2B5EF4-FFF2-40B4-BE49-F238E27FC236}">
                    <a16:creationId xmlns:a16="http://schemas.microsoft.com/office/drawing/2014/main" xmlns="" id="{0E31FCFD-48A5-4875-908A-CE6A888A675F}"/>
                  </a:ext>
                </a:extLst>
              </p:cNvPr>
              <p:cNvSpPr/>
              <p:nvPr/>
            </p:nvSpPr>
            <p:spPr>
              <a:xfrm>
                <a:off x="4405820" y="2586828"/>
                <a:ext cx="422233" cy="84683"/>
              </a:xfrm>
              <a:custGeom>
                <a:avLst/>
                <a:gdLst/>
                <a:ahLst/>
                <a:cxnLst/>
                <a:rect l="l" t="t" r="r" b="b"/>
                <a:pathLst>
                  <a:path w="16105" h="3230" extrusionOk="0">
                    <a:moveTo>
                      <a:pt x="1540" y="0"/>
                    </a:moveTo>
                    <a:lnTo>
                      <a:pt x="1238" y="15"/>
                    </a:lnTo>
                    <a:lnTo>
                      <a:pt x="680" y="257"/>
                    </a:lnTo>
                    <a:lnTo>
                      <a:pt x="257" y="679"/>
                    </a:lnTo>
                    <a:lnTo>
                      <a:pt x="16" y="1238"/>
                    </a:lnTo>
                    <a:lnTo>
                      <a:pt x="1" y="1555"/>
                    </a:lnTo>
                    <a:lnTo>
                      <a:pt x="1" y="3230"/>
                    </a:lnTo>
                    <a:lnTo>
                      <a:pt x="16105" y="3230"/>
                    </a:lnTo>
                    <a:lnTo>
                      <a:pt x="16105" y="1555"/>
                    </a:lnTo>
                    <a:lnTo>
                      <a:pt x="16090" y="1238"/>
                    </a:lnTo>
                    <a:lnTo>
                      <a:pt x="15848" y="679"/>
                    </a:lnTo>
                    <a:lnTo>
                      <a:pt x="15441" y="257"/>
                    </a:lnTo>
                    <a:lnTo>
                      <a:pt x="14882" y="15"/>
                    </a:lnTo>
                    <a:lnTo>
                      <a:pt x="1456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Google Shape;2138;p85">
                <a:extLst>
                  <a:ext uri="{FF2B5EF4-FFF2-40B4-BE49-F238E27FC236}">
                    <a16:creationId xmlns:a16="http://schemas.microsoft.com/office/drawing/2014/main" xmlns="" id="{11057908-3DD7-436A-AFCE-59CE066644D6}"/>
                  </a:ext>
                </a:extLst>
              </p:cNvPr>
              <p:cNvSpPr/>
              <p:nvPr/>
            </p:nvSpPr>
            <p:spPr>
              <a:xfrm>
                <a:off x="4447769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Google Shape;2139;p85">
                <a:extLst>
                  <a:ext uri="{FF2B5EF4-FFF2-40B4-BE49-F238E27FC236}">
                    <a16:creationId xmlns:a16="http://schemas.microsoft.com/office/drawing/2014/main" xmlns="" id="{D3C975EB-B6E4-4FC3-B2B0-41AD03D8766D}"/>
                  </a:ext>
                </a:extLst>
              </p:cNvPr>
              <p:cNvSpPr/>
              <p:nvPr/>
            </p:nvSpPr>
            <p:spPr>
              <a:xfrm>
                <a:off x="4764325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Google Shape;2140;p85">
                <a:extLst>
                  <a:ext uri="{FF2B5EF4-FFF2-40B4-BE49-F238E27FC236}">
                    <a16:creationId xmlns:a16="http://schemas.microsoft.com/office/drawing/2014/main" xmlns="" id="{8234954F-CB8C-4CC7-BAD3-2C5C136FDAE2}"/>
                  </a:ext>
                </a:extLst>
              </p:cNvPr>
              <p:cNvSpPr/>
              <p:nvPr/>
            </p:nvSpPr>
            <p:spPr>
              <a:xfrm>
                <a:off x="4637718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Google Shape;2141;p85">
                <a:extLst>
                  <a:ext uri="{FF2B5EF4-FFF2-40B4-BE49-F238E27FC236}">
                    <a16:creationId xmlns:a16="http://schemas.microsoft.com/office/drawing/2014/main" xmlns="" id="{D094005A-C72D-4622-AB93-AAC910E4B1DB}"/>
                  </a:ext>
                </a:extLst>
              </p:cNvPr>
              <p:cNvSpPr/>
              <p:nvPr/>
            </p:nvSpPr>
            <p:spPr>
              <a:xfrm>
                <a:off x="4701009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Google Shape;2142;p85">
                <a:extLst>
                  <a:ext uri="{FF2B5EF4-FFF2-40B4-BE49-F238E27FC236}">
                    <a16:creationId xmlns:a16="http://schemas.microsoft.com/office/drawing/2014/main" xmlns="" id="{621DC82F-457A-48EF-9BE2-F2CB54252B20}"/>
                  </a:ext>
                </a:extLst>
              </p:cNvPr>
              <p:cNvSpPr/>
              <p:nvPr/>
            </p:nvSpPr>
            <p:spPr>
              <a:xfrm>
                <a:off x="4574402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Google Shape;2143;p85">
                <a:extLst>
                  <a:ext uri="{FF2B5EF4-FFF2-40B4-BE49-F238E27FC236}">
                    <a16:creationId xmlns:a16="http://schemas.microsoft.com/office/drawing/2014/main" xmlns="" id="{B9FBEC56-7384-49E9-B5D3-671593881E42}"/>
                  </a:ext>
                </a:extLst>
              </p:cNvPr>
              <p:cNvSpPr/>
              <p:nvPr/>
            </p:nvSpPr>
            <p:spPr>
              <a:xfrm>
                <a:off x="4511085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Google Shape;2144;p85">
                <a:extLst>
                  <a:ext uri="{FF2B5EF4-FFF2-40B4-BE49-F238E27FC236}">
                    <a16:creationId xmlns:a16="http://schemas.microsoft.com/office/drawing/2014/main" xmlns="" id="{331665D9-7A41-4499-BA52-899DA8861211}"/>
                  </a:ext>
                </a:extLst>
              </p:cNvPr>
              <p:cNvSpPr/>
              <p:nvPr/>
            </p:nvSpPr>
            <p:spPr>
              <a:xfrm>
                <a:off x="4124475" y="1250559"/>
                <a:ext cx="984913" cy="984887"/>
              </a:xfrm>
              <a:custGeom>
                <a:avLst/>
                <a:gdLst/>
                <a:ahLst/>
                <a:cxnLst/>
                <a:rect l="l" t="t" r="r" b="b"/>
                <a:pathLst>
                  <a:path w="37567" h="37566" extrusionOk="0">
                    <a:moveTo>
                      <a:pt x="18550" y="0"/>
                    </a:moveTo>
                    <a:lnTo>
                      <a:pt x="18097" y="181"/>
                    </a:lnTo>
                    <a:lnTo>
                      <a:pt x="17901" y="347"/>
                    </a:lnTo>
                    <a:lnTo>
                      <a:pt x="363" y="17900"/>
                    </a:lnTo>
                    <a:lnTo>
                      <a:pt x="182" y="18096"/>
                    </a:lnTo>
                    <a:lnTo>
                      <a:pt x="1" y="18549"/>
                    </a:lnTo>
                    <a:lnTo>
                      <a:pt x="1" y="19017"/>
                    </a:lnTo>
                    <a:lnTo>
                      <a:pt x="182" y="19470"/>
                    </a:lnTo>
                    <a:lnTo>
                      <a:pt x="363" y="19666"/>
                    </a:lnTo>
                    <a:lnTo>
                      <a:pt x="17901" y="37219"/>
                    </a:lnTo>
                    <a:lnTo>
                      <a:pt x="18097" y="37385"/>
                    </a:lnTo>
                    <a:lnTo>
                      <a:pt x="18535" y="37566"/>
                    </a:lnTo>
                    <a:lnTo>
                      <a:pt x="19018" y="37566"/>
                    </a:lnTo>
                    <a:lnTo>
                      <a:pt x="19470" y="37385"/>
                    </a:lnTo>
                    <a:lnTo>
                      <a:pt x="19682" y="37219"/>
                    </a:lnTo>
                    <a:lnTo>
                      <a:pt x="37220" y="19666"/>
                    </a:lnTo>
                    <a:lnTo>
                      <a:pt x="37386" y="19470"/>
                    </a:lnTo>
                    <a:lnTo>
                      <a:pt x="37567" y="19017"/>
                    </a:lnTo>
                    <a:lnTo>
                      <a:pt x="37567" y="18549"/>
                    </a:lnTo>
                    <a:lnTo>
                      <a:pt x="37386" y="18096"/>
                    </a:lnTo>
                    <a:lnTo>
                      <a:pt x="37220" y="17900"/>
                    </a:lnTo>
                    <a:lnTo>
                      <a:pt x="19682" y="347"/>
                    </a:lnTo>
                    <a:lnTo>
                      <a:pt x="19486" y="181"/>
                    </a:lnTo>
                    <a:lnTo>
                      <a:pt x="19033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Google Shape;2145;p85">
                <a:extLst>
                  <a:ext uri="{FF2B5EF4-FFF2-40B4-BE49-F238E27FC236}">
                    <a16:creationId xmlns:a16="http://schemas.microsoft.com/office/drawing/2014/main" xmlns="" id="{23351CC2-4D25-44BD-B3E8-A44A049FE067}"/>
                  </a:ext>
                </a:extLst>
              </p:cNvPr>
              <p:cNvSpPr/>
              <p:nvPr/>
            </p:nvSpPr>
            <p:spPr>
              <a:xfrm>
                <a:off x="4229740" y="1355797"/>
                <a:ext cx="774386" cy="774413"/>
              </a:xfrm>
              <a:custGeom>
                <a:avLst/>
                <a:gdLst/>
                <a:ahLst/>
                <a:cxnLst/>
                <a:rect l="l" t="t" r="r" b="b"/>
                <a:pathLst>
                  <a:path w="29537" h="29538" extrusionOk="0">
                    <a:moveTo>
                      <a:pt x="14761" y="1"/>
                    </a:moveTo>
                    <a:lnTo>
                      <a:pt x="1" y="14777"/>
                    </a:lnTo>
                    <a:lnTo>
                      <a:pt x="14761" y="29537"/>
                    </a:lnTo>
                    <a:lnTo>
                      <a:pt x="29537" y="14777"/>
                    </a:lnTo>
                    <a:lnTo>
                      <a:pt x="14761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Google Shape;2146;p85">
                <a:extLst>
                  <a:ext uri="{FF2B5EF4-FFF2-40B4-BE49-F238E27FC236}">
                    <a16:creationId xmlns:a16="http://schemas.microsoft.com/office/drawing/2014/main" xmlns="" id="{F17A8EBF-0464-4D64-8E04-8F93A1491E9D}"/>
                  </a:ext>
                </a:extLst>
              </p:cNvPr>
              <p:cNvSpPr/>
              <p:nvPr/>
            </p:nvSpPr>
            <p:spPr>
              <a:xfrm>
                <a:off x="4855747" y="1702449"/>
                <a:ext cx="81536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3110" h="3094" extrusionOk="0">
                    <a:moveTo>
                      <a:pt x="1555" y="0"/>
                    </a:moveTo>
                    <a:lnTo>
                      <a:pt x="0" y="1555"/>
                    </a:lnTo>
                    <a:lnTo>
                      <a:pt x="1555" y="3094"/>
                    </a:lnTo>
                    <a:lnTo>
                      <a:pt x="3109" y="1555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Google Shape;2147;p85">
                <a:extLst>
                  <a:ext uri="{FF2B5EF4-FFF2-40B4-BE49-F238E27FC236}">
                    <a16:creationId xmlns:a16="http://schemas.microsoft.com/office/drawing/2014/main" xmlns="" id="{1059E621-2250-478E-A2A2-4BFDFFEBBF01}"/>
                  </a:ext>
                </a:extLst>
              </p:cNvPr>
              <p:cNvSpPr/>
              <p:nvPr/>
            </p:nvSpPr>
            <p:spPr>
              <a:xfrm>
                <a:off x="4576762" y="1422679"/>
                <a:ext cx="81143" cy="81143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5" extrusionOk="0">
                    <a:moveTo>
                      <a:pt x="1540" y="1"/>
                    </a:moveTo>
                    <a:lnTo>
                      <a:pt x="1" y="1555"/>
                    </a:lnTo>
                    <a:lnTo>
                      <a:pt x="1540" y="3095"/>
                    </a:lnTo>
                    <a:lnTo>
                      <a:pt x="3095" y="1555"/>
                    </a:lnTo>
                    <a:lnTo>
                      <a:pt x="1540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Google Shape;2148;p85">
                <a:extLst>
                  <a:ext uri="{FF2B5EF4-FFF2-40B4-BE49-F238E27FC236}">
                    <a16:creationId xmlns:a16="http://schemas.microsoft.com/office/drawing/2014/main" xmlns="" id="{42D4197C-F46A-4F5B-BFA3-88F6F8E99B59}"/>
                  </a:ext>
                </a:extLst>
              </p:cNvPr>
              <p:cNvSpPr/>
              <p:nvPr/>
            </p:nvSpPr>
            <p:spPr>
              <a:xfrm>
                <a:off x="4464784" y="1478864"/>
                <a:ext cx="304307" cy="164646"/>
              </a:xfrm>
              <a:custGeom>
                <a:avLst/>
                <a:gdLst/>
                <a:ahLst/>
                <a:cxnLst/>
                <a:rect l="l" t="t" r="r" b="b"/>
                <a:pathLst>
                  <a:path w="11607" h="6280" extrusionOk="0">
                    <a:moveTo>
                      <a:pt x="3653" y="1"/>
                    </a:moveTo>
                    <a:lnTo>
                      <a:pt x="1" y="3683"/>
                    </a:lnTo>
                    <a:lnTo>
                      <a:pt x="2597" y="6279"/>
                    </a:lnTo>
                    <a:lnTo>
                      <a:pt x="4211" y="4679"/>
                    </a:lnTo>
                    <a:lnTo>
                      <a:pt x="5796" y="6279"/>
                    </a:lnTo>
                    <a:lnTo>
                      <a:pt x="7396" y="4679"/>
                    </a:lnTo>
                    <a:lnTo>
                      <a:pt x="8996" y="6279"/>
                    </a:lnTo>
                    <a:lnTo>
                      <a:pt x="11607" y="3683"/>
                    </a:lnTo>
                    <a:lnTo>
                      <a:pt x="7939" y="1"/>
                    </a:lnTo>
                    <a:lnTo>
                      <a:pt x="5796" y="2129"/>
                    </a:lnTo>
                    <a:lnTo>
                      <a:pt x="3653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Google Shape;2149;p85">
                <a:extLst>
                  <a:ext uri="{FF2B5EF4-FFF2-40B4-BE49-F238E27FC236}">
                    <a16:creationId xmlns:a16="http://schemas.microsoft.com/office/drawing/2014/main" xmlns="" id="{29511583-E51A-424E-85A0-4B20ECD151BB}"/>
                  </a:ext>
                </a:extLst>
              </p:cNvPr>
              <p:cNvSpPr/>
              <p:nvPr/>
            </p:nvSpPr>
            <p:spPr>
              <a:xfrm>
                <a:off x="4716451" y="1590840"/>
                <a:ext cx="164646" cy="304726"/>
              </a:xfrm>
              <a:custGeom>
                <a:avLst/>
                <a:gdLst/>
                <a:ahLst/>
                <a:cxnLst/>
                <a:rect l="l" t="t" r="r" b="b"/>
                <a:pathLst>
                  <a:path w="6280" h="11623" extrusionOk="0">
                    <a:moveTo>
                      <a:pt x="2612" y="1"/>
                    </a:moveTo>
                    <a:lnTo>
                      <a:pt x="1" y="2597"/>
                    </a:lnTo>
                    <a:lnTo>
                      <a:pt x="1585" y="4197"/>
                    </a:lnTo>
                    <a:lnTo>
                      <a:pt x="1" y="5812"/>
                    </a:lnTo>
                    <a:lnTo>
                      <a:pt x="1585" y="7411"/>
                    </a:lnTo>
                    <a:lnTo>
                      <a:pt x="1" y="9011"/>
                    </a:lnTo>
                    <a:lnTo>
                      <a:pt x="2612" y="11622"/>
                    </a:lnTo>
                    <a:lnTo>
                      <a:pt x="6279" y="7940"/>
                    </a:lnTo>
                    <a:lnTo>
                      <a:pt x="4151" y="5812"/>
                    </a:lnTo>
                    <a:lnTo>
                      <a:pt x="6279" y="3668"/>
                    </a:lnTo>
                    <a:lnTo>
                      <a:pt x="26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Google Shape;2150;p85">
                <a:extLst>
                  <a:ext uri="{FF2B5EF4-FFF2-40B4-BE49-F238E27FC236}">
                    <a16:creationId xmlns:a16="http://schemas.microsoft.com/office/drawing/2014/main" xmlns="" id="{C977411E-5A90-4577-BA3E-98CBCF668348}"/>
                  </a:ext>
                </a:extLst>
              </p:cNvPr>
              <p:cNvSpPr/>
              <p:nvPr/>
            </p:nvSpPr>
            <p:spPr>
              <a:xfrm>
                <a:off x="4674109" y="1674343"/>
                <a:ext cx="53064" cy="53431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38" extrusionOk="0">
                    <a:moveTo>
                      <a:pt x="1012" y="0"/>
                    </a:moveTo>
                    <a:lnTo>
                      <a:pt x="1" y="1012"/>
                    </a:lnTo>
                    <a:lnTo>
                      <a:pt x="1012" y="2038"/>
                    </a:lnTo>
                    <a:lnTo>
                      <a:pt x="2023" y="1012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Google Shape;2151;p85">
                <a:extLst>
                  <a:ext uri="{FF2B5EF4-FFF2-40B4-BE49-F238E27FC236}">
                    <a16:creationId xmlns:a16="http://schemas.microsoft.com/office/drawing/2014/main" xmlns="" id="{BB017935-F869-4BBD-90A2-369931AA009C}"/>
                  </a:ext>
                </a:extLst>
              </p:cNvPr>
              <p:cNvSpPr/>
              <p:nvPr/>
            </p:nvSpPr>
            <p:spPr>
              <a:xfrm>
                <a:off x="4632160" y="1632002"/>
                <a:ext cx="53457" cy="53457"/>
              </a:xfrm>
              <a:custGeom>
                <a:avLst/>
                <a:gdLst/>
                <a:ahLst/>
                <a:cxnLst/>
                <a:rect l="l" t="t" r="r" b="b"/>
                <a:pathLst>
                  <a:path w="2039" h="2039" extrusionOk="0">
                    <a:moveTo>
                      <a:pt x="1012" y="1"/>
                    </a:moveTo>
                    <a:lnTo>
                      <a:pt x="1" y="1012"/>
                    </a:lnTo>
                    <a:lnTo>
                      <a:pt x="1012" y="2038"/>
                    </a:lnTo>
                    <a:lnTo>
                      <a:pt x="2038" y="1012"/>
                    </a:lnTo>
                    <a:lnTo>
                      <a:pt x="10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Google Shape;2152;p85">
                <a:extLst>
                  <a:ext uri="{FF2B5EF4-FFF2-40B4-BE49-F238E27FC236}">
                    <a16:creationId xmlns:a16="http://schemas.microsoft.com/office/drawing/2014/main" xmlns="" id="{F18F0847-46B3-45B3-BE03-4ABBA47EFEDC}"/>
                  </a:ext>
                </a:extLst>
              </p:cNvPr>
              <p:cNvSpPr/>
              <p:nvPr/>
            </p:nvSpPr>
            <p:spPr>
              <a:xfrm>
                <a:off x="4352414" y="1590840"/>
                <a:ext cx="164620" cy="304726"/>
              </a:xfrm>
              <a:custGeom>
                <a:avLst/>
                <a:gdLst/>
                <a:ahLst/>
                <a:cxnLst/>
                <a:rect l="l" t="t" r="r" b="b"/>
                <a:pathLst>
                  <a:path w="6279" h="11623" extrusionOk="0">
                    <a:moveTo>
                      <a:pt x="3683" y="1"/>
                    </a:moveTo>
                    <a:lnTo>
                      <a:pt x="0" y="3668"/>
                    </a:lnTo>
                    <a:lnTo>
                      <a:pt x="2128" y="5812"/>
                    </a:lnTo>
                    <a:lnTo>
                      <a:pt x="0" y="7940"/>
                    </a:lnTo>
                    <a:lnTo>
                      <a:pt x="3683" y="11622"/>
                    </a:lnTo>
                    <a:lnTo>
                      <a:pt x="6279" y="9011"/>
                    </a:lnTo>
                    <a:lnTo>
                      <a:pt x="4694" y="7411"/>
                    </a:lnTo>
                    <a:lnTo>
                      <a:pt x="6279" y="5812"/>
                    </a:lnTo>
                    <a:lnTo>
                      <a:pt x="4694" y="4197"/>
                    </a:lnTo>
                    <a:lnTo>
                      <a:pt x="6279" y="2597"/>
                    </a:lnTo>
                    <a:lnTo>
                      <a:pt x="3683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Google Shape;2153;p85">
                <a:extLst>
                  <a:ext uri="{FF2B5EF4-FFF2-40B4-BE49-F238E27FC236}">
                    <a16:creationId xmlns:a16="http://schemas.microsoft.com/office/drawing/2014/main" xmlns="" id="{7F2CD872-91C6-47D7-99C7-8C6D3409FA93}"/>
                  </a:ext>
                </a:extLst>
              </p:cNvPr>
              <p:cNvSpPr/>
              <p:nvPr/>
            </p:nvSpPr>
            <p:spPr>
              <a:xfrm>
                <a:off x="4296622" y="1702449"/>
                <a:ext cx="81143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4" extrusionOk="0">
                    <a:moveTo>
                      <a:pt x="1540" y="0"/>
                    </a:moveTo>
                    <a:lnTo>
                      <a:pt x="0" y="1539"/>
                    </a:lnTo>
                    <a:lnTo>
                      <a:pt x="1540" y="3094"/>
                    </a:lnTo>
                    <a:lnTo>
                      <a:pt x="3094" y="1539"/>
                    </a:lnTo>
                    <a:lnTo>
                      <a:pt x="1540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Google Shape;2154;p85">
                <a:extLst>
                  <a:ext uri="{FF2B5EF4-FFF2-40B4-BE49-F238E27FC236}">
                    <a16:creationId xmlns:a16="http://schemas.microsoft.com/office/drawing/2014/main" xmlns="" id="{655C1BCF-E63D-41D0-B9A5-A44EE0098AB2}"/>
                  </a:ext>
                </a:extLst>
              </p:cNvPr>
              <p:cNvSpPr/>
              <p:nvPr/>
            </p:nvSpPr>
            <p:spPr>
              <a:xfrm>
                <a:off x="4548289" y="1632395"/>
                <a:ext cx="53038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4" extrusionOk="0">
                    <a:moveTo>
                      <a:pt x="1011" y="1"/>
                    </a:moveTo>
                    <a:lnTo>
                      <a:pt x="0" y="1012"/>
                    </a:lnTo>
                    <a:lnTo>
                      <a:pt x="1011" y="2023"/>
                    </a:lnTo>
                    <a:lnTo>
                      <a:pt x="2023" y="1012"/>
                    </a:lnTo>
                    <a:lnTo>
                      <a:pt x="1011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Google Shape;2155;p85">
                <a:extLst>
                  <a:ext uri="{FF2B5EF4-FFF2-40B4-BE49-F238E27FC236}">
                    <a16:creationId xmlns:a16="http://schemas.microsoft.com/office/drawing/2014/main" xmlns="" id="{0FDF3F58-5592-4EC1-B832-C4E32A575F0A}"/>
                  </a:ext>
                </a:extLst>
              </p:cNvPr>
              <p:cNvSpPr/>
              <p:nvPr/>
            </p:nvSpPr>
            <p:spPr>
              <a:xfrm>
                <a:off x="4506340" y="1674343"/>
                <a:ext cx="53038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3" extrusionOk="0">
                    <a:moveTo>
                      <a:pt x="1012" y="0"/>
                    </a:moveTo>
                    <a:lnTo>
                      <a:pt x="0" y="1012"/>
                    </a:lnTo>
                    <a:lnTo>
                      <a:pt x="1012" y="2023"/>
                    </a:lnTo>
                    <a:lnTo>
                      <a:pt x="2023" y="1012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Google Shape;2156;p85">
                <a:extLst>
                  <a:ext uri="{FF2B5EF4-FFF2-40B4-BE49-F238E27FC236}">
                    <a16:creationId xmlns:a16="http://schemas.microsoft.com/office/drawing/2014/main" xmlns="" id="{0250651D-A026-4EF0-A316-A4C61F4AD9F3}"/>
                  </a:ext>
                </a:extLst>
              </p:cNvPr>
              <p:cNvSpPr/>
              <p:nvPr/>
            </p:nvSpPr>
            <p:spPr>
              <a:xfrm>
                <a:off x="4590238" y="1674343"/>
                <a:ext cx="53431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23" extrusionOk="0">
                    <a:moveTo>
                      <a:pt x="1011" y="0"/>
                    </a:moveTo>
                    <a:lnTo>
                      <a:pt x="0" y="1012"/>
                    </a:lnTo>
                    <a:lnTo>
                      <a:pt x="1011" y="2023"/>
                    </a:lnTo>
                    <a:lnTo>
                      <a:pt x="2038" y="1012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Google Shape;2157;p85">
                <a:extLst>
                  <a:ext uri="{FF2B5EF4-FFF2-40B4-BE49-F238E27FC236}">
                    <a16:creationId xmlns:a16="http://schemas.microsoft.com/office/drawing/2014/main" xmlns="" id="{33334141-E9F8-42E8-ABBC-0E4C74626517}"/>
                  </a:ext>
                </a:extLst>
              </p:cNvPr>
              <p:cNvSpPr/>
              <p:nvPr/>
            </p:nvSpPr>
            <p:spPr>
              <a:xfrm>
                <a:off x="4548289" y="1716292"/>
                <a:ext cx="53431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23" extrusionOk="0">
                    <a:moveTo>
                      <a:pt x="1011" y="0"/>
                    </a:moveTo>
                    <a:lnTo>
                      <a:pt x="0" y="1011"/>
                    </a:lnTo>
                    <a:lnTo>
                      <a:pt x="1011" y="2023"/>
                    </a:lnTo>
                    <a:lnTo>
                      <a:pt x="2038" y="1011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Google Shape;2158;p85">
                <a:extLst>
                  <a:ext uri="{FF2B5EF4-FFF2-40B4-BE49-F238E27FC236}">
                    <a16:creationId xmlns:a16="http://schemas.microsoft.com/office/drawing/2014/main" xmlns="" id="{F20308A3-83D9-4D8E-9A98-344ECD53B94A}"/>
                  </a:ext>
                </a:extLst>
              </p:cNvPr>
              <p:cNvSpPr/>
              <p:nvPr/>
            </p:nvSpPr>
            <p:spPr>
              <a:xfrm>
                <a:off x="4506340" y="1758240"/>
                <a:ext cx="53038" cy="53431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38" extrusionOk="0">
                    <a:moveTo>
                      <a:pt x="1012" y="0"/>
                    </a:moveTo>
                    <a:lnTo>
                      <a:pt x="0" y="1026"/>
                    </a:lnTo>
                    <a:lnTo>
                      <a:pt x="1012" y="2038"/>
                    </a:lnTo>
                    <a:lnTo>
                      <a:pt x="2023" y="1026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Google Shape;2159;p85">
                <a:extLst>
                  <a:ext uri="{FF2B5EF4-FFF2-40B4-BE49-F238E27FC236}">
                    <a16:creationId xmlns:a16="http://schemas.microsoft.com/office/drawing/2014/main" xmlns="" id="{86D43CF5-EA3B-40B2-A53B-B3301FEB06CF}"/>
                  </a:ext>
                </a:extLst>
              </p:cNvPr>
              <p:cNvSpPr/>
              <p:nvPr/>
            </p:nvSpPr>
            <p:spPr>
              <a:xfrm>
                <a:off x="4632553" y="1716292"/>
                <a:ext cx="53064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3" extrusionOk="0">
                    <a:moveTo>
                      <a:pt x="1012" y="0"/>
                    </a:moveTo>
                    <a:lnTo>
                      <a:pt x="1" y="1011"/>
                    </a:lnTo>
                    <a:lnTo>
                      <a:pt x="1012" y="2023"/>
                    </a:lnTo>
                    <a:lnTo>
                      <a:pt x="2023" y="1011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Google Shape;2160;p85">
                <a:extLst>
                  <a:ext uri="{FF2B5EF4-FFF2-40B4-BE49-F238E27FC236}">
                    <a16:creationId xmlns:a16="http://schemas.microsoft.com/office/drawing/2014/main" xmlns="" id="{2A2F61F4-CBE9-47A2-A27E-052CC77FBE60}"/>
                  </a:ext>
                </a:extLst>
              </p:cNvPr>
              <p:cNvSpPr/>
              <p:nvPr/>
            </p:nvSpPr>
            <p:spPr>
              <a:xfrm>
                <a:off x="4590631" y="1758240"/>
                <a:ext cx="53038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3" extrusionOk="0">
                    <a:moveTo>
                      <a:pt x="1011" y="0"/>
                    </a:moveTo>
                    <a:lnTo>
                      <a:pt x="0" y="1011"/>
                    </a:lnTo>
                    <a:lnTo>
                      <a:pt x="1011" y="2022"/>
                    </a:lnTo>
                    <a:lnTo>
                      <a:pt x="2023" y="1011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Google Shape;2161;p85">
                <a:extLst>
                  <a:ext uri="{FF2B5EF4-FFF2-40B4-BE49-F238E27FC236}">
                    <a16:creationId xmlns:a16="http://schemas.microsoft.com/office/drawing/2014/main" xmlns="" id="{479AD3A9-BA6E-4B50-845E-61975DD243FD}"/>
                  </a:ext>
                </a:extLst>
              </p:cNvPr>
              <p:cNvSpPr/>
              <p:nvPr/>
            </p:nvSpPr>
            <p:spPr>
              <a:xfrm>
                <a:off x="4548289" y="1800163"/>
                <a:ext cx="53431" cy="53457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39" extrusionOk="0">
                    <a:moveTo>
                      <a:pt x="1026" y="1"/>
                    </a:moveTo>
                    <a:lnTo>
                      <a:pt x="0" y="1027"/>
                    </a:lnTo>
                    <a:lnTo>
                      <a:pt x="1026" y="2038"/>
                    </a:lnTo>
                    <a:lnTo>
                      <a:pt x="2038" y="1027"/>
                    </a:lnTo>
                    <a:lnTo>
                      <a:pt x="1026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Google Shape;2162;p85">
                <a:extLst>
                  <a:ext uri="{FF2B5EF4-FFF2-40B4-BE49-F238E27FC236}">
                    <a16:creationId xmlns:a16="http://schemas.microsoft.com/office/drawing/2014/main" xmlns="" id="{C3F305DD-8636-485C-8EA2-6CB827EEA629}"/>
                  </a:ext>
                </a:extLst>
              </p:cNvPr>
              <p:cNvSpPr/>
              <p:nvPr/>
            </p:nvSpPr>
            <p:spPr>
              <a:xfrm>
                <a:off x="4464784" y="1842504"/>
                <a:ext cx="304307" cy="164646"/>
              </a:xfrm>
              <a:custGeom>
                <a:avLst/>
                <a:gdLst/>
                <a:ahLst/>
                <a:cxnLst/>
                <a:rect l="l" t="t" r="r" b="b"/>
                <a:pathLst>
                  <a:path w="11607" h="6280" extrusionOk="0">
                    <a:moveTo>
                      <a:pt x="2597" y="1"/>
                    </a:moveTo>
                    <a:lnTo>
                      <a:pt x="1" y="2597"/>
                    </a:lnTo>
                    <a:lnTo>
                      <a:pt x="3653" y="6279"/>
                    </a:lnTo>
                    <a:lnTo>
                      <a:pt x="5796" y="4151"/>
                    </a:lnTo>
                    <a:lnTo>
                      <a:pt x="7939" y="6279"/>
                    </a:lnTo>
                    <a:lnTo>
                      <a:pt x="11607" y="2597"/>
                    </a:lnTo>
                    <a:lnTo>
                      <a:pt x="8996" y="1"/>
                    </a:lnTo>
                    <a:lnTo>
                      <a:pt x="7396" y="1601"/>
                    </a:lnTo>
                    <a:lnTo>
                      <a:pt x="5796" y="1"/>
                    </a:lnTo>
                    <a:lnTo>
                      <a:pt x="4211" y="1601"/>
                    </a:lnTo>
                    <a:lnTo>
                      <a:pt x="2597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Google Shape;2163;p85">
                <a:extLst>
                  <a:ext uri="{FF2B5EF4-FFF2-40B4-BE49-F238E27FC236}">
                    <a16:creationId xmlns:a16="http://schemas.microsoft.com/office/drawing/2014/main" xmlns="" id="{37A73AB9-DBAF-4C48-AFE5-A3FF14EC9F8D}"/>
                  </a:ext>
                </a:extLst>
              </p:cNvPr>
              <p:cNvSpPr/>
              <p:nvPr/>
            </p:nvSpPr>
            <p:spPr>
              <a:xfrm>
                <a:off x="4674109" y="1758634"/>
                <a:ext cx="53064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3" extrusionOk="0">
                    <a:moveTo>
                      <a:pt x="1012" y="0"/>
                    </a:moveTo>
                    <a:lnTo>
                      <a:pt x="1" y="1011"/>
                    </a:lnTo>
                    <a:lnTo>
                      <a:pt x="1012" y="2023"/>
                    </a:lnTo>
                    <a:lnTo>
                      <a:pt x="2023" y="1011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Google Shape;2164;p85">
                <a:extLst>
                  <a:ext uri="{FF2B5EF4-FFF2-40B4-BE49-F238E27FC236}">
                    <a16:creationId xmlns:a16="http://schemas.microsoft.com/office/drawing/2014/main" xmlns="" id="{248E289C-00AA-4531-901C-2D4BB13EAECC}"/>
                  </a:ext>
                </a:extLst>
              </p:cNvPr>
              <p:cNvSpPr/>
              <p:nvPr/>
            </p:nvSpPr>
            <p:spPr>
              <a:xfrm>
                <a:off x="4632553" y="1800163"/>
                <a:ext cx="53064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4" extrusionOk="0">
                    <a:moveTo>
                      <a:pt x="1012" y="1"/>
                    </a:moveTo>
                    <a:lnTo>
                      <a:pt x="1" y="1012"/>
                    </a:lnTo>
                    <a:lnTo>
                      <a:pt x="1012" y="2023"/>
                    </a:lnTo>
                    <a:lnTo>
                      <a:pt x="2023" y="1012"/>
                    </a:lnTo>
                    <a:lnTo>
                      <a:pt x="10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Google Shape;2165;p85">
                <a:extLst>
                  <a:ext uri="{FF2B5EF4-FFF2-40B4-BE49-F238E27FC236}">
                    <a16:creationId xmlns:a16="http://schemas.microsoft.com/office/drawing/2014/main" xmlns="" id="{79914444-246B-4F95-AB2F-535CCB35F553}"/>
                  </a:ext>
                </a:extLst>
              </p:cNvPr>
              <p:cNvSpPr/>
              <p:nvPr/>
            </p:nvSpPr>
            <p:spPr>
              <a:xfrm>
                <a:off x="4576368" y="1982193"/>
                <a:ext cx="81143" cy="81143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5" extrusionOk="0">
                    <a:moveTo>
                      <a:pt x="1555" y="0"/>
                    </a:moveTo>
                    <a:lnTo>
                      <a:pt x="1" y="1540"/>
                    </a:lnTo>
                    <a:lnTo>
                      <a:pt x="1555" y="3094"/>
                    </a:lnTo>
                    <a:lnTo>
                      <a:pt x="3095" y="1540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Google Shape;2166;p85">
                <a:extLst>
                  <a:ext uri="{FF2B5EF4-FFF2-40B4-BE49-F238E27FC236}">
                    <a16:creationId xmlns:a16="http://schemas.microsoft.com/office/drawing/2014/main" xmlns="" id="{A7D8035A-E957-4D44-B2F4-831922BB7E38}"/>
                  </a:ext>
                </a:extLst>
              </p:cNvPr>
              <p:cNvSpPr/>
              <p:nvPr/>
            </p:nvSpPr>
            <p:spPr>
              <a:xfrm>
                <a:off x="4479440" y="2280945"/>
                <a:ext cx="274235" cy="313011"/>
              </a:xfrm>
              <a:custGeom>
                <a:avLst/>
                <a:gdLst/>
                <a:ahLst/>
                <a:cxnLst/>
                <a:rect l="l" t="t" r="r" b="b"/>
                <a:pathLst>
                  <a:path w="10460" h="11939" extrusionOk="0">
                    <a:moveTo>
                      <a:pt x="5237" y="1781"/>
                    </a:moveTo>
                    <a:lnTo>
                      <a:pt x="5449" y="2445"/>
                    </a:lnTo>
                    <a:lnTo>
                      <a:pt x="5735" y="3155"/>
                    </a:lnTo>
                    <a:lnTo>
                      <a:pt x="5464" y="3336"/>
                    </a:lnTo>
                    <a:lnTo>
                      <a:pt x="5237" y="3532"/>
                    </a:lnTo>
                    <a:lnTo>
                      <a:pt x="5011" y="3336"/>
                    </a:lnTo>
                    <a:lnTo>
                      <a:pt x="4724" y="3155"/>
                    </a:lnTo>
                    <a:lnTo>
                      <a:pt x="5011" y="2430"/>
                    </a:lnTo>
                    <a:lnTo>
                      <a:pt x="5237" y="1781"/>
                    </a:lnTo>
                    <a:close/>
                    <a:moveTo>
                      <a:pt x="2068" y="3336"/>
                    </a:moveTo>
                    <a:lnTo>
                      <a:pt x="2747" y="3351"/>
                    </a:lnTo>
                    <a:lnTo>
                      <a:pt x="3381" y="3442"/>
                    </a:lnTo>
                    <a:lnTo>
                      <a:pt x="3668" y="3517"/>
                    </a:lnTo>
                    <a:lnTo>
                      <a:pt x="3471" y="3925"/>
                    </a:lnTo>
                    <a:lnTo>
                      <a:pt x="3064" y="4634"/>
                    </a:lnTo>
                    <a:lnTo>
                      <a:pt x="2671" y="5147"/>
                    </a:lnTo>
                    <a:lnTo>
                      <a:pt x="2309" y="5419"/>
                    </a:lnTo>
                    <a:lnTo>
                      <a:pt x="2128" y="5449"/>
                    </a:lnTo>
                    <a:lnTo>
                      <a:pt x="2068" y="5434"/>
                    </a:lnTo>
                    <a:lnTo>
                      <a:pt x="1841" y="5313"/>
                    </a:lnTo>
                    <a:lnTo>
                      <a:pt x="1524" y="4921"/>
                    </a:lnTo>
                    <a:lnTo>
                      <a:pt x="1132" y="4106"/>
                    </a:lnTo>
                    <a:lnTo>
                      <a:pt x="936" y="3487"/>
                    </a:lnTo>
                    <a:lnTo>
                      <a:pt x="1313" y="3411"/>
                    </a:lnTo>
                    <a:lnTo>
                      <a:pt x="2068" y="3336"/>
                    </a:lnTo>
                    <a:close/>
                    <a:moveTo>
                      <a:pt x="8422" y="3336"/>
                    </a:moveTo>
                    <a:lnTo>
                      <a:pt x="9161" y="3426"/>
                    </a:lnTo>
                    <a:lnTo>
                      <a:pt x="9554" y="3502"/>
                    </a:lnTo>
                    <a:lnTo>
                      <a:pt x="9342" y="4121"/>
                    </a:lnTo>
                    <a:lnTo>
                      <a:pt x="8950" y="4936"/>
                    </a:lnTo>
                    <a:lnTo>
                      <a:pt x="8633" y="5328"/>
                    </a:lnTo>
                    <a:lnTo>
                      <a:pt x="8407" y="5449"/>
                    </a:lnTo>
                    <a:lnTo>
                      <a:pt x="8346" y="5464"/>
                    </a:lnTo>
                    <a:lnTo>
                      <a:pt x="8180" y="5434"/>
                    </a:lnTo>
                    <a:lnTo>
                      <a:pt x="7803" y="5162"/>
                    </a:lnTo>
                    <a:lnTo>
                      <a:pt x="7411" y="4649"/>
                    </a:lnTo>
                    <a:lnTo>
                      <a:pt x="7018" y="3955"/>
                    </a:lnTo>
                    <a:lnTo>
                      <a:pt x="6822" y="3532"/>
                    </a:lnTo>
                    <a:lnTo>
                      <a:pt x="7109" y="3457"/>
                    </a:lnTo>
                    <a:lnTo>
                      <a:pt x="7728" y="3351"/>
                    </a:lnTo>
                    <a:lnTo>
                      <a:pt x="8422" y="3336"/>
                    </a:lnTo>
                    <a:close/>
                    <a:moveTo>
                      <a:pt x="5237" y="4800"/>
                    </a:moveTo>
                    <a:lnTo>
                      <a:pt x="5373" y="5087"/>
                    </a:lnTo>
                    <a:lnTo>
                      <a:pt x="5524" y="5675"/>
                    </a:lnTo>
                    <a:lnTo>
                      <a:pt x="5524" y="6279"/>
                    </a:lnTo>
                    <a:lnTo>
                      <a:pt x="5373" y="6868"/>
                    </a:lnTo>
                    <a:lnTo>
                      <a:pt x="5237" y="7139"/>
                    </a:lnTo>
                    <a:lnTo>
                      <a:pt x="5086" y="6868"/>
                    </a:lnTo>
                    <a:lnTo>
                      <a:pt x="4950" y="6279"/>
                    </a:lnTo>
                    <a:lnTo>
                      <a:pt x="4950" y="5675"/>
                    </a:lnTo>
                    <a:lnTo>
                      <a:pt x="5086" y="5087"/>
                    </a:lnTo>
                    <a:lnTo>
                      <a:pt x="5237" y="4800"/>
                    </a:lnTo>
                    <a:close/>
                    <a:moveTo>
                      <a:pt x="4392" y="3879"/>
                    </a:moveTo>
                    <a:lnTo>
                      <a:pt x="4573" y="3985"/>
                    </a:lnTo>
                    <a:lnTo>
                      <a:pt x="4724" y="4121"/>
                    </a:lnTo>
                    <a:lnTo>
                      <a:pt x="4588" y="4332"/>
                    </a:lnTo>
                    <a:lnTo>
                      <a:pt x="4377" y="4770"/>
                    </a:lnTo>
                    <a:lnTo>
                      <a:pt x="4226" y="5238"/>
                    </a:lnTo>
                    <a:lnTo>
                      <a:pt x="4166" y="5705"/>
                    </a:lnTo>
                    <a:lnTo>
                      <a:pt x="4166" y="6188"/>
                    </a:lnTo>
                    <a:lnTo>
                      <a:pt x="4226" y="6671"/>
                    </a:lnTo>
                    <a:lnTo>
                      <a:pt x="4377" y="7139"/>
                    </a:lnTo>
                    <a:lnTo>
                      <a:pt x="4588" y="7592"/>
                    </a:lnTo>
                    <a:lnTo>
                      <a:pt x="4724" y="7803"/>
                    </a:lnTo>
                    <a:lnTo>
                      <a:pt x="4558" y="7939"/>
                    </a:lnTo>
                    <a:lnTo>
                      <a:pt x="4392" y="8045"/>
                    </a:lnTo>
                    <a:lnTo>
                      <a:pt x="4060" y="7411"/>
                    </a:lnTo>
                    <a:lnTo>
                      <a:pt x="3517" y="6581"/>
                    </a:lnTo>
                    <a:lnTo>
                      <a:pt x="3124" y="6143"/>
                    </a:lnTo>
                    <a:lnTo>
                      <a:pt x="2913" y="5962"/>
                    </a:lnTo>
                    <a:lnTo>
                      <a:pt x="3124" y="5796"/>
                    </a:lnTo>
                    <a:lnTo>
                      <a:pt x="3517" y="5358"/>
                    </a:lnTo>
                    <a:lnTo>
                      <a:pt x="4075" y="4528"/>
                    </a:lnTo>
                    <a:lnTo>
                      <a:pt x="4392" y="3879"/>
                    </a:lnTo>
                    <a:close/>
                    <a:moveTo>
                      <a:pt x="6098" y="3909"/>
                    </a:moveTo>
                    <a:lnTo>
                      <a:pt x="6430" y="4558"/>
                    </a:lnTo>
                    <a:lnTo>
                      <a:pt x="6988" y="5388"/>
                    </a:lnTo>
                    <a:lnTo>
                      <a:pt x="7380" y="5826"/>
                    </a:lnTo>
                    <a:lnTo>
                      <a:pt x="7592" y="5992"/>
                    </a:lnTo>
                    <a:lnTo>
                      <a:pt x="7380" y="6143"/>
                    </a:lnTo>
                    <a:lnTo>
                      <a:pt x="6973" y="6581"/>
                    </a:lnTo>
                    <a:lnTo>
                      <a:pt x="6414" y="7426"/>
                    </a:lnTo>
                    <a:lnTo>
                      <a:pt x="6098" y="8060"/>
                    </a:lnTo>
                    <a:lnTo>
                      <a:pt x="5931" y="7954"/>
                    </a:lnTo>
                    <a:lnTo>
                      <a:pt x="5781" y="7818"/>
                    </a:lnTo>
                    <a:lnTo>
                      <a:pt x="5916" y="7607"/>
                    </a:lnTo>
                    <a:lnTo>
                      <a:pt x="6128" y="7154"/>
                    </a:lnTo>
                    <a:lnTo>
                      <a:pt x="6264" y="6686"/>
                    </a:lnTo>
                    <a:lnTo>
                      <a:pt x="6339" y="6219"/>
                    </a:lnTo>
                    <a:lnTo>
                      <a:pt x="6339" y="5736"/>
                    </a:lnTo>
                    <a:lnTo>
                      <a:pt x="6264" y="5253"/>
                    </a:lnTo>
                    <a:lnTo>
                      <a:pt x="6128" y="4800"/>
                    </a:lnTo>
                    <a:lnTo>
                      <a:pt x="5916" y="4362"/>
                    </a:lnTo>
                    <a:lnTo>
                      <a:pt x="5781" y="4151"/>
                    </a:lnTo>
                    <a:lnTo>
                      <a:pt x="5931" y="4030"/>
                    </a:lnTo>
                    <a:lnTo>
                      <a:pt x="6098" y="3909"/>
                    </a:lnTo>
                    <a:close/>
                    <a:moveTo>
                      <a:pt x="2128" y="6475"/>
                    </a:moveTo>
                    <a:lnTo>
                      <a:pt x="2309" y="6505"/>
                    </a:lnTo>
                    <a:lnTo>
                      <a:pt x="2671" y="6777"/>
                    </a:lnTo>
                    <a:lnTo>
                      <a:pt x="3064" y="7290"/>
                    </a:lnTo>
                    <a:lnTo>
                      <a:pt x="3471" y="7984"/>
                    </a:lnTo>
                    <a:lnTo>
                      <a:pt x="3668" y="8407"/>
                    </a:lnTo>
                    <a:lnTo>
                      <a:pt x="3381" y="8482"/>
                    </a:lnTo>
                    <a:lnTo>
                      <a:pt x="2747" y="8588"/>
                    </a:lnTo>
                    <a:lnTo>
                      <a:pt x="2068" y="8603"/>
                    </a:lnTo>
                    <a:lnTo>
                      <a:pt x="1313" y="8543"/>
                    </a:lnTo>
                    <a:lnTo>
                      <a:pt x="936" y="8467"/>
                    </a:lnTo>
                    <a:lnTo>
                      <a:pt x="1132" y="7834"/>
                    </a:lnTo>
                    <a:lnTo>
                      <a:pt x="1524" y="7019"/>
                    </a:lnTo>
                    <a:lnTo>
                      <a:pt x="1841" y="6626"/>
                    </a:lnTo>
                    <a:lnTo>
                      <a:pt x="2068" y="6490"/>
                    </a:lnTo>
                    <a:lnTo>
                      <a:pt x="2128" y="6475"/>
                    </a:lnTo>
                    <a:close/>
                    <a:moveTo>
                      <a:pt x="8407" y="6505"/>
                    </a:moveTo>
                    <a:lnTo>
                      <a:pt x="8633" y="6626"/>
                    </a:lnTo>
                    <a:lnTo>
                      <a:pt x="8950" y="7034"/>
                    </a:lnTo>
                    <a:lnTo>
                      <a:pt x="9342" y="7834"/>
                    </a:lnTo>
                    <a:lnTo>
                      <a:pt x="9554" y="8467"/>
                    </a:lnTo>
                    <a:lnTo>
                      <a:pt x="9161" y="8528"/>
                    </a:lnTo>
                    <a:lnTo>
                      <a:pt x="8422" y="8603"/>
                    </a:lnTo>
                    <a:lnTo>
                      <a:pt x="7728" y="8588"/>
                    </a:lnTo>
                    <a:lnTo>
                      <a:pt x="7109" y="8482"/>
                    </a:lnTo>
                    <a:lnTo>
                      <a:pt x="6822" y="8407"/>
                    </a:lnTo>
                    <a:lnTo>
                      <a:pt x="7018" y="8000"/>
                    </a:lnTo>
                    <a:lnTo>
                      <a:pt x="7411" y="7305"/>
                    </a:lnTo>
                    <a:lnTo>
                      <a:pt x="7803" y="6792"/>
                    </a:lnTo>
                    <a:lnTo>
                      <a:pt x="8180" y="6520"/>
                    </a:lnTo>
                    <a:lnTo>
                      <a:pt x="8346" y="6505"/>
                    </a:lnTo>
                    <a:close/>
                    <a:moveTo>
                      <a:pt x="5237" y="8422"/>
                    </a:moveTo>
                    <a:lnTo>
                      <a:pt x="5449" y="8618"/>
                    </a:lnTo>
                    <a:lnTo>
                      <a:pt x="5735" y="8799"/>
                    </a:lnTo>
                    <a:lnTo>
                      <a:pt x="5464" y="9524"/>
                    </a:lnTo>
                    <a:lnTo>
                      <a:pt x="5237" y="10173"/>
                    </a:lnTo>
                    <a:lnTo>
                      <a:pt x="5011" y="9509"/>
                    </a:lnTo>
                    <a:lnTo>
                      <a:pt x="4724" y="8799"/>
                    </a:lnTo>
                    <a:lnTo>
                      <a:pt x="5011" y="8603"/>
                    </a:lnTo>
                    <a:lnTo>
                      <a:pt x="5237" y="8422"/>
                    </a:lnTo>
                    <a:close/>
                    <a:moveTo>
                      <a:pt x="5237" y="0"/>
                    </a:moveTo>
                    <a:lnTo>
                      <a:pt x="5086" y="31"/>
                    </a:lnTo>
                    <a:lnTo>
                      <a:pt x="4890" y="182"/>
                    </a:lnTo>
                    <a:lnTo>
                      <a:pt x="4830" y="302"/>
                    </a:lnTo>
                    <a:lnTo>
                      <a:pt x="4649" y="951"/>
                    </a:lnTo>
                    <a:lnTo>
                      <a:pt x="4226" y="2204"/>
                    </a:lnTo>
                    <a:lnTo>
                      <a:pt x="3985" y="2793"/>
                    </a:lnTo>
                    <a:lnTo>
                      <a:pt x="3652" y="2687"/>
                    </a:lnTo>
                    <a:lnTo>
                      <a:pt x="2868" y="2551"/>
                    </a:lnTo>
                    <a:lnTo>
                      <a:pt x="1962" y="2536"/>
                    </a:lnTo>
                    <a:lnTo>
                      <a:pt x="906" y="2657"/>
                    </a:lnTo>
                    <a:lnTo>
                      <a:pt x="302" y="2793"/>
                    </a:lnTo>
                    <a:lnTo>
                      <a:pt x="166" y="2853"/>
                    </a:lnTo>
                    <a:lnTo>
                      <a:pt x="60" y="2989"/>
                    </a:lnTo>
                    <a:lnTo>
                      <a:pt x="30" y="3064"/>
                    </a:lnTo>
                    <a:lnTo>
                      <a:pt x="0" y="3215"/>
                    </a:lnTo>
                    <a:lnTo>
                      <a:pt x="30" y="3291"/>
                    </a:lnTo>
                    <a:lnTo>
                      <a:pt x="166" y="3789"/>
                    </a:lnTo>
                    <a:lnTo>
                      <a:pt x="483" y="4649"/>
                    </a:lnTo>
                    <a:lnTo>
                      <a:pt x="815" y="5313"/>
                    </a:lnTo>
                    <a:lnTo>
                      <a:pt x="1177" y="5796"/>
                    </a:lnTo>
                    <a:lnTo>
                      <a:pt x="1358" y="5962"/>
                    </a:lnTo>
                    <a:lnTo>
                      <a:pt x="1162" y="6143"/>
                    </a:lnTo>
                    <a:lnTo>
                      <a:pt x="800" y="6626"/>
                    </a:lnTo>
                    <a:lnTo>
                      <a:pt x="468" y="7290"/>
                    </a:lnTo>
                    <a:lnTo>
                      <a:pt x="166" y="8150"/>
                    </a:lnTo>
                    <a:lnTo>
                      <a:pt x="30" y="8649"/>
                    </a:lnTo>
                    <a:lnTo>
                      <a:pt x="0" y="8799"/>
                    </a:lnTo>
                    <a:lnTo>
                      <a:pt x="60" y="8950"/>
                    </a:lnTo>
                    <a:lnTo>
                      <a:pt x="151" y="9086"/>
                    </a:lnTo>
                    <a:lnTo>
                      <a:pt x="302" y="9131"/>
                    </a:lnTo>
                    <a:lnTo>
                      <a:pt x="906" y="9282"/>
                    </a:lnTo>
                    <a:lnTo>
                      <a:pt x="1962" y="9403"/>
                    </a:lnTo>
                    <a:lnTo>
                      <a:pt x="2883" y="9388"/>
                    </a:lnTo>
                    <a:lnTo>
                      <a:pt x="3652" y="9252"/>
                    </a:lnTo>
                    <a:lnTo>
                      <a:pt x="3985" y="9131"/>
                    </a:lnTo>
                    <a:lnTo>
                      <a:pt x="4226" y="9735"/>
                    </a:lnTo>
                    <a:lnTo>
                      <a:pt x="4649" y="10988"/>
                    </a:lnTo>
                    <a:lnTo>
                      <a:pt x="4830" y="11622"/>
                    </a:lnTo>
                    <a:lnTo>
                      <a:pt x="4890" y="11758"/>
                    </a:lnTo>
                    <a:lnTo>
                      <a:pt x="5086" y="11924"/>
                    </a:lnTo>
                    <a:lnTo>
                      <a:pt x="5237" y="11939"/>
                    </a:lnTo>
                    <a:lnTo>
                      <a:pt x="5373" y="11924"/>
                    </a:lnTo>
                    <a:lnTo>
                      <a:pt x="5569" y="11758"/>
                    </a:lnTo>
                    <a:lnTo>
                      <a:pt x="5630" y="11622"/>
                    </a:lnTo>
                    <a:lnTo>
                      <a:pt x="5811" y="10988"/>
                    </a:lnTo>
                    <a:lnTo>
                      <a:pt x="6233" y="9735"/>
                    </a:lnTo>
                    <a:lnTo>
                      <a:pt x="6475" y="9131"/>
                    </a:lnTo>
                    <a:lnTo>
                      <a:pt x="6807" y="9252"/>
                    </a:lnTo>
                    <a:lnTo>
                      <a:pt x="7592" y="9388"/>
                    </a:lnTo>
                    <a:lnTo>
                      <a:pt x="8497" y="9403"/>
                    </a:lnTo>
                    <a:lnTo>
                      <a:pt x="9554" y="9282"/>
                    </a:lnTo>
                    <a:lnTo>
                      <a:pt x="10157" y="9131"/>
                    </a:lnTo>
                    <a:lnTo>
                      <a:pt x="10293" y="9086"/>
                    </a:lnTo>
                    <a:lnTo>
                      <a:pt x="10399" y="8950"/>
                    </a:lnTo>
                    <a:lnTo>
                      <a:pt x="10444" y="8875"/>
                    </a:lnTo>
                    <a:lnTo>
                      <a:pt x="10459" y="8724"/>
                    </a:lnTo>
                    <a:lnTo>
                      <a:pt x="10444" y="8649"/>
                    </a:lnTo>
                    <a:lnTo>
                      <a:pt x="10293" y="8150"/>
                    </a:lnTo>
                    <a:lnTo>
                      <a:pt x="9976" y="7290"/>
                    </a:lnTo>
                    <a:lnTo>
                      <a:pt x="9644" y="6626"/>
                    </a:lnTo>
                    <a:lnTo>
                      <a:pt x="9282" y="6143"/>
                    </a:lnTo>
                    <a:lnTo>
                      <a:pt x="9101" y="5962"/>
                    </a:lnTo>
                    <a:lnTo>
                      <a:pt x="9297" y="5796"/>
                    </a:lnTo>
                    <a:lnTo>
                      <a:pt x="9659" y="5313"/>
                    </a:lnTo>
                    <a:lnTo>
                      <a:pt x="9991" y="4649"/>
                    </a:lnTo>
                    <a:lnTo>
                      <a:pt x="10293" y="3789"/>
                    </a:lnTo>
                    <a:lnTo>
                      <a:pt x="10444" y="3291"/>
                    </a:lnTo>
                    <a:lnTo>
                      <a:pt x="10459" y="3140"/>
                    </a:lnTo>
                    <a:lnTo>
                      <a:pt x="10399" y="2989"/>
                    </a:lnTo>
                    <a:lnTo>
                      <a:pt x="10308" y="2853"/>
                    </a:lnTo>
                    <a:lnTo>
                      <a:pt x="10157" y="2793"/>
                    </a:lnTo>
                    <a:lnTo>
                      <a:pt x="9554" y="2657"/>
                    </a:lnTo>
                    <a:lnTo>
                      <a:pt x="8497" y="2536"/>
                    </a:lnTo>
                    <a:lnTo>
                      <a:pt x="7577" y="2551"/>
                    </a:lnTo>
                    <a:lnTo>
                      <a:pt x="6807" y="2687"/>
                    </a:lnTo>
                    <a:lnTo>
                      <a:pt x="6475" y="2793"/>
                    </a:lnTo>
                    <a:lnTo>
                      <a:pt x="6233" y="2204"/>
                    </a:lnTo>
                    <a:lnTo>
                      <a:pt x="5811" y="951"/>
                    </a:lnTo>
                    <a:lnTo>
                      <a:pt x="5630" y="302"/>
                    </a:lnTo>
                    <a:lnTo>
                      <a:pt x="5569" y="182"/>
                    </a:lnTo>
                    <a:lnTo>
                      <a:pt x="5373" y="16"/>
                    </a:lnTo>
                    <a:lnTo>
                      <a:pt x="5237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Google Shape;2167;p85">
                <a:extLst>
                  <a:ext uri="{FF2B5EF4-FFF2-40B4-BE49-F238E27FC236}">
                    <a16:creationId xmlns:a16="http://schemas.microsoft.com/office/drawing/2014/main" xmlns="" id="{78B5F352-3EDA-4150-BBA7-4AC682EB6141}"/>
                  </a:ext>
                </a:extLst>
              </p:cNvPr>
              <p:cNvSpPr/>
              <p:nvPr/>
            </p:nvSpPr>
            <p:spPr>
              <a:xfrm>
                <a:off x="4606047" y="2201793"/>
                <a:ext cx="21000" cy="100544"/>
              </a:xfrm>
              <a:custGeom>
                <a:avLst/>
                <a:gdLst/>
                <a:ahLst/>
                <a:cxnLst/>
                <a:rect l="l" t="t" r="r" b="b"/>
                <a:pathLst>
                  <a:path w="801" h="3835" extrusionOk="0">
                    <a:moveTo>
                      <a:pt x="408" y="1"/>
                    </a:moveTo>
                    <a:lnTo>
                      <a:pt x="242" y="31"/>
                    </a:lnTo>
                    <a:lnTo>
                      <a:pt x="31" y="242"/>
                    </a:lnTo>
                    <a:lnTo>
                      <a:pt x="1" y="408"/>
                    </a:lnTo>
                    <a:lnTo>
                      <a:pt x="1" y="3442"/>
                    </a:lnTo>
                    <a:lnTo>
                      <a:pt x="31" y="3593"/>
                    </a:lnTo>
                    <a:lnTo>
                      <a:pt x="242" y="3819"/>
                    </a:lnTo>
                    <a:lnTo>
                      <a:pt x="408" y="3834"/>
                    </a:lnTo>
                    <a:lnTo>
                      <a:pt x="559" y="3819"/>
                    </a:lnTo>
                    <a:lnTo>
                      <a:pt x="786" y="3593"/>
                    </a:lnTo>
                    <a:lnTo>
                      <a:pt x="801" y="3442"/>
                    </a:lnTo>
                    <a:lnTo>
                      <a:pt x="801" y="408"/>
                    </a:lnTo>
                    <a:lnTo>
                      <a:pt x="770" y="257"/>
                    </a:lnTo>
                    <a:lnTo>
                      <a:pt x="559" y="31"/>
                    </a:lnTo>
                    <a:lnTo>
                      <a:pt x="408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xmlns="" id="{839DE133-51BC-45D3-9811-F3AF095798EA}"/>
                </a:ext>
              </a:extLst>
            </p:cNvPr>
            <p:cNvSpPr/>
            <p:nvPr/>
          </p:nvSpPr>
          <p:spPr>
            <a:xfrm>
              <a:off x="1861662" y="-249855"/>
              <a:ext cx="45719" cy="812800"/>
            </a:xfrm>
            <a:prstGeom prst="rect">
              <a:avLst/>
            </a:prstGeom>
            <a:solidFill>
              <a:srgbClr val="DA07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1" descr="A picture containing flower&#10;&#10;Description automatically generated">
            <a:extLst>
              <a:ext uri="{FF2B5EF4-FFF2-40B4-BE49-F238E27FC236}">
                <a16:creationId xmlns:a16="http://schemas.microsoft.com/office/drawing/2014/main" xmlns="" id="{8CDBB1EC-5C17-4247-B5C5-0CBF26C9CD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65923" y="-1172834"/>
            <a:ext cx="5773120" cy="3437612"/>
          </a:xfrm>
          <a:prstGeom prst="rect">
            <a:avLst/>
          </a:prstGeom>
        </p:spPr>
      </p:pic>
      <p:sp>
        <p:nvSpPr>
          <p:cNvPr id="144" name="Google Shape;1218;p66">
            <a:extLst>
              <a:ext uri="{FF2B5EF4-FFF2-40B4-BE49-F238E27FC236}">
                <a16:creationId xmlns:a16="http://schemas.microsoft.com/office/drawing/2014/main" xmlns="" id="{98DB05EE-C582-4E77-8B1C-399BE5F37CDC}"/>
              </a:ext>
            </a:extLst>
          </p:cNvPr>
          <p:cNvSpPr/>
          <p:nvPr/>
        </p:nvSpPr>
        <p:spPr>
          <a:xfrm rot="5400000">
            <a:off x="3156088" y="-2206424"/>
            <a:ext cx="6042927" cy="11123434"/>
          </a:xfrm>
          <a:custGeom>
            <a:avLst/>
            <a:gdLst/>
            <a:ahLst/>
            <a:cxnLst/>
            <a:rect l="l" t="t" r="r" b="b"/>
            <a:pathLst>
              <a:path w="39816" h="49203" extrusionOk="0">
                <a:moveTo>
                  <a:pt x="1585" y="484"/>
                </a:moveTo>
                <a:lnTo>
                  <a:pt x="1585" y="1585"/>
                </a:lnTo>
                <a:lnTo>
                  <a:pt x="499" y="1585"/>
                </a:lnTo>
                <a:lnTo>
                  <a:pt x="499" y="484"/>
                </a:lnTo>
                <a:close/>
                <a:moveTo>
                  <a:pt x="3170" y="484"/>
                </a:moveTo>
                <a:lnTo>
                  <a:pt x="3170" y="1585"/>
                </a:lnTo>
                <a:lnTo>
                  <a:pt x="2068" y="1585"/>
                </a:lnTo>
                <a:lnTo>
                  <a:pt x="2068" y="484"/>
                </a:lnTo>
                <a:close/>
                <a:moveTo>
                  <a:pt x="4755" y="484"/>
                </a:moveTo>
                <a:lnTo>
                  <a:pt x="4755" y="1585"/>
                </a:lnTo>
                <a:lnTo>
                  <a:pt x="3668" y="1585"/>
                </a:lnTo>
                <a:lnTo>
                  <a:pt x="3668" y="484"/>
                </a:lnTo>
                <a:close/>
                <a:moveTo>
                  <a:pt x="36148" y="484"/>
                </a:moveTo>
                <a:lnTo>
                  <a:pt x="36148" y="1585"/>
                </a:lnTo>
                <a:lnTo>
                  <a:pt x="35061" y="1585"/>
                </a:lnTo>
                <a:lnTo>
                  <a:pt x="35061" y="484"/>
                </a:lnTo>
                <a:close/>
                <a:moveTo>
                  <a:pt x="37732" y="484"/>
                </a:moveTo>
                <a:lnTo>
                  <a:pt x="37732" y="1585"/>
                </a:lnTo>
                <a:lnTo>
                  <a:pt x="36646" y="1585"/>
                </a:lnTo>
                <a:lnTo>
                  <a:pt x="36646" y="484"/>
                </a:lnTo>
                <a:close/>
                <a:moveTo>
                  <a:pt x="39317" y="484"/>
                </a:moveTo>
                <a:lnTo>
                  <a:pt x="39317" y="1585"/>
                </a:lnTo>
                <a:lnTo>
                  <a:pt x="38231" y="1585"/>
                </a:lnTo>
                <a:lnTo>
                  <a:pt x="38231" y="484"/>
                </a:lnTo>
                <a:close/>
                <a:moveTo>
                  <a:pt x="3170" y="2068"/>
                </a:moveTo>
                <a:lnTo>
                  <a:pt x="3170" y="3170"/>
                </a:lnTo>
                <a:lnTo>
                  <a:pt x="2068" y="3170"/>
                </a:lnTo>
                <a:lnTo>
                  <a:pt x="2068" y="2068"/>
                </a:lnTo>
                <a:close/>
                <a:moveTo>
                  <a:pt x="37732" y="2068"/>
                </a:moveTo>
                <a:lnTo>
                  <a:pt x="37732" y="3170"/>
                </a:lnTo>
                <a:lnTo>
                  <a:pt x="36646" y="3170"/>
                </a:lnTo>
                <a:lnTo>
                  <a:pt x="36646" y="2068"/>
                </a:lnTo>
                <a:close/>
                <a:moveTo>
                  <a:pt x="1585" y="3638"/>
                </a:moveTo>
                <a:lnTo>
                  <a:pt x="1585" y="4725"/>
                </a:lnTo>
                <a:lnTo>
                  <a:pt x="499" y="4725"/>
                </a:lnTo>
                <a:lnTo>
                  <a:pt x="499" y="3638"/>
                </a:lnTo>
                <a:close/>
                <a:moveTo>
                  <a:pt x="4755" y="3638"/>
                </a:moveTo>
                <a:lnTo>
                  <a:pt x="4755" y="4725"/>
                </a:lnTo>
                <a:lnTo>
                  <a:pt x="3668" y="4725"/>
                </a:lnTo>
                <a:lnTo>
                  <a:pt x="3668" y="3638"/>
                </a:lnTo>
                <a:close/>
                <a:moveTo>
                  <a:pt x="36148" y="3638"/>
                </a:moveTo>
                <a:lnTo>
                  <a:pt x="36148" y="4725"/>
                </a:lnTo>
                <a:lnTo>
                  <a:pt x="35061" y="4725"/>
                </a:lnTo>
                <a:lnTo>
                  <a:pt x="35061" y="3638"/>
                </a:lnTo>
                <a:close/>
                <a:moveTo>
                  <a:pt x="39302" y="3638"/>
                </a:moveTo>
                <a:lnTo>
                  <a:pt x="39302" y="4725"/>
                </a:lnTo>
                <a:lnTo>
                  <a:pt x="38231" y="4725"/>
                </a:lnTo>
                <a:lnTo>
                  <a:pt x="38231" y="3638"/>
                </a:lnTo>
                <a:close/>
                <a:moveTo>
                  <a:pt x="1585" y="44433"/>
                </a:moveTo>
                <a:lnTo>
                  <a:pt x="1585" y="45520"/>
                </a:lnTo>
                <a:lnTo>
                  <a:pt x="499" y="45520"/>
                </a:lnTo>
                <a:lnTo>
                  <a:pt x="499" y="44433"/>
                </a:lnTo>
                <a:close/>
                <a:moveTo>
                  <a:pt x="4755" y="44433"/>
                </a:moveTo>
                <a:lnTo>
                  <a:pt x="4755" y="45520"/>
                </a:lnTo>
                <a:lnTo>
                  <a:pt x="3668" y="45520"/>
                </a:lnTo>
                <a:lnTo>
                  <a:pt x="3668" y="44433"/>
                </a:lnTo>
                <a:close/>
                <a:moveTo>
                  <a:pt x="36148" y="44433"/>
                </a:moveTo>
                <a:lnTo>
                  <a:pt x="36148" y="45520"/>
                </a:lnTo>
                <a:lnTo>
                  <a:pt x="35061" y="45520"/>
                </a:lnTo>
                <a:lnTo>
                  <a:pt x="35061" y="44433"/>
                </a:lnTo>
                <a:close/>
                <a:moveTo>
                  <a:pt x="39317" y="44433"/>
                </a:moveTo>
                <a:lnTo>
                  <a:pt x="39317" y="45520"/>
                </a:lnTo>
                <a:lnTo>
                  <a:pt x="38231" y="45520"/>
                </a:lnTo>
                <a:lnTo>
                  <a:pt x="38231" y="44433"/>
                </a:lnTo>
                <a:close/>
                <a:moveTo>
                  <a:pt x="3170" y="46018"/>
                </a:moveTo>
                <a:lnTo>
                  <a:pt x="3170" y="47105"/>
                </a:lnTo>
                <a:lnTo>
                  <a:pt x="2068" y="47105"/>
                </a:lnTo>
                <a:lnTo>
                  <a:pt x="2068" y="46018"/>
                </a:lnTo>
                <a:close/>
                <a:moveTo>
                  <a:pt x="37732" y="46018"/>
                </a:moveTo>
                <a:lnTo>
                  <a:pt x="37732" y="47105"/>
                </a:lnTo>
                <a:lnTo>
                  <a:pt x="36646" y="47105"/>
                </a:lnTo>
                <a:lnTo>
                  <a:pt x="36646" y="46018"/>
                </a:lnTo>
                <a:close/>
                <a:moveTo>
                  <a:pt x="1585" y="47603"/>
                </a:moveTo>
                <a:lnTo>
                  <a:pt x="1585" y="48689"/>
                </a:lnTo>
                <a:lnTo>
                  <a:pt x="499" y="48689"/>
                </a:lnTo>
                <a:lnTo>
                  <a:pt x="499" y="47603"/>
                </a:lnTo>
                <a:close/>
                <a:moveTo>
                  <a:pt x="4755" y="47603"/>
                </a:moveTo>
                <a:lnTo>
                  <a:pt x="4755" y="48689"/>
                </a:lnTo>
                <a:lnTo>
                  <a:pt x="3668" y="48689"/>
                </a:lnTo>
                <a:lnTo>
                  <a:pt x="3668" y="47603"/>
                </a:lnTo>
                <a:close/>
                <a:moveTo>
                  <a:pt x="34578" y="469"/>
                </a:moveTo>
                <a:lnTo>
                  <a:pt x="34578" y="2053"/>
                </a:lnTo>
                <a:lnTo>
                  <a:pt x="36163" y="2053"/>
                </a:lnTo>
                <a:lnTo>
                  <a:pt x="36163" y="3155"/>
                </a:lnTo>
                <a:lnTo>
                  <a:pt x="34578" y="3155"/>
                </a:lnTo>
                <a:lnTo>
                  <a:pt x="34578" y="5223"/>
                </a:lnTo>
                <a:lnTo>
                  <a:pt x="36661" y="5223"/>
                </a:lnTo>
                <a:lnTo>
                  <a:pt x="36661" y="3638"/>
                </a:lnTo>
                <a:lnTo>
                  <a:pt x="37748" y="3638"/>
                </a:lnTo>
                <a:lnTo>
                  <a:pt x="37748" y="5223"/>
                </a:lnTo>
                <a:lnTo>
                  <a:pt x="39332" y="5223"/>
                </a:lnTo>
                <a:lnTo>
                  <a:pt x="39332" y="43935"/>
                </a:lnTo>
                <a:lnTo>
                  <a:pt x="37732" y="43935"/>
                </a:lnTo>
                <a:lnTo>
                  <a:pt x="37732" y="45520"/>
                </a:lnTo>
                <a:lnTo>
                  <a:pt x="36646" y="45520"/>
                </a:lnTo>
                <a:lnTo>
                  <a:pt x="36646" y="43935"/>
                </a:lnTo>
                <a:lnTo>
                  <a:pt x="34563" y="43935"/>
                </a:lnTo>
                <a:lnTo>
                  <a:pt x="34563" y="46018"/>
                </a:lnTo>
                <a:lnTo>
                  <a:pt x="36148" y="46018"/>
                </a:lnTo>
                <a:lnTo>
                  <a:pt x="36148" y="47105"/>
                </a:lnTo>
                <a:lnTo>
                  <a:pt x="34563" y="47105"/>
                </a:lnTo>
                <a:lnTo>
                  <a:pt x="34563" y="48689"/>
                </a:lnTo>
                <a:lnTo>
                  <a:pt x="5253" y="48689"/>
                </a:lnTo>
                <a:lnTo>
                  <a:pt x="5253" y="47105"/>
                </a:lnTo>
                <a:lnTo>
                  <a:pt x="3668" y="47105"/>
                </a:lnTo>
                <a:lnTo>
                  <a:pt x="3668" y="46018"/>
                </a:lnTo>
                <a:lnTo>
                  <a:pt x="5253" y="46018"/>
                </a:lnTo>
                <a:lnTo>
                  <a:pt x="5253" y="43935"/>
                </a:lnTo>
                <a:lnTo>
                  <a:pt x="3170" y="43935"/>
                </a:lnTo>
                <a:lnTo>
                  <a:pt x="3170" y="45520"/>
                </a:lnTo>
                <a:lnTo>
                  <a:pt x="2068" y="45520"/>
                </a:lnTo>
                <a:lnTo>
                  <a:pt x="2068" y="43935"/>
                </a:lnTo>
                <a:lnTo>
                  <a:pt x="499" y="43935"/>
                </a:lnTo>
                <a:lnTo>
                  <a:pt x="499" y="5223"/>
                </a:lnTo>
                <a:lnTo>
                  <a:pt x="2068" y="5223"/>
                </a:lnTo>
                <a:lnTo>
                  <a:pt x="2068" y="3638"/>
                </a:lnTo>
                <a:lnTo>
                  <a:pt x="3170" y="3638"/>
                </a:lnTo>
                <a:lnTo>
                  <a:pt x="3170" y="5223"/>
                </a:lnTo>
                <a:lnTo>
                  <a:pt x="5253" y="5223"/>
                </a:lnTo>
                <a:lnTo>
                  <a:pt x="5253" y="3155"/>
                </a:lnTo>
                <a:lnTo>
                  <a:pt x="3668" y="3155"/>
                </a:lnTo>
                <a:lnTo>
                  <a:pt x="3668" y="2053"/>
                </a:lnTo>
                <a:lnTo>
                  <a:pt x="5253" y="2053"/>
                </a:lnTo>
                <a:lnTo>
                  <a:pt x="5253" y="469"/>
                </a:lnTo>
                <a:close/>
                <a:moveTo>
                  <a:pt x="36148" y="47603"/>
                </a:moveTo>
                <a:lnTo>
                  <a:pt x="36148" y="48689"/>
                </a:lnTo>
                <a:lnTo>
                  <a:pt x="35061" y="48689"/>
                </a:lnTo>
                <a:lnTo>
                  <a:pt x="35061" y="47603"/>
                </a:lnTo>
                <a:close/>
                <a:moveTo>
                  <a:pt x="39302" y="47603"/>
                </a:moveTo>
                <a:lnTo>
                  <a:pt x="39302" y="48689"/>
                </a:lnTo>
                <a:lnTo>
                  <a:pt x="38231" y="48689"/>
                </a:lnTo>
                <a:lnTo>
                  <a:pt x="38231" y="47603"/>
                </a:lnTo>
                <a:close/>
                <a:moveTo>
                  <a:pt x="1" y="1"/>
                </a:moveTo>
                <a:lnTo>
                  <a:pt x="1" y="2068"/>
                </a:lnTo>
                <a:lnTo>
                  <a:pt x="1585" y="2068"/>
                </a:lnTo>
                <a:lnTo>
                  <a:pt x="1585" y="3170"/>
                </a:lnTo>
                <a:lnTo>
                  <a:pt x="1" y="3170"/>
                </a:lnTo>
                <a:lnTo>
                  <a:pt x="1" y="5238"/>
                </a:lnTo>
                <a:lnTo>
                  <a:pt x="1" y="46033"/>
                </a:lnTo>
                <a:lnTo>
                  <a:pt x="1585" y="46033"/>
                </a:lnTo>
                <a:lnTo>
                  <a:pt x="1585" y="47120"/>
                </a:lnTo>
                <a:lnTo>
                  <a:pt x="1" y="47120"/>
                </a:lnTo>
                <a:lnTo>
                  <a:pt x="1" y="49203"/>
                </a:lnTo>
                <a:lnTo>
                  <a:pt x="2068" y="49203"/>
                </a:lnTo>
                <a:lnTo>
                  <a:pt x="2068" y="47618"/>
                </a:lnTo>
                <a:lnTo>
                  <a:pt x="3170" y="47618"/>
                </a:lnTo>
                <a:lnTo>
                  <a:pt x="3170" y="49203"/>
                </a:lnTo>
                <a:lnTo>
                  <a:pt x="36646" y="49203"/>
                </a:lnTo>
                <a:lnTo>
                  <a:pt x="36646" y="47618"/>
                </a:lnTo>
                <a:lnTo>
                  <a:pt x="37732" y="47618"/>
                </a:lnTo>
                <a:lnTo>
                  <a:pt x="37732" y="49203"/>
                </a:lnTo>
                <a:lnTo>
                  <a:pt x="39815" y="49203"/>
                </a:lnTo>
                <a:lnTo>
                  <a:pt x="39815" y="47120"/>
                </a:lnTo>
                <a:lnTo>
                  <a:pt x="38231" y="47120"/>
                </a:lnTo>
                <a:lnTo>
                  <a:pt x="38231" y="46033"/>
                </a:lnTo>
                <a:lnTo>
                  <a:pt x="39815" y="46033"/>
                </a:lnTo>
                <a:lnTo>
                  <a:pt x="39815" y="5223"/>
                </a:lnTo>
                <a:lnTo>
                  <a:pt x="39815" y="3155"/>
                </a:lnTo>
                <a:lnTo>
                  <a:pt x="38231" y="3155"/>
                </a:lnTo>
                <a:lnTo>
                  <a:pt x="38231" y="2053"/>
                </a:lnTo>
                <a:lnTo>
                  <a:pt x="39785" y="2053"/>
                </a:lnTo>
                <a:lnTo>
                  <a:pt x="39785" y="1"/>
                </a:lnTo>
                <a:close/>
              </a:path>
            </a:pathLst>
          </a:custGeom>
          <a:solidFill>
            <a:srgbClr val="DA07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0" name="Google Shape;1249;p67">
            <a:extLst>
              <a:ext uri="{FF2B5EF4-FFF2-40B4-BE49-F238E27FC236}">
                <a16:creationId xmlns:a16="http://schemas.microsoft.com/office/drawing/2014/main" xmlns="" id="{4C36DD44-68B1-471A-A1B8-EAB373946CD5}"/>
              </a:ext>
            </a:extLst>
          </p:cNvPr>
          <p:cNvGrpSpPr/>
          <p:nvPr/>
        </p:nvGrpSpPr>
        <p:grpSpPr>
          <a:xfrm>
            <a:off x="11005912" y="5359575"/>
            <a:ext cx="319990" cy="324828"/>
            <a:chOff x="6606590" y="3427057"/>
            <a:chExt cx="729402" cy="740429"/>
          </a:xfrm>
        </p:grpSpPr>
        <p:sp>
          <p:nvSpPr>
            <p:cNvPr id="151" name="Google Shape;1250;p67">
              <a:extLst>
                <a:ext uri="{FF2B5EF4-FFF2-40B4-BE49-F238E27FC236}">
                  <a16:creationId xmlns:a16="http://schemas.microsoft.com/office/drawing/2014/main" xmlns="" id="{AC3CC70F-CA4A-46AB-960E-F6A4164EFA0F}"/>
                </a:ext>
              </a:extLst>
            </p:cNvPr>
            <p:cNvSpPr/>
            <p:nvPr/>
          </p:nvSpPr>
          <p:spPr>
            <a:xfrm rot="4346907">
              <a:off x="6674295" y="3508693"/>
              <a:ext cx="593991" cy="577158"/>
            </a:xfrm>
            <a:custGeom>
              <a:avLst/>
              <a:gdLst/>
              <a:ahLst/>
              <a:cxnLst/>
              <a:rect l="l" t="t" r="r" b="b"/>
              <a:pathLst>
                <a:path w="7978" h="7752" extrusionOk="0">
                  <a:moveTo>
                    <a:pt x="4310" y="0"/>
                  </a:moveTo>
                  <a:lnTo>
                    <a:pt x="3929" y="262"/>
                  </a:lnTo>
                  <a:lnTo>
                    <a:pt x="3405" y="798"/>
                  </a:lnTo>
                  <a:lnTo>
                    <a:pt x="3227" y="1072"/>
                  </a:lnTo>
                  <a:lnTo>
                    <a:pt x="3072" y="1357"/>
                  </a:lnTo>
                  <a:lnTo>
                    <a:pt x="2881" y="1917"/>
                  </a:lnTo>
                  <a:lnTo>
                    <a:pt x="2858" y="2203"/>
                  </a:lnTo>
                  <a:lnTo>
                    <a:pt x="2858" y="2310"/>
                  </a:lnTo>
                  <a:lnTo>
                    <a:pt x="2834" y="2417"/>
                  </a:lnTo>
                  <a:lnTo>
                    <a:pt x="2762" y="2369"/>
                  </a:lnTo>
                  <a:lnTo>
                    <a:pt x="2691" y="2322"/>
                  </a:lnTo>
                  <a:lnTo>
                    <a:pt x="2417" y="2191"/>
                  </a:lnTo>
                  <a:lnTo>
                    <a:pt x="1810" y="2024"/>
                  </a:lnTo>
                  <a:lnTo>
                    <a:pt x="1488" y="2012"/>
                  </a:lnTo>
                  <a:lnTo>
                    <a:pt x="1143" y="2024"/>
                  </a:lnTo>
                  <a:lnTo>
                    <a:pt x="583" y="2155"/>
                  </a:lnTo>
                  <a:lnTo>
                    <a:pt x="191" y="2346"/>
                  </a:lnTo>
                  <a:lnTo>
                    <a:pt x="0" y="2477"/>
                  </a:lnTo>
                  <a:lnTo>
                    <a:pt x="143" y="2905"/>
                  </a:lnTo>
                  <a:lnTo>
                    <a:pt x="464" y="3548"/>
                  </a:lnTo>
                  <a:lnTo>
                    <a:pt x="631" y="3798"/>
                  </a:lnTo>
                  <a:lnTo>
                    <a:pt x="822" y="4036"/>
                  </a:lnTo>
                  <a:lnTo>
                    <a:pt x="1238" y="4394"/>
                  </a:lnTo>
                  <a:lnTo>
                    <a:pt x="1465" y="4525"/>
                  </a:lnTo>
                  <a:lnTo>
                    <a:pt x="1679" y="4632"/>
                  </a:lnTo>
                  <a:lnTo>
                    <a:pt x="1881" y="4703"/>
                  </a:lnTo>
                  <a:lnTo>
                    <a:pt x="1762" y="4810"/>
                  </a:lnTo>
                  <a:lnTo>
                    <a:pt x="1631" y="4929"/>
                  </a:lnTo>
                  <a:lnTo>
                    <a:pt x="1429" y="5144"/>
                  </a:lnTo>
                  <a:lnTo>
                    <a:pt x="1119" y="5668"/>
                  </a:lnTo>
                  <a:lnTo>
                    <a:pt x="1024" y="5977"/>
                  </a:lnTo>
                  <a:lnTo>
                    <a:pt x="941" y="6287"/>
                  </a:lnTo>
                  <a:lnTo>
                    <a:pt x="917" y="6835"/>
                  </a:lnTo>
                  <a:lnTo>
                    <a:pt x="976" y="7251"/>
                  </a:lnTo>
                  <a:lnTo>
                    <a:pt x="1036" y="7477"/>
                  </a:lnTo>
                  <a:lnTo>
                    <a:pt x="1488" y="7489"/>
                  </a:lnTo>
                  <a:lnTo>
                    <a:pt x="2203" y="7382"/>
                  </a:lnTo>
                  <a:lnTo>
                    <a:pt x="2500" y="7275"/>
                  </a:lnTo>
                  <a:lnTo>
                    <a:pt x="2774" y="7168"/>
                  </a:lnTo>
                  <a:lnTo>
                    <a:pt x="3227" y="6870"/>
                  </a:lnTo>
                  <a:lnTo>
                    <a:pt x="3417" y="6680"/>
                  </a:lnTo>
                  <a:lnTo>
                    <a:pt x="3560" y="6525"/>
                  </a:lnTo>
                  <a:lnTo>
                    <a:pt x="3810" y="6180"/>
                  </a:lnTo>
                  <a:lnTo>
                    <a:pt x="3905" y="5965"/>
                  </a:lnTo>
                  <a:lnTo>
                    <a:pt x="4001" y="6215"/>
                  </a:lnTo>
                  <a:lnTo>
                    <a:pt x="4251" y="6656"/>
                  </a:lnTo>
                  <a:lnTo>
                    <a:pt x="4405" y="6835"/>
                  </a:lnTo>
                  <a:lnTo>
                    <a:pt x="4584" y="7025"/>
                  </a:lnTo>
                  <a:lnTo>
                    <a:pt x="5001" y="7323"/>
                  </a:lnTo>
                  <a:lnTo>
                    <a:pt x="5263" y="7442"/>
                  </a:lnTo>
                  <a:lnTo>
                    <a:pt x="5537" y="7549"/>
                  </a:lnTo>
                  <a:lnTo>
                    <a:pt x="6215" y="7716"/>
                  </a:lnTo>
                  <a:lnTo>
                    <a:pt x="6668" y="7751"/>
                  </a:lnTo>
                  <a:lnTo>
                    <a:pt x="6751" y="7537"/>
                  </a:lnTo>
                  <a:lnTo>
                    <a:pt x="6846" y="7144"/>
                  </a:lnTo>
                  <a:lnTo>
                    <a:pt x="6882" y="6584"/>
                  </a:lnTo>
                  <a:lnTo>
                    <a:pt x="6823" y="6239"/>
                  </a:lnTo>
                  <a:lnTo>
                    <a:pt x="6739" y="5930"/>
                  </a:lnTo>
                  <a:lnTo>
                    <a:pt x="6453" y="5382"/>
                  </a:lnTo>
                  <a:lnTo>
                    <a:pt x="6275" y="5156"/>
                  </a:lnTo>
                  <a:lnTo>
                    <a:pt x="6180" y="5037"/>
                  </a:lnTo>
                  <a:lnTo>
                    <a:pt x="6072" y="4941"/>
                  </a:lnTo>
                  <a:lnTo>
                    <a:pt x="6215" y="4894"/>
                  </a:lnTo>
                  <a:lnTo>
                    <a:pt x="6370" y="4834"/>
                  </a:lnTo>
                  <a:lnTo>
                    <a:pt x="6608" y="4727"/>
                  </a:lnTo>
                  <a:lnTo>
                    <a:pt x="7025" y="4417"/>
                  </a:lnTo>
                  <a:lnTo>
                    <a:pt x="7215" y="4215"/>
                  </a:lnTo>
                  <a:lnTo>
                    <a:pt x="7394" y="3989"/>
                  </a:lnTo>
                  <a:lnTo>
                    <a:pt x="7763" y="3405"/>
                  </a:lnTo>
                  <a:lnTo>
                    <a:pt x="7978" y="3012"/>
                  </a:lnTo>
                  <a:lnTo>
                    <a:pt x="7823" y="2846"/>
                  </a:lnTo>
                  <a:lnTo>
                    <a:pt x="7489" y="2608"/>
                  </a:lnTo>
                  <a:lnTo>
                    <a:pt x="7132" y="2453"/>
                  </a:lnTo>
                  <a:lnTo>
                    <a:pt x="6775" y="2369"/>
                  </a:lnTo>
                  <a:lnTo>
                    <a:pt x="6608" y="2358"/>
                  </a:lnTo>
                  <a:lnTo>
                    <a:pt x="6275" y="2334"/>
                  </a:lnTo>
                  <a:lnTo>
                    <a:pt x="5656" y="2441"/>
                  </a:lnTo>
                  <a:lnTo>
                    <a:pt x="5382" y="2548"/>
                  </a:lnTo>
                  <a:lnTo>
                    <a:pt x="5358" y="2560"/>
                  </a:lnTo>
                  <a:lnTo>
                    <a:pt x="5322" y="2584"/>
                  </a:lnTo>
                  <a:lnTo>
                    <a:pt x="5334" y="2500"/>
                  </a:lnTo>
                  <a:lnTo>
                    <a:pt x="5358" y="2417"/>
                  </a:lnTo>
                  <a:lnTo>
                    <a:pt x="5370" y="2119"/>
                  </a:lnTo>
                  <a:lnTo>
                    <a:pt x="5287" y="1536"/>
                  </a:lnTo>
                  <a:lnTo>
                    <a:pt x="5191" y="1238"/>
                  </a:lnTo>
                  <a:lnTo>
                    <a:pt x="5060" y="941"/>
                  </a:lnTo>
                  <a:lnTo>
                    <a:pt x="4644" y="322"/>
                  </a:lnTo>
                  <a:lnTo>
                    <a:pt x="4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Google Shape;1251;p67">
              <a:extLst>
                <a:ext uri="{FF2B5EF4-FFF2-40B4-BE49-F238E27FC236}">
                  <a16:creationId xmlns:a16="http://schemas.microsoft.com/office/drawing/2014/main" xmlns="" id="{9DBD7440-7566-4307-B545-214150176420}"/>
                </a:ext>
              </a:extLst>
            </p:cNvPr>
            <p:cNvSpPr/>
            <p:nvPr/>
          </p:nvSpPr>
          <p:spPr>
            <a:xfrm rot="4346907">
              <a:off x="6872549" y="3698737"/>
              <a:ext cx="177348" cy="177346"/>
            </a:xfrm>
            <a:custGeom>
              <a:avLst/>
              <a:gdLst/>
              <a:ahLst/>
              <a:cxnLst/>
              <a:rect l="l" t="t" r="r" b="b"/>
              <a:pathLst>
                <a:path w="2382" h="2382" extrusionOk="0">
                  <a:moveTo>
                    <a:pt x="1191" y="0"/>
                  </a:moveTo>
                  <a:lnTo>
                    <a:pt x="941" y="12"/>
                  </a:lnTo>
                  <a:lnTo>
                    <a:pt x="512" y="191"/>
                  </a:lnTo>
                  <a:lnTo>
                    <a:pt x="191" y="512"/>
                  </a:lnTo>
                  <a:lnTo>
                    <a:pt x="12" y="941"/>
                  </a:lnTo>
                  <a:lnTo>
                    <a:pt x="0" y="1191"/>
                  </a:lnTo>
                  <a:lnTo>
                    <a:pt x="12" y="1429"/>
                  </a:lnTo>
                  <a:lnTo>
                    <a:pt x="191" y="1858"/>
                  </a:lnTo>
                  <a:lnTo>
                    <a:pt x="512" y="2179"/>
                  </a:lnTo>
                  <a:lnTo>
                    <a:pt x="941" y="2358"/>
                  </a:lnTo>
                  <a:lnTo>
                    <a:pt x="1191" y="2382"/>
                  </a:lnTo>
                  <a:lnTo>
                    <a:pt x="1429" y="2358"/>
                  </a:lnTo>
                  <a:lnTo>
                    <a:pt x="1858" y="2179"/>
                  </a:lnTo>
                  <a:lnTo>
                    <a:pt x="2179" y="1858"/>
                  </a:lnTo>
                  <a:lnTo>
                    <a:pt x="2358" y="1429"/>
                  </a:lnTo>
                  <a:lnTo>
                    <a:pt x="2382" y="1191"/>
                  </a:lnTo>
                  <a:lnTo>
                    <a:pt x="2358" y="941"/>
                  </a:lnTo>
                  <a:lnTo>
                    <a:pt x="2179" y="512"/>
                  </a:lnTo>
                  <a:lnTo>
                    <a:pt x="1858" y="191"/>
                  </a:lnTo>
                  <a:lnTo>
                    <a:pt x="1429" y="12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3" name="Google Shape;1249;p67">
            <a:extLst>
              <a:ext uri="{FF2B5EF4-FFF2-40B4-BE49-F238E27FC236}">
                <a16:creationId xmlns:a16="http://schemas.microsoft.com/office/drawing/2014/main" xmlns="" id="{74DF8F8A-BBCF-4B40-B0F0-FFE5444AD733}"/>
              </a:ext>
            </a:extLst>
          </p:cNvPr>
          <p:cNvGrpSpPr/>
          <p:nvPr/>
        </p:nvGrpSpPr>
        <p:grpSpPr>
          <a:xfrm>
            <a:off x="11005915" y="1129101"/>
            <a:ext cx="319990" cy="324828"/>
            <a:chOff x="6606590" y="3427057"/>
            <a:chExt cx="729402" cy="740429"/>
          </a:xfrm>
        </p:grpSpPr>
        <p:sp>
          <p:nvSpPr>
            <p:cNvPr id="154" name="Google Shape;1250;p67">
              <a:extLst>
                <a:ext uri="{FF2B5EF4-FFF2-40B4-BE49-F238E27FC236}">
                  <a16:creationId xmlns:a16="http://schemas.microsoft.com/office/drawing/2014/main" xmlns="" id="{C2086BFF-98B7-4066-9F7D-08ABD1A49A15}"/>
                </a:ext>
              </a:extLst>
            </p:cNvPr>
            <p:cNvSpPr/>
            <p:nvPr/>
          </p:nvSpPr>
          <p:spPr>
            <a:xfrm rot="4346907">
              <a:off x="6674295" y="3508693"/>
              <a:ext cx="593991" cy="577158"/>
            </a:xfrm>
            <a:custGeom>
              <a:avLst/>
              <a:gdLst/>
              <a:ahLst/>
              <a:cxnLst/>
              <a:rect l="l" t="t" r="r" b="b"/>
              <a:pathLst>
                <a:path w="7978" h="7752" extrusionOk="0">
                  <a:moveTo>
                    <a:pt x="4310" y="0"/>
                  </a:moveTo>
                  <a:lnTo>
                    <a:pt x="3929" y="262"/>
                  </a:lnTo>
                  <a:lnTo>
                    <a:pt x="3405" y="798"/>
                  </a:lnTo>
                  <a:lnTo>
                    <a:pt x="3227" y="1072"/>
                  </a:lnTo>
                  <a:lnTo>
                    <a:pt x="3072" y="1357"/>
                  </a:lnTo>
                  <a:lnTo>
                    <a:pt x="2881" y="1917"/>
                  </a:lnTo>
                  <a:lnTo>
                    <a:pt x="2858" y="2203"/>
                  </a:lnTo>
                  <a:lnTo>
                    <a:pt x="2858" y="2310"/>
                  </a:lnTo>
                  <a:lnTo>
                    <a:pt x="2834" y="2417"/>
                  </a:lnTo>
                  <a:lnTo>
                    <a:pt x="2762" y="2369"/>
                  </a:lnTo>
                  <a:lnTo>
                    <a:pt x="2691" y="2322"/>
                  </a:lnTo>
                  <a:lnTo>
                    <a:pt x="2417" y="2191"/>
                  </a:lnTo>
                  <a:lnTo>
                    <a:pt x="1810" y="2024"/>
                  </a:lnTo>
                  <a:lnTo>
                    <a:pt x="1488" y="2012"/>
                  </a:lnTo>
                  <a:lnTo>
                    <a:pt x="1143" y="2024"/>
                  </a:lnTo>
                  <a:lnTo>
                    <a:pt x="583" y="2155"/>
                  </a:lnTo>
                  <a:lnTo>
                    <a:pt x="191" y="2346"/>
                  </a:lnTo>
                  <a:lnTo>
                    <a:pt x="0" y="2477"/>
                  </a:lnTo>
                  <a:lnTo>
                    <a:pt x="143" y="2905"/>
                  </a:lnTo>
                  <a:lnTo>
                    <a:pt x="464" y="3548"/>
                  </a:lnTo>
                  <a:lnTo>
                    <a:pt x="631" y="3798"/>
                  </a:lnTo>
                  <a:lnTo>
                    <a:pt x="822" y="4036"/>
                  </a:lnTo>
                  <a:lnTo>
                    <a:pt x="1238" y="4394"/>
                  </a:lnTo>
                  <a:lnTo>
                    <a:pt x="1465" y="4525"/>
                  </a:lnTo>
                  <a:lnTo>
                    <a:pt x="1679" y="4632"/>
                  </a:lnTo>
                  <a:lnTo>
                    <a:pt x="1881" y="4703"/>
                  </a:lnTo>
                  <a:lnTo>
                    <a:pt x="1762" y="4810"/>
                  </a:lnTo>
                  <a:lnTo>
                    <a:pt x="1631" y="4929"/>
                  </a:lnTo>
                  <a:lnTo>
                    <a:pt x="1429" y="5144"/>
                  </a:lnTo>
                  <a:lnTo>
                    <a:pt x="1119" y="5668"/>
                  </a:lnTo>
                  <a:lnTo>
                    <a:pt x="1024" y="5977"/>
                  </a:lnTo>
                  <a:lnTo>
                    <a:pt x="941" y="6287"/>
                  </a:lnTo>
                  <a:lnTo>
                    <a:pt x="917" y="6835"/>
                  </a:lnTo>
                  <a:lnTo>
                    <a:pt x="976" y="7251"/>
                  </a:lnTo>
                  <a:lnTo>
                    <a:pt x="1036" y="7477"/>
                  </a:lnTo>
                  <a:lnTo>
                    <a:pt x="1488" y="7489"/>
                  </a:lnTo>
                  <a:lnTo>
                    <a:pt x="2203" y="7382"/>
                  </a:lnTo>
                  <a:lnTo>
                    <a:pt x="2500" y="7275"/>
                  </a:lnTo>
                  <a:lnTo>
                    <a:pt x="2774" y="7168"/>
                  </a:lnTo>
                  <a:lnTo>
                    <a:pt x="3227" y="6870"/>
                  </a:lnTo>
                  <a:lnTo>
                    <a:pt x="3417" y="6680"/>
                  </a:lnTo>
                  <a:lnTo>
                    <a:pt x="3560" y="6525"/>
                  </a:lnTo>
                  <a:lnTo>
                    <a:pt x="3810" y="6180"/>
                  </a:lnTo>
                  <a:lnTo>
                    <a:pt x="3905" y="5965"/>
                  </a:lnTo>
                  <a:lnTo>
                    <a:pt x="4001" y="6215"/>
                  </a:lnTo>
                  <a:lnTo>
                    <a:pt x="4251" y="6656"/>
                  </a:lnTo>
                  <a:lnTo>
                    <a:pt x="4405" y="6835"/>
                  </a:lnTo>
                  <a:lnTo>
                    <a:pt x="4584" y="7025"/>
                  </a:lnTo>
                  <a:lnTo>
                    <a:pt x="5001" y="7323"/>
                  </a:lnTo>
                  <a:lnTo>
                    <a:pt x="5263" y="7442"/>
                  </a:lnTo>
                  <a:lnTo>
                    <a:pt x="5537" y="7549"/>
                  </a:lnTo>
                  <a:lnTo>
                    <a:pt x="6215" y="7716"/>
                  </a:lnTo>
                  <a:lnTo>
                    <a:pt x="6668" y="7751"/>
                  </a:lnTo>
                  <a:lnTo>
                    <a:pt x="6751" y="7537"/>
                  </a:lnTo>
                  <a:lnTo>
                    <a:pt x="6846" y="7144"/>
                  </a:lnTo>
                  <a:lnTo>
                    <a:pt x="6882" y="6584"/>
                  </a:lnTo>
                  <a:lnTo>
                    <a:pt x="6823" y="6239"/>
                  </a:lnTo>
                  <a:lnTo>
                    <a:pt x="6739" y="5930"/>
                  </a:lnTo>
                  <a:lnTo>
                    <a:pt x="6453" y="5382"/>
                  </a:lnTo>
                  <a:lnTo>
                    <a:pt x="6275" y="5156"/>
                  </a:lnTo>
                  <a:lnTo>
                    <a:pt x="6180" y="5037"/>
                  </a:lnTo>
                  <a:lnTo>
                    <a:pt x="6072" y="4941"/>
                  </a:lnTo>
                  <a:lnTo>
                    <a:pt x="6215" y="4894"/>
                  </a:lnTo>
                  <a:lnTo>
                    <a:pt x="6370" y="4834"/>
                  </a:lnTo>
                  <a:lnTo>
                    <a:pt x="6608" y="4727"/>
                  </a:lnTo>
                  <a:lnTo>
                    <a:pt x="7025" y="4417"/>
                  </a:lnTo>
                  <a:lnTo>
                    <a:pt x="7215" y="4215"/>
                  </a:lnTo>
                  <a:lnTo>
                    <a:pt x="7394" y="3989"/>
                  </a:lnTo>
                  <a:lnTo>
                    <a:pt x="7763" y="3405"/>
                  </a:lnTo>
                  <a:lnTo>
                    <a:pt x="7978" y="3012"/>
                  </a:lnTo>
                  <a:lnTo>
                    <a:pt x="7823" y="2846"/>
                  </a:lnTo>
                  <a:lnTo>
                    <a:pt x="7489" y="2608"/>
                  </a:lnTo>
                  <a:lnTo>
                    <a:pt x="7132" y="2453"/>
                  </a:lnTo>
                  <a:lnTo>
                    <a:pt x="6775" y="2369"/>
                  </a:lnTo>
                  <a:lnTo>
                    <a:pt x="6608" y="2358"/>
                  </a:lnTo>
                  <a:lnTo>
                    <a:pt x="6275" y="2334"/>
                  </a:lnTo>
                  <a:lnTo>
                    <a:pt x="5656" y="2441"/>
                  </a:lnTo>
                  <a:lnTo>
                    <a:pt x="5382" y="2548"/>
                  </a:lnTo>
                  <a:lnTo>
                    <a:pt x="5358" y="2560"/>
                  </a:lnTo>
                  <a:lnTo>
                    <a:pt x="5322" y="2584"/>
                  </a:lnTo>
                  <a:lnTo>
                    <a:pt x="5334" y="2500"/>
                  </a:lnTo>
                  <a:lnTo>
                    <a:pt x="5358" y="2417"/>
                  </a:lnTo>
                  <a:lnTo>
                    <a:pt x="5370" y="2119"/>
                  </a:lnTo>
                  <a:lnTo>
                    <a:pt x="5287" y="1536"/>
                  </a:lnTo>
                  <a:lnTo>
                    <a:pt x="5191" y="1238"/>
                  </a:lnTo>
                  <a:lnTo>
                    <a:pt x="5060" y="941"/>
                  </a:lnTo>
                  <a:lnTo>
                    <a:pt x="4644" y="322"/>
                  </a:lnTo>
                  <a:lnTo>
                    <a:pt x="4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Google Shape;1251;p67">
              <a:extLst>
                <a:ext uri="{FF2B5EF4-FFF2-40B4-BE49-F238E27FC236}">
                  <a16:creationId xmlns:a16="http://schemas.microsoft.com/office/drawing/2014/main" xmlns="" id="{4CDBCB7C-766C-44A1-96A8-5E4A6BA7120E}"/>
                </a:ext>
              </a:extLst>
            </p:cNvPr>
            <p:cNvSpPr/>
            <p:nvPr/>
          </p:nvSpPr>
          <p:spPr>
            <a:xfrm rot="4346907">
              <a:off x="6872549" y="3698737"/>
              <a:ext cx="177348" cy="177346"/>
            </a:xfrm>
            <a:custGeom>
              <a:avLst/>
              <a:gdLst/>
              <a:ahLst/>
              <a:cxnLst/>
              <a:rect l="l" t="t" r="r" b="b"/>
              <a:pathLst>
                <a:path w="2382" h="2382" extrusionOk="0">
                  <a:moveTo>
                    <a:pt x="1191" y="0"/>
                  </a:moveTo>
                  <a:lnTo>
                    <a:pt x="941" y="12"/>
                  </a:lnTo>
                  <a:lnTo>
                    <a:pt x="512" y="191"/>
                  </a:lnTo>
                  <a:lnTo>
                    <a:pt x="191" y="512"/>
                  </a:lnTo>
                  <a:lnTo>
                    <a:pt x="12" y="941"/>
                  </a:lnTo>
                  <a:lnTo>
                    <a:pt x="0" y="1191"/>
                  </a:lnTo>
                  <a:lnTo>
                    <a:pt x="12" y="1429"/>
                  </a:lnTo>
                  <a:lnTo>
                    <a:pt x="191" y="1858"/>
                  </a:lnTo>
                  <a:lnTo>
                    <a:pt x="512" y="2179"/>
                  </a:lnTo>
                  <a:lnTo>
                    <a:pt x="941" y="2358"/>
                  </a:lnTo>
                  <a:lnTo>
                    <a:pt x="1191" y="2382"/>
                  </a:lnTo>
                  <a:lnTo>
                    <a:pt x="1429" y="2358"/>
                  </a:lnTo>
                  <a:lnTo>
                    <a:pt x="1858" y="2179"/>
                  </a:lnTo>
                  <a:lnTo>
                    <a:pt x="2179" y="1858"/>
                  </a:lnTo>
                  <a:lnTo>
                    <a:pt x="2358" y="1429"/>
                  </a:lnTo>
                  <a:lnTo>
                    <a:pt x="2382" y="1191"/>
                  </a:lnTo>
                  <a:lnTo>
                    <a:pt x="2358" y="941"/>
                  </a:lnTo>
                  <a:lnTo>
                    <a:pt x="2179" y="512"/>
                  </a:lnTo>
                  <a:lnTo>
                    <a:pt x="1858" y="191"/>
                  </a:lnTo>
                  <a:lnTo>
                    <a:pt x="1429" y="12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6" name="Rectangle 155">
            <a:extLst>
              <a:ext uri="{FF2B5EF4-FFF2-40B4-BE49-F238E27FC236}">
                <a16:creationId xmlns:a16="http://schemas.microsoft.com/office/drawing/2014/main" xmlns="" id="{DF03FE88-4C59-4503-A8B7-74E4778452D2}"/>
              </a:ext>
            </a:extLst>
          </p:cNvPr>
          <p:cNvSpPr/>
          <p:nvPr/>
        </p:nvSpPr>
        <p:spPr>
          <a:xfrm>
            <a:off x="0" y="6574971"/>
            <a:ext cx="12192000" cy="283029"/>
          </a:xfrm>
          <a:prstGeom prst="rect">
            <a:avLst/>
          </a:prstGeom>
          <a:solidFill>
            <a:srgbClr val="DA0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7" name="Group 166">
            <a:extLst>
              <a:ext uri="{FF2B5EF4-FFF2-40B4-BE49-F238E27FC236}">
                <a16:creationId xmlns:a16="http://schemas.microsoft.com/office/drawing/2014/main" xmlns="" id="{E557F3C9-DA5A-4357-A237-F84D0DF678F5}"/>
              </a:ext>
            </a:extLst>
          </p:cNvPr>
          <p:cNvGrpSpPr/>
          <p:nvPr/>
        </p:nvGrpSpPr>
        <p:grpSpPr>
          <a:xfrm flipH="1">
            <a:off x="3481802" y="562890"/>
            <a:ext cx="4877163" cy="945689"/>
            <a:chOff x="3657419" y="358759"/>
            <a:chExt cx="4877163" cy="945689"/>
          </a:xfrm>
        </p:grpSpPr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xmlns="" id="{3B70907A-1CAE-4DF9-91FC-480EF2E99FE7}"/>
                </a:ext>
              </a:extLst>
            </p:cNvPr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175" name="组合 46">
                <a:extLst>
                  <a:ext uri="{FF2B5EF4-FFF2-40B4-BE49-F238E27FC236}">
                    <a16:creationId xmlns:a16="http://schemas.microsoft.com/office/drawing/2014/main" xmlns="" id="{E5053CBB-4EA1-4F4B-AC6C-75DA801D5CCD}"/>
                  </a:ext>
                </a:extLst>
              </p:cNvPr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183" name="梯形 50">
                  <a:extLst>
                    <a:ext uri="{FF2B5EF4-FFF2-40B4-BE49-F238E27FC236}">
                      <a16:creationId xmlns:a16="http://schemas.microsoft.com/office/drawing/2014/main" xmlns="" id="{12347F2E-BB40-4B60-AEC7-8784B01A377F}"/>
                    </a:ext>
                  </a:extLst>
                </p:cNvPr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184" name="矩形 49">
                  <a:extLst>
                    <a:ext uri="{FF2B5EF4-FFF2-40B4-BE49-F238E27FC236}">
                      <a16:creationId xmlns:a16="http://schemas.microsoft.com/office/drawing/2014/main" xmlns="" id="{6CF3F07A-E625-45CD-934F-EE1CEAAAF342}"/>
                    </a:ext>
                  </a:extLst>
                </p:cNvPr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solidFill>
                  <a:srgbClr val="FFC000">
                    <a:lumMod val="40000"/>
                    <a:lumOff val="6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</p:grpSp>
          <p:sp>
            <p:nvSpPr>
              <p:cNvPr id="176" name="Google Shape;697;p24">
                <a:extLst>
                  <a:ext uri="{FF2B5EF4-FFF2-40B4-BE49-F238E27FC236}">
                    <a16:creationId xmlns:a16="http://schemas.microsoft.com/office/drawing/2014/main" xmlns="" id="{0B0085AF-0779-4D78-98F0-9434A740B87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tabLst/>
                  <a:defRPr/>
                </a:pPr>
                <a:r>
                  <a:rPr lang="en-US" sz="44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Câu</a:t>
                </a:r>
                <a:r>
                  <a:rPr lang="en-US" sz="4400" b="1" kern="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4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ứng</a:t>
                </a:r>
                <a:r>
                  <a:rPr lang="en-US" sz="4400" b="1" kern="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4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dụng</a:t>
                </a:r>
                <a:endPara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endParaRPr>
              </a:p>
            </p:txBody>
          </p:sp>
        </p:grpSp>
        <p:pic>
          <p:nvPicPr>
            <p:cNvPr id="174" name="Picture 173">
              <a:extLst>
                <a:ext uri="{FF2B5EF4-FFF2-40B4-BE49-F238E27FC236}">
                  <a16:creationId xmlns:a16="http://schemas.microsoft.com/office/drawing/2014/main" xmlns="" id="{9AC57A31-CAD5-4CD3-B2A2-29184EE4FA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  <p:sp>
        <p:nvSpPr>
          <p:cNvPr id="185" name="Rectangle 184">
            <a:extLst>
              <a:ext uri="{FF2B5EF4-FFF2-40B4-BE49-F238E27FC236}">
                <a16:creationId xmlns:a16="http://schemas.microsoft.com/office/drawing/2014/main" xmlns="" id="{F82B117A-AC69-42C7-A8D3-88ABEF1C77A4}"/>
              </a:ext>
            </a:extLst>
          </p:cNvPr>
          <p:cNvSpPr/>
          <p:nvPr/>
        </p:nvSpPr>
        <p:spPr>
          <a:xfrm>
            <a:off x="1300392" y="3098168"/>
            <a:ext cx="1027577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Calibri" panose="020F0502020204030204" pitchFamily="34" charset="0"/>
                <a:cs typeface="Arial" panose="020B0604020202020204" pitchFamily="34" charset="0"/>
              </a:rPr>
              <a:t>Ý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Calibri" panose="020F0502020204030204" pitchFamily="34" charset="0"/>
                <a:cs typeface="Arial" panose="020B0604020202020204" pitchFamily="34" charset="0"/>
              </a:rPr>
              <a:t>nghĩa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</a:p>
          <a:p>
            <a:pPr algn="just"/>
            <a:r>
              <a:rPr lang="nl-NL" sz="3200" b="1" dirty="0"/>
              <a:t>Câu thơ giới thiệu về Khánh Hòa: Khánh Hòa là nơi có trầm hương nổi tiếng, có cảnh non nước thơ mông, hữu tình, cuốn hút du khách.</a:t>
            </a:r>
            <a:endParaRPr lang="en-US" sz="32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800E084-43F2-47A5-965F-2128979FF4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9850" y="1675603"/>
            <a:ext cx="8218963" cy="149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0267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hánh Hòa sẽ trở thành thành phố trực thuộc Trung ương - Nhịp sống kinh tế  Việt Nam &amp; Thế giới">
            <a:extLst>
              <a:ext uri="{FF2B5EF4-FFF2-40B4-BE49-F238E27FC236}">
                <a16:creationId xmlns:a16="http://schemas.microsoft.com/office/drawing/2014/main" xmlns="" id="{43CA291B-DC18-4330-AB5A-0E0324F9BA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05" b="682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1" name="Freeform 5">
            <a:extLst>
              <a:ext uri="{FF2B5EF4-FFF2-40B4-BE49-F238E27FC236}">
                <a16:creationId xmlns:a16="http://schemas.microsoft.com/office/drawing/2014/main" xmlns="" id="{87CC2527-562A-4F69-B487-4371E5B243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DEB57D9-ECE4-430F-8546-83BB8B84483F}"/>
              </a:ext>
            </a:extLst>
          </p:cNvPr>
          <p:cNvSpPr txBox="1"/>
          <p:nvPr/>
        </p:nvSpPr>
        <p:spPr>
          <a:xfrm>
            <a:off x="8022021" y="3231931"/>
            <a:ext cx="3852041" cy="18340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 err="1">
                <a:ea typeface="+mj-ea"/>
                <a:cs typeface="+mj-cs"/>
              </a:rPr>
              <a:t>Khánh</a:t>
            </a:r>
            <a:r>
              <a:rPr lang="en-US" sz="4000" dirty="0">
                <a:ea typeface="+mj-ea"/>
                <a:cs typeface="+mj-cs"/>
              </a:rPr>
              <a:t> </a:t>
            </a:r>
            <a:r>
              <a:rPr lang="en-US" sz="4000" dirty="0" err="1">
                <a:ea typeface="+mj-ea"/>
                <a:cs typeface="+mj-cs"/>
              </a:rPr>
              <a:t>Hòa</a:t>
            </a:r>
            <a:endParaRPr lang="en-US" sz="4000" dirty="0">
              <a:ea typeface="+mj-ea"/>
              <a:cs typeface="+mj-cs"/>
            </a:endParaRPr>
          </a:p>
        </p:txBody>
      </p:sp>
      <p:cxnSp>
        <p:nvCxnSpPr>
          <p:cNvPr id="1033" name="Straight Connector 1032">
            <a:extLst>
              <a:ext uri="{FF2B5EF4-FFF2-40B4-BE49-F238E27FC236}">
                <a16:creationId xmlns:a16="http://schemas.microsoft.com/office/drawing/2014/main" xmlns="" id="{BCDAEC91-5BCE-4B55-9CC0-43EF94CB73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208013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184</Words>
  <Application>Microsoft Office PowerPoint</Application>
  <PresentationFormat>Custom</PresentationFormat>
  <Paragraphs>30</Paragraphs>
  <Slides>9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28</cp:revision>
  <dcterms:created xsi:type="dcterms:W3CDTF">2022-08-26T10:32:00Z</dcterms:created>
  <dcterms:modified xsi:type="dcterms:W3CDTF">2024-05-15T13:47:43Z</dcterms:modified>
</cp:coreProperties>
</file>