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0" r:id="rId4"/>
    <p:sldId id="281" r:id="rId5"/>
    <p:sldId id="282" r:id="rId6"/>
    <p:sldId id="20075774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6EFA9-EA37-48FC-A4C8-E5D00C7D7FC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3FBA1-5C20-4949-A6BD-09F9D1952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quiz – </a:t>
            </a:r>
            <a:r>
              <a:rPr lang="en-US" baseline="0" dirty="0" err="1"/>
              <a:t>kéo</a:t>
            </a:r>
            <a:r>
              <a:rPr lang="en-US" baseline="0" dirty="0"/>
              <a:t> </a:t>
            </a:r>
            <a:r>
              <a:rPr lang="en-US" baseline="0" dirty="0" err="1"/>
              <a:t>thả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9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xẻng</a:t>
            </a:r>
            <a:r>
              <a:rPr lang="en-US" baseline="0" dirty="0"/>
              <a:t> </a:t>
            </a:r>
            <a:r>
              <a:rPr lang="en-US" baseline="0" dirty="0">
                <a:sym typeface="Wingdings" panose="05000000000000000000" pitchFamily="2" charset="2"/>
              </a:rPr>
              <a:t> HS </a:t>
            </a:r>
            <a:r>
              <a:rPr lang="en-US" baseline="0" dirty="0" err="1">
                <a:sym typeface="Wingdings" panose="05000000000000000000" pitchFamily="2" charset="2"/>
              </a:rPr>
              <a:t>chọn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dấu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tích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xanh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xẻng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làm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đất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làm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đất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xong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túi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giống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chuyển</a:t>
            </a:r>
            <a:r>
              <a:rPr lang="en-US" baseline="0" dirty="0">
                <a:sym typeface="Wingdings" panose="05000000000000000000" pitchFamily="2" charset="2"/>
              </a:rPr>
              <a:t> sang slide </a:t>
            </a:r>
            <a:r>
              <a:rPr lang="en-US" baseline="0" dirty="0" err="1">
                <a:sym typeface="Wingdings" panose="05000000000000000000" pitchFamily="2" charset="2"/>
              </a:rPr>
              <a:t>tiếp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4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sym typeface="Wingdings" panose="05000000000000000000" pitchFamily="2" charset="2"/>
              </a:rPr>
              <a:t>HS </a:t>
            </a:r>
            <a:r>
              <a:rPr lang="en-US" baseline="0" dirty="0" err="1">
                <a:sym typeface="Wingdings" panose="05000000000000000000" pitchFamily="2" charset="2"/>
              </a:rPr>
              <a:t>chọn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đáp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án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dấu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tích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xanh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gieo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 </a:t>
            </a:r>
            <a:r>
              <a:rPr lang="en-US" baseline="0" dirty="0" err="1">
                <a:sym typeface="Wingdings" panose="05000000000000000000" pitchFamily="2" charset="2"/>
              </a:rPr>
              <a:t>gieo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hạt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xong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nhấn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hình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bình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nước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để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chuyển</a:t>
            </a:r>
            <a:r>
              <a:rPr lang="en-US" baseline="0" dirty="0">
                <a:sym typeface="Wingdings" panose="05000000000000000000" pitchFamily="2" charset="2"/>
              </a:rPr>
              <a:t> sang slide </a:t>
            </a:r>
            <a:r>
              <a:rPr lang="en-US" baseline="0" dirty="0" err="1">
                <a:sym typeface="Wingdings" panose="05000000000000000000" pitchFamily="2" charset="2"/>
              </a:rPr>
              <a:t>tiếp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theo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44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slide 3,4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01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/>
              <a:t> slide 3,4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7DCC9-34F5-4C63-BEC8-2AAE7C2D6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5429-5E09-877D-75D7-43ED5232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6A7F8-31AB-37BD-B5C6-D8C88156C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E870-F131-ECEC-9BEB-7D17E879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0B934-B910-A495-2057-F86B1B67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C1F93-7D76-D830-997E-752943FD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A2D7-7650-72E4-397C-935E3AE3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6FA05-0C15-DD2B-C7C7-816808DCE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72CE3-DC1B-2EB2-F624-E95C35547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96B12-429E-50BC-CF46-6CF9B79CC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2152-AECD-82BF-6F60-50F33BCE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F214F3-32B1-328F-7ABB-773625B6E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22110-F643-F6C3-68E7-0A3C5E71B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2710-E517-F934-6761-F723F21E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3D82B-12D5-E1ED-65B5-FF3B97F8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9B2E1-D066-D887-F795-DB78B475A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3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50B47-BC82-0EE8-C937-74194F000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EA754-9DAB-6977-52E4-ED0D0E68B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E0E32-1B64-FBE7-CB0D-A6129E1FE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8D62-6197-E82E-7910-845B3D02C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489EA-A253-79C5-F440-1D8DF244F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61FE8-D495-3E3C-5379-9BC84A96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71EF9-0DF5-5E31-4BAF-DE158F681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8572-B38B-FD02-4A90-7DAF4FC9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34F7-47C7-34DA-CACE-739481DE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B7B8-627E-5683-C577-12D8002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7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5E4E1-AEE8-CEFC-1088-068FB0CE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027D1-87C9-5D54-E041-C145D3302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C900F-1690-2119-2FF9-53F7045A2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FEAAF-4B1C-9E2F-2ECF-BCE4B757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45F49-1F45-5A56-54C0-32D0FCFB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6840D-85C1-96B7-2532-D715E229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28F8-CBDE-2EEE-D4D5-6BDE9CD5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3C201-FB70-FF74-FB9E-537F28E2D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0C808-7029-B2BE-349D-9429740A1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6F212-44C1-31F0-69E9-4562EC5EA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6E3C1-5441-9FC5-D897-A095AC823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26B43-B3C2-3BF2-A114-D5283480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6EAA0-FAF7-5B2F-8AFE-5E76AC43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C6A5C-C6B8-147C-4F10-DE3A453F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0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A70E-24BB-7525-2C64-C6C172CF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BA39A-4175-FCC1-18FD-4FCCDA20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7BEB9-71A0-C7E5-9BDB-E331DFFD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FFD9F-0199-25D4-B787-0D3007E2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9E47F6-AF97-A86E-FF92-9EB2195A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FEB66-BFD6-1DC3-5A03-555AAB30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82871-A697-1D8D-2C4C-41E079A8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7D52A-B883-14F1-AC28-847F52DEA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02AB4-D646-A80E-534C-3E99E7613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FF909-DA69-276D-4BC8-14A299B2B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0F7FE-A978-F68D-0D85-C977429E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FE4D-E2F6-16F2-C913-CC15A942B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BA1CD-E57D-6784-3142-518B201F0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03571-C8D5-AC5A-5C2B-F8A53C77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69054-3CD3-E7CE-9E3E-BE9489733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BA9D7-D67B-145A-DC60-219D7171E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2C8AB-4DD9-784D-84AE-C8B0F288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34B4B-83D8-E54B-D291-4689C940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0B476-FD44-1833-7098-81BD2CBD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7C79F-5F17-B5EC-ABD0-DB01C3C3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8877F-6641-9DAB-1857-909B9A12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40BEA-ED16-2C12-B9F1-5CAD12F34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D69E-455B-4727-80C4-869A43644AE5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14B8C-4BA7-FB5D-2683-7D5D4A270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DE10-CA0E-0E83-0244-FB55E24031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ECB4-3515-4E23-894D-8335C7CDA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5.png"/><Relationship Id="rId3" Type="http://schemas.openxmlformats.org/officeDocument/2006/relationships/audio" Target="NULL" TargetMode="External"/><Relationship Id="rId21" Type="http://schemas.openxmlformats.org/officeDocument/2006/relationships/image" Target="../media/image16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2.mp3"/><Relationship Id="rId16" Type="http://schemas.openxmlformats.org/officeDocument/2006/relationships/image" Target="../media/image13.png"/><Relationship Id="rId20" Type="http://schemas.microsoft.com/office/2007/relationships/hdphoto" Target="../media/hdphoto1.wdp"/><Relationship Id="rId1" Type="http://schemas.microsoft.com/office/2007/relationships/media" Target="../media/media2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2.png"/><Relationship Id="rId10" Type="http://schemas.openxmlformats.org/officeDocument/2006/relationships/slide" Target="slide4.xml"/><Relationship Id="rId19" Type="http://schemas.openxmlformats.org/officeDocument/2006/relationships/image" Target="../media/image15.png"/><Relationship Id="rId4" Type="http://schemas.microsoft.com/office/2007/relationships/media" Target="../media/media3.mp3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audio" Target="NULL" TargetMode="External"/><Relationship Id="rId21" Type="http://schemas.openxmlformats.org/officeDocument/2006/relationships/image" Target="../media/image20.png"/><Relationship Id="rId7" Type="http://schemas.openxmlformats.org/officeDocument/2006/relationships/audio" Target="../media/audio1.wav"/><Relationship Id="rId12" Type="http://schemas.openxmlformats.org/officeDocument/2006/relationships/image" Target="../media/image10.png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3.png"/><Relationship Id="rId10" Type="http://schemas.openxmlformats.org/officeDocument/2006/relationships/slide" Target="slide5.xml"/><Relationship Id="rId19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png"/><Relationship Id="rId18" Type="http://schemas.openxmlformats.org/officeDocument/2006/relationships/image" Target="../media/image22.png"/><Relationship Id="rId3" Type="http://schemas.openxmlformats.org/officeDocument/2006/relationships/audio" Target="NULL" TargetMode="External"/><Relationship Id="rId21" Type="http://schemas.openxmlformats.org/officeDocument/2006/relationships/image" Target="../media/image24.png"/><Relationship Id="rId7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audio" Target="../media/media2.mp3"/><Relationship Id="rId16" Type="http://schemas.openxmlformats.org/officeDocument/2006/relationships/image" Target="../media/image5.png"/><Relationship Id="rId20" Type="http://schemas.microsoft.com/office/2007/relationships/hdphoto" Target="../media/hdphoto2.wdp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0" Type="http://schemas.openxmlformats.org/officeDocument/2006/relationships/slide" Target="slide6.xml"/><Relationship Id="rId19" Type="http://schemas.openxmlformats.org/officeDocument/2006/relationships/image" Target="../media/image23.png"/><Relationship Id="rId4" Type="http://schemas.microsoft.com/office/2007/relationships/media" Target="../media/media3.mp3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5.png"/><Relationship Id="rId18" Type="http://schemas.openxmlformats.org/officeDocument/2006/relationships/image" Target="../media/image27.GIF"/><Relationship Id="rId3" Type="http://schemas.openxmlformats.org/officeDocument/2006/relationships/audio" Target="NULL" TargetMode="Externa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3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5" Type="http://schemas.microsoft.com/office/2007/relationships/hdphoto" Target="../media/hdphoto2.wdp"/><Relationship Id="rId10" Type="http://schemas.openxmlformats.org/officeDocument/2006/relationships/image" Target="../media/image25.png"/><Relationship Id="rId19" Type="http://schemas.openxmlformats.org/officeDocument/2006/relationships/image" Target="../media/image17.png"/><Relationship Id="rId4" Type="http://schemas.microsoft.com/office/2007/relationships/media" Target="../media/media3.mp3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CA83-9986-C90F-B876-099007DF0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489C8-3A2F-95F5-A51A-77D7B690A1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1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9000"/>
            <a:ext cx="9855200" cy="39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600" y="1600200"/>
            <a:ext cx="5353679" cy="4978400"/>
          </a:xfrm>
          <a:prstGeom prst="rect">
            <a:avLst/>
          </a:prstGeom>
        </p:spPr>
      </p:pic>
      <p:pic>
        <p:nvPicPr>
          <p:cNvPr id="1026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35269" y="5068536"/>
            <a:ext cx="1336320" cy="149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oy Piano - Wayne Jon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93600" y="-406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396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5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1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4" y="278461"/>
            <a:ext cx="890079" cy="939073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25" y="1481217"/>
            <a:ext cx="868744" cy="9118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" y="2651999"/>
            <a:ext cx="1095400" cy="878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03200" y="5359400"/>
            <a:ext cx="3767404" cy="1213969"/>
            <a:chOff x="374847" y="4019550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0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39182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11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19796" y="5359401"/>
            <a:ext cx="3767404" cy="1213970"/>
            <a:chOff x="374847" y="4019551"/>
            <a:chExt cx="2825553" cy="910477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srgbClr val="FFFFFF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12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276031" y="918924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Một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năm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có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bao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nhiêu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</a:t>
              </a: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?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5" y="4592701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9" y="481933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883880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4" y="4369972"/>
            <a:ext cx="956735" cy="35325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1" y="3709800"/>
            <a:ext cx="956735" cy="35325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5" y="3757869"/>
            <a:ext cx="956735" cy="35325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28" y="4416073"/>
            <a:ext cx="956735" cy="35325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944743"/>
            <a:ext cx="2285365" cy="2530007"/>
          </a:xfrm>
          <a:prstGeom prst="rect">
            <a:avLst/>
          </a:prstGeom>
        </p:spPr>
      </p:pic>
      <p:pic>
        <p:nvPicPr>
          <p:cNvPr id="49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50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5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52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1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6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102" dur="9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"/>
                            </p:stCondLst>
                            <p:childTnLst>
                              <p:par>
                                <p:cTn id="1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0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18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300"/>
                            </p:stCondLst>
                            <p:childTnLst>
                              <p:par>
                                <p:cTn id="1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40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8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34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06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7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6532"/>
            <a:ext cx="12188388" cy="685800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7" y="1492787"/>
            <a:ext cx="860077" cy="90277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0" y="2651999"/>
            <a:ext cx="1095400" cy="8786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229600" y="5408961"/>
            <a:ext cx="3767404" cy="1213970"/>
            <a:chOff x="374847" y="4019551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29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44909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410589" y="4178229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6888" y="5403051"/>
            <a:ext cx="3767404" cy="1213970"/>
            <a:chOff x="374847" y="4019551"/>
            <a:chExt cx="2825553" cy="910477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31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506069" y="994603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315113" y="1060244"/>
              <a:ext cx="502543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1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có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bao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nhiêu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ngày</a:t>
              </a: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  <a:endParaRPr kumimoji="0" lang="vi-V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7" y="4636351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39" y="486889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941151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44" y="4369972"/>
            <a:ext cx="956735" cy="35325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31" y="3709800"/>
            <a:ext cx="956735" cy="35325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65" y="3757869"/>
            <a:ext cx="956735" cy="35325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28" y="4416073"/>
            <a:ext cx="956735" cy="35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28" y="3436905"/>
            <a:ext cx="192901" cy="3048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35" y="1860665"/>
            <a:ext cx="2285365" cy="227953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95" y="2819400"/>
            <a:ext cx="192901" cy="3048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200" y="2827305"/>
            <a:ext cx="192901" cy="3048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95" y="3530600"/>
            <a:ext cx="192901" cy="304800"/>
          </a:xfrm>
          <a:prstGeom prst="rect">
            <a:avLst/>
          </a:prstGeom>
        </p:spPr>
      </p:pic>
      <p:pic>
        <p:nvPicPr>
          <p:cNvPr id="5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6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65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0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20988E-6 L -0.00052 0.1395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40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0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46" dur="4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09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0562E-7 L -0.00121 0.13276 " pathEditMode="relative" rAng="0" ptsTypes="AA">
                                      <p:cBhvr>
                                        <p:cTn id="175" dur="6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6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6532"/>
            <a:ext cx="12188388" cy="685800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7" y="2642831"/>
            <a:ext cx="1092336" cy="876144"/>
          </a:xfrm>
          <a:prstGeom prst="rect">
            <a:avLst/>
          </a:prstGeom>
        </p:spPr>
      </p:pic>
      <p:pic>
        <p:nvPicPr>
          <p:cNvPr id="19" name="Picture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4" y="3688093"/>
            <a:ext cx="883756" cy="8585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597" y="5408961"/>
            <a:ext cx="3767404" cy="1213970"/>
            <a:chOff x="374847" y="4019551"/>
            <a:chExt cx="2825553" cy="910477"/>
          </a:xfrm>
        </p:grpSpPr>
        <p:grpSp>
          <p:nvGrpSpPr>
            <p:cNvPr id="7" name="Group 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24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30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165600" y="5449093"/>
            <a:ext cx="3767404" cy="1213970"/>
            <a:chOff x="374847" y="4019551"/>
            <a:chExt cx="2825553" cy="910477"/>
          </a:xfrm>
        </p:grpSpPr>
        <p:grpSp>
          <p:nvGrpSpPr>
            <p:cNvPr id="37" name="Group 36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39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583668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311762" y="4171950"/>
              <a:ext cx="1736238" cy="561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29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84937" y="5403489"/>
            <a:ext cx="3881704" cy="1237725"/>
            <a:chOff x="374847" y="4019551"/>
            <a:chExt cx="2911278" cy="928293"/>
          </a:xfrm>
        </p:grpSpPr>
        <p:grpSp>
          <p:nvGrpSpPr>
            <p:cNvPr id="43" name="Group 42"/>
            <p:cNvGrpSpPr/>
            <p:nvPr/>
          </p:nvGrpSpPr>
          <p:grpSpPr>
            <a:xfrm>
              <a:off x="374847" y="4019551"/>
              <a:ext cx="2825553" cy="910477"/>
              <a:chOff x="374847" y="3855540"/>
              <a:chExt cx="3254370" cy="1074487"/>
            </a:xfrm>
          </p:grpSpPr>
          <p:sp>
            <p:nvSpPr>
              <p:cNvPr id="46" name="Rectangle: Rounded Corners 3"/>
              <p:cNvSpPr/>
              <p:nvPr/>
            </p:nvSpPr>
            <p:spPr>
              <a:xfrm>
                <a:off x="1160850" y="3935663"/>
                <a:ext cx="2468367" cy="914243"/>
              </a:xfrm>
              <a:custGeom>
                <a:avLst/>
                <a:gdLst>
                  <a:gd name="connsiteX0" fmla="*/ 0 w 4916556"/>
                  <a:gd name="connsiteY0" fmla="*/ 337937 h 2027583"/>
                  <a:gd name="connsiteX1" fmla="*/ 337937 w 4916556"/>
                  <a:gd name="connsiteY1" fmla="*/ 0 h 2027583"/>
                  <a:gd name="connsiteX2" fmla="*/ 783209 w 4916556"/>
                  <a:gd name="connsiteY2" fmla="*/ 0 h 2027583"/>
                  <a:gd name="connsiteX3" fmla="*/ 1228480 w 4916556"/>
                  <a:gd name="connsiteY3" fmla="*/ 0 h 2027583"/>
                  <a:gd name="connsiteX4" fmla="*/ 1758565 w 4916556"/>
                  <a:gd name="connsiteY4" fmla="*/ 0 h 2027583"/>
                  <a:gd name="connsiteX5" fmla="*/ 2161430 w 4916556"/>
                  <a:gd name="connsiteY5" fmla="*/ 0 h 2027583"/>
                  <a:gd name="connsiteX6" fmla="*/ 2733922 w 4916556"/>
                  <a:gd name="connsiteY6" fmla="*/ 0 h 2027583"/>
                  <a:gd name="connsiteX7" fmla="*/ 3221601 w 4916556"/>
                  <a:gd name="connsiteY7" fmla="*/ 0 h 2027583"/>
                  <a:gd name="connsiteX8" fmla="*/ 3751686 w 4916556"/>
                  <a:gd name="connsiteY8" fmla="*/ 0 h 2027583"/>
                  <a:gd name="connsiteX9" fmla="*/ 4578619 w 4916556"/>
                  <a:gd name="connsiteY9" fmla="*/ 0 h 2027583"/>
                  <a:gd name="connsiteX10" fmla="*/ 4916556 w 4916556"/>
                  <a:gd name="connsiteY10" fmla="*/ 337937 h 2027583"/>
                  <a:gd name="connsiteX11" fmla="*/ 4916556 w 4916556"/>
                  <a:gd name="connsiteY11" fmla="*/ 747955 h 2027583"/>
                  <a:gd name="connsiteX12" fmla="*/ 4916556 w 4916556"/>
                  <a:gd name="connsiteY12" fmla="*/ 1171491 h 2027583"/>
                  <a:gd name="connsiteX13" fmla="*/ 4916556 w 4916556"/>
                  <a:gd name="connsiteY13" fmla="*/ 1689646 h 2027583"/>
                  <a:gd name="connsiteX14" fmla="*/ 4578619 w 4916556"/>
                  <a:gd name="connsiteY14" fmla="*/ 2027583 h 2027583"/>
                  <a:gd name="connsiteX15" fmla="*/ 4133347 w 4916556"/>
                  <a:gd name="connsiteY15" fmla="*/ 2027583 h 2027583"/>
                  <a:gd name="connsiteX16" fmla="*/ 3688076 w 4916556"/>
                  <a:gd name="connsiteY16" fmla="*/ 2027583 h 2027583"/>
                  <a:gd name="connsiteX17" fmla="*/ 3073177 w 4916556"/>
                  <a:gd name="connsiteY17" fmla="*/ 2027583 h 2027583"/>
                  <a:gd name="connsiteX18" fmla="*/ 2458278 w 4916556"/>
                  <a:gd name="connsiteY18" fmla="*/ 2027583 h 2027583"/>
                  <a:gd name="connsiteX19" fmla="*/ 1970600 w 4916556"/>
                  <a:gd name="connsiteY19" fmla="*/ 2027583 h 2027583"/>
                  <a:gd name="connsiteX20" fmla="*/ 1482921 w 4916556"/>
                  <a:gd name="connsiteY20" fmla="*/ 2027583 h 2027583"/>
                  <a:gd name="connsiteX21" fmla="*/ 1080056 w 4916556"/>
                  <a:gd name="connsiteY21" fmla="*/ 2027583 h 2027583"/>
                  <a:gd name="connsiteX22" fmla="*/ 337937 w 4916556"/>
                  <a:gd name="connsiteY22" fmla="*/ 2027583 h 2027583"/>
                  <a:gd name="connsiteX23" fmla="*/ 0 w 4916556"/>
                  <a:gd name="connsiteY23" fmla="*/ 1689646 h 2027583"/>
                  <a:gd name="connsiteX24" fmla="*/ 0 w 4916556"/>
                  <a:gd name="connsiteY24" fmla="*/ 1239076 h 2027583"/>
                  <a:gd name="connsiteX25" fmla="*/ 0 w 4916556"/>
                  <a:gd name="connsiteY25" fmla="*/ 774990 h 2027583"/>
                  <a:gd name="connsiteX26" fmla="*/ 0 w 4916556"/>
                  <a:gd name="connsiteY26" fmla="*/ 337937 h 2027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16556" h="2027583" fill="none" extrusionOk="0">
                    <a:moveTo>
                      <a:pt x="0" y="337937"/>
                    </a:moveTo>
                    <a:cubicBezTo>
                      <a:pt x="37907" y="191966"/>
                      <a:pt x="136190" y="1292"/>
                      <a:pt x="337937" y="0"/>
                    </a:cubicBezTo>
                    <a:cubicBezTo>
                      <a:pt x="467997" y="-2821"/>
                      <a:pt x="564057" y="41764"/>
                      <a:pt x="783209" y="0"/>
                    </a:cubicBezTo>
                    <a:cubicBezTo>
                      <a:pt x="1002361" y="-41764"/>
                      <a:pt x="1007457" y="30250"/>
                      <a:pt x="1228480" y="0"/>
                    </a:cubicBezTo>
                    <a:cubicBezTo>
                      <a:pt x="1449503" y="-30250"/>
                      <a:pt x="1618701" y="49103"/>
                      <a:pt x="1758565" y="0"/>
                    </a:cubicBezTo>
                    <a:cubicBezTo>
                      <a:pt x="1898429" y="-49103"/>
                      <a:pt x="2003517" y="16929"/>
                      <a:pt x="2161430" y="0"/>
                    </a:cubicBezTo>
                    <a:cubicBezTo>
                      <a:pt x="2319343" y="-16929"/>
                      <a:pt x="2499502" y="30965"/>
                      <a:pt x="2733922" y="0"/>
                    </a:cubicBezTo>
                    <a:cubicBezTo>
                      <a:pt x="2968342" y="-30965"/>
                      <a:pt x="3109968" y="6686"/>
                      <a:pt x="3221601" y="0"/>
                    </a:cubicBezTo>
                    <a:cubicBezTo>
                      <a:pt x="3333234" y="-6686"/>
                      <a:pt x="3544386" y="25004"/>
                      <a:pt x="3751686" y="0"/>
                    </a:cubicBezTo>
                    <a:cubicBezTo>
                      <a:pt x="3958987" y="-25004"/>
                      <a:pt x="4210818" y="21487"/>
                      <a:pt x="4578619" y="0"/>
                    </a:cubicBezTo>
                    <a:cubicBezTo>
                      <a:pt x="4762126" y="-20681"/>
                      <a:pt x="4906611" y="161802"/>
                      <a:pt x="4916556" y="337937"/>
                    </a:cubicBezTo>
                    <a:cubicBezTo>
                      <a:pt x="4951234" y="434211"/>
                      <a:pt x="4871627" y="619362"/>
                      <a:pt x="4916556" y="747955"/>
                    </a:cubicBezTo>
                    <a:cubicBezTo>
                      <a:pt x="4961485" y="876548"/>
                      <a:pt x="4890219" y="1060361"/>
                      <a:pt x="4916556" y="1171491"/>
                    </a:cubicBezTo>
                    <a:cubicBezTo>
                      <a:pt x="4942893" y="1282621"/>
                      <a:pt x="4865950" y="1523212"/>
                      <a:pt x="4916556" y="1689646"/>
                    </a:cubicBezTo>
                    <a:cubicBezTo>
                      <a:pt x="4897293" y="1878908"/>
                      <a:pt x="4773297" y="2064508"/>
                      <a:pt x="4578619" y="2027583"/>
                    </a:cubicBezTo>
                    <a:cubicBezTo>
                      <a:pt x="4460965" y="2069288"/>
                      <a:pt x="4291353" y="1975506"/>
                      <a:pt x="4133347" y="2027583"/>
                    </a:cubicBezTo>
                    <a:cubicBezTo>
                      <a:pt x="3975341" y="2079660"/>
                      <a:pt x="3890460" y="1996296"/>
                      <a:pt x="3688076" y="2027583"/>
                    </a:cubicBezTo>
                    <a:cubicBezTo>
                      <a:pt x="3485692" y="2058870"/>
                      <a:pt x="3233773" y="1974022"/>
                      <a:pt x="3073177" y="2027583"/>
                    </a:cubicBezTo>
                    <a:cubicBezTo>
                      <a:pt x="2912581" y="2081144"/>
                      <a:pt x="2706983" y="2012097"/>
                      <a:pt x="2458278" y="2027583"/>
                    </a:cubicBezTo>
                    <a:cubicBezTo>
                      <a:pt x="2209573" y="2043069"/>
                      <a:pt x="2151066" y="1971677"/>
                      <a:pt x="1970600" y="2027583"/>
                    </a:cubicBezTo>
                    <a:cubicBezTo>
                      <a:pt x="1790134" y="2083489"/>
                      <a:pt x="1598227" y="1979521"/>
                      <a:pt x="1482921" y="2027583"/>
                    </a:cubicBezTo>
                    <a:cubicBezTo>
                      <a:pt x="1367615" y="2075645"/>
                      <a:pt x="1176012" y="2017082"/>
                      <a:pt x="1080056" y="2027583"/>
                    </a:cubicBezTo>
                    <a:cubicBezTo>
                      <a:pt x="984101" y="2038084"/>
                      <a:pt x="514088" y="1988785"/>
                      <a:pt x="337937" y="2027583"/>
                    </a:cubicBezTo>
                    <a:cubicBezTo>
                      <a:pt x="103463" y="2026448"/>
                      <a:pt x="-17817" y="1901014"/>
                      <a:pt x="0" y="1689646"/>
                    </a:cubicBezTo>
                    <a:cubicBezTo>
                      <a:pt x="-34300" y="1563988"/>
                      <a:pt x="12048" y="1377363"/>
                      <a:pt x="0" y="1239076"/>
                    </a:cubicBezTo>
                    <a:cubicBezTo>
                      <a:pt x="-12048" y="1100789"/>
                      <a:pt x="11786" y="984162"/>
                      <a:pt x="0" y="774990"/>
                    </a:cubicBezTo>
                    <a:cubicBezTo>
                      <a:pt x="-11786" y="565818"/>
                      <a:pt x="20427" y="485631"/>
                      <a:pt x="0" y="337937"/>
                    </a:cubicBezTo>
                    <a:close/>
                  </a:path>
                  <a:path w="4916556" h="2027583" stroke="0" extrusionOk="0">
                    <a:moveTo>
                      <a:pt x="0" y="337937"/>
                    </a:moveTo>
                    <a:cubicBezTo>
                      <a:pt x="-30251" y="176616"/>
                      <a:pt x="163275" y="-30929"/>
                      <a:pt x="337937" y="0"/>
                    </a:cubicBezTo>
                    <a:cubicBezTo>
                      <a:pt x="493931" y="-44881"/>
                      <a:pt x="607282" y="18211"/>
                      <a:pt x="740802" y="0"/>
                    </a:cubicBezTo>
                    <a:cubicBezTo>
                      <a:pt x="874322" y="-18211"/>
                      <a:pt x="1052796" y="50161"/>
                      <a:pt x="1186073" y="0"/>
                    </a:cubicBezTo>
                    <a:cubicBezTo>
                      <a:pt x="1319350" y="-50161"/>
                      <a:pt x="1606297" y="29857"/>
                      <a:pt x="1758565" y="0"/>
                    </a:cubicBezTo>
                    <a:cubicBezTo>
                      <a:pt x="1910833" y="-29857"/>
                      <a:pt x="2067805" y="61929"/>
                      <a:pt x="2288651" y="0"/>
                    </a:cubicBezTo>
                    <a:cubicBezTo>
                      <a:pt x="2509497" y="-61929"/>
                      <a:pt x="2610624" y="35649"/>
                      <a:pt x="2691516" y="0"/>
                    </a:cubicBezTo>
                    <a:cubicBezTo>
                      <a:pt x="2772408" y="-35649"/>
                      <a:pt x="3079390" y="53445"/>
                      <a:pt x="3179194" y="0"/>
                    </a:cubicBezTo>
                    <a:cubicBezTo>
                      <a:pt x="3278998" y="-53445"/>
                      <a:pt x="3511087" y="7808"/>
                      <a:pt x="3709279" y="0"/>
                    </a:cubicBezTo>
                    <a:cubicBezTo>
                      <a:pt x="3907472" y="-7808"/>
                      <a:pt x="4178303" y="18562"/>
                      <a:pt x="4578619" y="0"/>
                    </a:cubicBezTo>
                    <a:cubicBezTo>
                      <a:pt x="4714279" y="-9648"/>
                      <a:pt x="4878351" y="139740"/>
                      <a:pt x="4916556" y="337937"/>
                    </a:cubicBezTo>
                    <a:cubicBezTo>
                      <a:pt x="4934651" y="465274"/>
                      <a:pt x="4882211" y="545858"/>
                      <a:pt x="4916556" y="747955"/>
                    </a:cubicBezTo>
                    <a:cubicBezTo>
                      <a:pt x="4950901" y="950052"/>
                      <a:pt x="4912199" y="1078217"/>
                      <a:pt x="4916556" y="1198525"/>
                    </a:cubicBezTo>
                    <a:cubicBezTo>
                      <a:pt x="4920913" y="1318833"/>
                      <a:pt x="4897247" y="1589436"/>
                      <a:pt x="4916556" y="1689646"/>
                    </a:cubicBezTo>
                    <a:cubicBezTo>
                      <a:pt x="4920899" y="1865113"/>
                      <a:pt x="4742621" y="2023836"/>
                      <a:pt x="4578619" y="2027583"/>
                    </a:cubicBezTo>
                    <a:cubicBezTo>
                      <a:pt x="4369610" y="2075936"/>
                      <a:pt x="4263810" y="1964935"/>
                      <a:pt x="4006127" y="2027583"/>
                    </a:cubicBezTo>
                    <a:cubicBezTo>
                      <a:pt x="3748444" y="2090231"/>
                      <a:pt x="3777308" y="2002177"/>
                      <a:pt x="3603262" y="2027583"/>
                    </a:cubicBezTo>
                    <a:cubicBezTo>
                      <a:pt x="3429216" y="2052989"/>
                      <a:pt x="3230484" y="1991954"/>
                      <a:pt x="3115584" y="2027583"/>
                    </a:cubicBezTo>
                    <a:cubicBezTo>
                      <a:pt x="3000684" y="2063212"/>
                      <a:pt x="2823003" y="1981853"/>
                      <a:pt x="2712719" y="2027583"/>
                    </a:cubicBezTo>
                    <a:cubicBezTo>
                      <a:pt x="2602435" y="2073313"/>
                      <a:pt x="2267845" y="1982292"/>
                      <a:pt x="2140227" y="2027583"/>
                    </a:cubicBezTo>
                    <a:cubicBezTo>
                      <a:pt x="2012609" y="2072874"/>
                      <a:pt x="1765629" y="2016087"/>
                      <a:pt x="1610142" y="2027583"/>
                    </a:cubicBezTo>
                    <a:cubicBezTo>
                      <a:pt x="1454656" y="2039079"/>
                      <a:pt x="1191190" y="1974778"/>
                      <a:pt x="1037650" y="2027583"/>
                    </a:cubicBezTo>
                    <a:cubicBezTo>
                      <a:pt x="884110" y="2080388"/>
                      <a:pt x="572073" y="2003746"/>
                      <a:pt x="337937" y="2027583"/>
                    </a:cubicBezTo>
                    <a:cubicBezTo>
                      <a:pt x="144082" y="2024473"/>
                      <a:pt x="19786" y="1861403"/>
                      <a:pt x="0" y="1689646"/>
                    </a:cubicBezTo>
                    <a:cubicBezTo>
                      <a:pt x="-10174" y="1547684"/>
                      <a:pt x="16580" y="1416982"/>
                      <a:pt x="0" y="1225559"/>
                    </a:cubicBezTo>
                    <a:cubicBezTo>
                      <a:pt x="-16580" y="1034136"/>
                      <a:pt x="4883" y="869937"/>
                      <a:pt x="0" y="761472"/>
                    </a:cubicBezTo>
                    <a:cubicBezTo>
                      <a:pt x="-4883" y="653007"/>
                      <a:pt x="29339" y="492379"/>
                      <a:pt x="0" y="33793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endParaRPr>
              </a:p>
            </p:txBody>
          </p:sp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4847" y="3855540"/>
                <a:ext cx="1079105" cy="107448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502990" y="3855540"/>
                <a:ext cx="844352" cy="106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C</a:t>
                </a: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11925" y="4139931"/>
              <a:ext cx="18742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28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hoặc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29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ngày</a:t>
              </a:r>
              <a:endPara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169296" y="491168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THÁNG 2 DƯƠNG LỊCH CÓ BAO NHIÊU NGÀY</a:t>
              </a:r>
              <a:r>
                <a:rPr kumimoji="0" lang="vi-VN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72" y="4598688"/>
            <a:ext cx="1523748" cy="157227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36" y="4868897"/>
            <a:ext cx="1462919" cy="14222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39" y="4941151"/>
            <a:ext cx="1462919" cy="1422283"/>
          </a:xfrm>
          <a:prstGeom prst="rect">
            <a:avLst/>
          </a:prstGeom>
        </p:spPr>
      </p:pic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49174">
            <a:off x="5085397" y="1753668"/>
            <a:ext cx="2279535" cy="22795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7400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2757223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980" y="2864924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64" y="3518975"/>
            <a:ext cx="781049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4522069" y="4014023"/>
            <a:ext cx="711200" cy="75037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5892800" y="3384013"/>
            <a:ext cx="711200" cy="7503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6807200" y="4065323"/>
            <a:ext cx="711200" cy="7503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8177931" y="3435313"/>
            <a:ext cx="711200" cy="750373"/>
          </a:xfrm>
          <a:prstGeom prst="rect">
            <a:avLst/>
          </a:prstGeom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5618309" y="333332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6439737" y="3995887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7861671" y="335216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4191595" y="3981289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3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6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68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62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622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409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0688E-6 L 0.10625 -0.08645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4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409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8645 L 0.30625 -0.08645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409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25 -0.08645 L 0.19792 0.0172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xit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09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0"/>
            <a:ext cx="12188190" cy="6864350"/>
          </a:xfrm>
          <a:prstGeom prst="rect">
            <a:avLst/>
          </a:prstGeom>
        </p:spPr>
      </p:pic>
      <p:sp>
        <p:nvSpPr>
          <p:cNvPr id="10" name="Rectangle: Rounded Corners 3"/>
          <p:cNvSpPr/>
          <p:nvPr/>
        </p:nvSpPr>
        <p:spPr>
          <a:xfrm rot="5400000">
            <a:off x="-1531881" y="1693923"/>
            <a:ext cx="4790956" cy="1523999"/>
          </a:xfrm>
          <a:custGeom>
            <a:avLst/>
            <a:gdLst>
              <a:gd name="connsiteX0" fmla="*/ 0 w 4916556"/>
              <a:gd name="connsiteY0" fmla="*/ 337937 h 2027583"/>
              <a:gd name="connsiteX1" fmla="*/ 337937 w 4916556"/>
              <a:gd name="connsiteY1" fmla="*/ 0 h 2027583"/>
              <a:gd name="connsiteX2" fmla="*/ 783209 w 4916556"/>
              <a:gd name="connsiteY2" fmla="*/ 0 h 2027583"/>
              <a:gd name="connsiteX3" fmla="*/ 1228480 w 4916556"/>
              <a:gd name="connsiteY3" fmla="*/ 0 h 2027583"/>
              <a:gd name="connsiteX4" fmla="*/ 1758565 w 4916556"/>
              <a:gd name="connsiteY4" fmla="*/ 0 h 2027583"/>
              <a:gd name="connsiteX5" fmla="*/ 2161430 w 4916556"/>
              <a:gd name="connsiteY5" fmla="*/ 0 h 2027583"/>
              <a:gd name="connsiteX6" fmla="*/ 2733922 w 4916556"/>
              <a:gd name="connsiteY6" fmla="*/ 0 h 2027583"/>
              <a:gd name="connsiteX7" fmla="*/ 3221601 w 4916556"/>
              <a:gd name="connsiteY7" fmla="*/ 0 h 2027583"/>
              <a:gd name="connsiteX8" fmla="*/ 3751686 w 4916556"/>
              <a:gd name="connsiteY8" fmla="*/ 0 h 2027583"/>
              <a:gd name="connsiteX9" fmla="*/ 4578619 w 4916556"/>
              <a:gd name="connsiteY9" fmla="*/ 0 h 2027583"/>
              <a:gd name="connsiteX10" fmla="*/ 4916556 w 4916556"/>
              <a:gd name="connsiteY10" fmla="*/ 337937 h 2027583"/>
              <a:gd name="connsiteX11" fmla="*/ 4916556 w 4916556"/>
              <a:gd name="connsiteY11" fmla="*/ 747955 h 2027583"/>
              <a:gd name="connsiteX12" fmla="*/ 4916556 w 4916556"/>
              <a:gd name="connsiteY12" fmla="*/ 1171491 h 2027583"/>
              <a:gd name="connsiteX13" fmla="*/ 4916556 w 4916556"/>
              <a:gd name="connsiteY13" fmla="*/ 1689646 h 2027583"/>
              <a:gd name="connsiteX14" fmla="*/ 4578619 w 4916556"/>
              <a:gd name="connsiteY14" fmla="*/ 2027583 h 2027583"/>
              <a:gd name="connsiteX15" fmla="*/ 4133347 w 4916556"/>
              <a:gd name="connsiteY15" fmla="*/ 2027583 h 2027583"/>
              <a:gd name="connsiteX16" fmla="*/ 3688076 w 4916556"/>
              <a:gd name="connsiteY16" fmla="*/ 2027583 h 2027583"/>
              <a:gd name="connsiteX17" fmla="*/ 3073177 w 4916556"/>
              <a:gd name="connsiteY17" fmla="*/ 2027583 h 2027583"/>
              <a:gd name="connsiteX18" fmla="*/ 2458278 w 4916556"/>
              <a:gd name="connsiteY18" fmla="*/ 2027583 h 2027583"/>
              <a:gd name="connsiteX19" fmla="*/ 1970600 w 4916556"/>
              <a:gd name="connsiteY19" fmla="*/ 2027583 h 2027583"/>
              <a:gd name="connsiteX20" fmla="*/ 1482921 w 4916556"/>
              <a:gd name="connsiteY20" fmla="*/ 2027583 h 2027583"/>
              <a:gd name="connsiteX21" fmla="*/ 1080056 w 4916556"/>
              <a:gd name="connsiteY21" fmla="*/ 2027583 h 2027583"/>
              <a:gd name="connsiteX22" fmla="*/ 337937 w 4916556"/>
              <a:gd name="connsiteY22" fmla="*/ 2027583 h 2027583"/>
              <a:gd name="connsiteX23" fmla="*/ 0 w 4916556"/>
              <a:gd name="connsiteY23" fmla="*/ 1689646 h 2027583"/>
              <a:gd name="connsiteX24" fmla="*/ 0 w 4916556"/>
              <a:gd name="connsiteY24" fmla="*/ 1239076 h 2027583"/>
              <a:gd name="connsiteX25" fmla="*/ 0 w 4916556"/>
              <a:gd name="connsiteY25" fmla="*/ 774990 h 2027583"/>
              <a:gd name="connsiteX26" fmla="*/ 0 w 4916556"/>
              <a:gd name="connsiteY26" fmla="*/ 337937 h 202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16556" h="2027583" fill="none" extrusionOk="0">
                <a:moveTo>
                  <a:pt x="0" y="337937"/>
                </a:moveTo>
                <a:cubicBezTo>
                  <a:pt x="37907" y="191966"/>
                  <a:pt x="136190" y="1292"/>
                  <a:pt x="337937" y="0"/>
                </a:cubicBezTo>
                <a:cubicBezTo>
                  <a:pt x="467997" y="-2821"/>
                  <a:pt x="564057" y="41764"/>
                  <a:pt x="783209" y="0"/>
                </a:cubicBezTo>
                <a:cubicBezTo>
                  <a:pt x="1002361" y="-41764"/>
                  <a:pt x="1007457" y="30250"/>
                  <a:pt x="1228480" y="0"/>
                </a:cubicBezTo>
                <a:cubicBezTo>
                  <a:pt x="1449503" y="-30250"/>
                  <a:pt x="1618701" y="49103"/>
                  <a:pt x="1758565" y="0"/>
                </a:cubicBezTo>
                <a:cubicBezTo>
                  <a:pt x="1898429" y="-49103"/>
                  <a:pt x="2003517" y="16929"/>
                  <a:pt x="2161430" y="0"/>
                </a:cubicBezTo>
                <a:cubicBezTo>
                  <a:pt x="2319343" y="-16929"/>
                  <a:pt x="2499502" y="30965"/>
                  <a:pt x="2733922" y="0"/>
                </a:cubicBezTo>
                <a:cubicBezTo>
                  <a:pt x="2968342" y="-30965"/>
                  <a:pt x="3109968" y="6686"/>
                  <a:pt x="3221601" y="0"/>
                </a:cubicBezTo>
                <a:cubicBezTo>
                  <a:pt x="3333234" y="-6686"/>
                  <a:pt x="3544386" y="25004"/>
                  <a:pt x="3751686" y="0"/>
                </a:cubicBezTo>
                <a:cubicBezTo>
                  <a:pt x="3958987" y="-25004"/>
                  <a:pt x="4210818" y="21487"/>
                  <a:pt x="4578619" y="0"/>
                </a:cubicBezTo>
                <a:cubicBezTo>
                  <a:pt x="4762126" y="-20681"/>
                  <a:pt x="4906611" y="161802"/>
                  <a:pt x="4916556" y="337937"/>
                </a:cubicBezTo>
                <a:cubicBezTo>
                  <a:pt x="4951234" y="434211"/>
                  <a:pt x="4871627" y="619362"/>
                  <a:pt x="4916556" y="747955"/>
                </a:cubicBezTo>
                <a:cubicBezTo>
                  <a:pt x="4961485" y="876548"/>
                  <a:pt x="4890219" y="1060361"/>
                  <a:pt x="4916556" y="1171491"/>
                </a:cubicBezTo>
                <a:cubicBezTo>
                  <a:pt x="4942893" y="1282621"/>
                  <a:pt x="4865950" y="1523212"/>
                  <a:pt x="4916556" y="1689646"/>
                </a:cubicBezTo>
                <a:cubicBezTo>
                  <a:pt x="4897293" y="1878908"/>
                  <a:pt x="4773297" y="2064508"/>
                  <a:pt x="4578619" y="2027583"/>
                </a:cubicBezTo>
                <a:cubicBezTo>
                  <a:pt x="4460965" y="2069288"/>
                  <a:pt x="4291353" y="1975506"/>
                  <a:pt x="4133347" y="2027583"/>
                </a:cubicBezTo>
                <a:cubicBezTo>
                  <a:pt x="3975341" y="2079660"/>
                  <a:pt x="3890460" y="1996296"/>
                  <a:pt x="3688076" y="2027583"/>
                </a:cubicBezTo>
                <a:cubicBezTo>
                  <a:pt x="3485692" y="2058870"/>
                  <a:pt x="3233773" y="1974022"/>
                  <a:pt x="3073177" y="2027583"/>
                </a:cubicBezTo>
                <a:cubicBezTo>
                  <a:pt x="2912581" y="2081144"/>
                  <a:pt x="2706983" y="2012097"/>
                  <a:pt x="2458278" y="2027583"/>
                </a:cubicBezTo>
                <a:cubicBezTo>
                  <a:pt x="2209573" y="2043069"/>
                  <a:pt x="2151066" y="1971677"/>
                  <a:pt x="1970600" y="2027583"/>
                </a:cubicBezTo>
                <a:cubicBezTo>
                  <a:pt x="1790134" y="2083489"/>
                  <a:pt x="1598227" y="1979521"/>
                  <a:pt x="1482921" y="2027583"/>
                </a:cubicBezTo>
                <a:cubicBezTo>
                  <a:pt x="1367615" y="2075645"/>
                  <a:pt x="1176012" y="2017082"/>
                  <a:pt x="1080056" y="2027583"/>
                </a:cubicBezTo>
                <a:cubicBezTo>
                  <a:pt x="984101" y="2038084"/>
                  <a:pt x="514088" y="1988785"/>
                  <a:pt x="337937" y="2027583"/>
                </a:cubicBezTo>
                <a:cubicBezTo>
                  <a:pt x="103463" y="2026448"/>
                  <a:pt x="-17817" y="1901014"/>
                  <a:pt x="0" y="1689646"/>
                </a:cubicBezTo>
                <a:cubicBezTo>
                  <a:pt x="-34300" y="1563988"/>
                  <a:pt x="12048" y="1377363"/>
                  <a:pt x="0" y="1239076"/>
                </a:cubicBezTo>
                <a:cubicBezTo>
                  <a:pt x="-12048" y="1100789"/>
                  <a:pt x="11786" y="984162"/>
                  <a:pt x="0" y="774990"/>
                </a:cubicBezTo>
                <a:cubicBezTo>
                  <a:pt x="-11786" y="565818"/>
                  <a:pt x="20427" y="485631"/>
                  <a:pt x="0" y="337937"/>
                </a:cubicBezTo>
                <a:close/>
              </a:path>
              <a:path w="4916556" h="2027583" stroke="0" extrusionOk="0">
                <a:moveTo>
                  <a:pt x="0" y="337937"/>
                </a:moveTo>
                <a:cubicBezTo>
                  <a:pt x="-30251" y="176616"/>
                  <a:pt x="163275" y="-30929"/>
                  <a:pt x="337937" y="0"/>
                </a:cubicBezTo>
                <a:cubicBezTo>
                  <a:pt x="493931" y="-44881"/>
                  <a:pt x="607282" y="18211"/>
                  <a:pt x="740802" y="0"/>
                </a:cubicBezTo>
                <a:cubicBezTo>
                  <a:pt x="874322" y="-18211"/>
                  <a:pt x="1052796" y="50161"/>
                  <a:pt x="1186073" y="0"/>
                </a:cubicBezTo>
                <a:cubicBezTo>
                  <a:pt x="1319350" y="-50161"/>
                  <a:pt x="1606297" y="29857"/>
                  <a:pt x="1758565" y="0"/>
                </a:cubicBezTo>
                <a:cubicBezTo>
                  <a:pt x="1910833" y="-29857"/>
                  <a:pt x="2067805" y="61929"/>
                  <a:pt x="2288651" y="0"/>
                </a:cubicBezTo>
                <a:cubicBezTo>
                  <a:pt x="2509497" y="-61929"/>
                  <a:pt x="2610624" y="35649"/>
                  <a:pt x="2691516" y="0"/>
                </a:cubicBezTo>
                <a:cubicBezTo>
                  <a:pt x="2772408" y="-35649"/>
                  <a:pt x="3079390" y="53445"/>
                  <a:pt x="3179194" y="0"/>
                </a:cubicBezTo>
                <a:cubicBezTo>
                  <a:pt x="3278998" y="-53445"/>
                  <a:pt x="3511087" y="7808"/>
                  <a:pt x="3709279" y="0"/>
                </a:cubicBezTo>
                <a:cubicBezTo>
                  <a:pt x="3907472" y="-7808"/>
                  <a:pt x="4178303" y="18562"/>
                  <a:pt x="4578619" y="0"/>
                </a:cubicBezTo>
                <a:cubicBezTo>
                  <a:pt x="4714279" y="-9648"/>
                  <a:pt x="4878351" y="139740"/>
                  <a:pt x="4916556" y="337937"/>
                </a:cubicBezTo>
                <a:cubicBezTo>
                  <a:pt x="4934651" y="465274"/>
                  <a:pt x="4882211" y="545858"/>
                  <a:pt x="4916556" y="747955"/>
                </a:cubicBezTo>
                <a:cubicBezTo>
                  <a:pt x="4950901" y="950052"/>
                  <a:pt x="4912199" y="1078217"/>
                  <a:pt x="4916556" y="1198525"/>
                </a:cubicBezTo>
                <a:cubicBezTo>
                  <a:pt x="4920913" y="1318833"/>
                  <a:pt x="4897247" y="1589436"/>
                  <a:pt x="4916556" y="1689646"/>
                </a:cubicBezTo>
                <a:cubicBezTo>
                  <a:pt x="4920899" y="1865113"/>
                  <a:pt x="4742621" y="2023836"/>
                  <a:pt x="4578619" y="2027583"/>
                </a:cubicBezTo>
                <a:cubicBezTo>
                  <a:pt x="4369610" y="2075936"/>
                  <a:pt x="4263810" y="1964935"/>
                  <a:pt x="4006127" y="2027583"/>
                </a:cubicBezTo>
                <a:cubicBezTo>
                  <a:pt x="3748444" y="2090231"/>
                  <a:pt x="3777308" y="2002177"/>
                  <a:pt x="3603262" y="2027583"/>
                </a:cubicBezTo>
                <a:cubicBezTo>
                  <a:pt x="3429216" y="2052989"/>
                  <a:pt x="3230484" y="1991954"/>
                  <a:pt x="3115584" y="2027583"/>
                </a:cubicBezTo>
                <a:cubicBezTo>
                  <a:pt x="3000684" y="2063212"/>
                  <a:pt x="2823003" y="1981853"/>
                  <a:pt x="2712719" y="2027583"/>
                </a:cubicBezTo>
                <a:cubicBezTo>
                  <a:pt x="2602435" y="2073313"/>
                  <a:pt x="2267845" y="1982292"/>
                  <a:pt x="2140227" y="2027583"/>
                </a:cubicBezTo>
                <a:cubicBezTo>
                  <a:pt x="2012609" y="2072874"/>
                  <a:pt x="1765629" y="2016087"/>
                  <a:pt x="1610142" y="2027583"/>
                </a:cubicBezTo>
                <a:cubicBezTo>
                  <a:pt x="1454656" y="2039079"/>
                  <a:pt x="1191190" y="1974778"/>
                  <a:pt x="1037650" y="2027583"/>
                </a:cubicBezTo>
                <a:cubicBezTo>
                  <a:pt x="884110" y="2080388"/>
                  <a:pt x="572073" y="2003746"/>
                  <a:pt x="337937" y="2027583"/>
                </a:cubicBezTo>
                <a:cubicBezTo>
                  <a:pt x="144082" y="2024473"/>
                  <a:pt x="19786" y="1861403"/>
                  <a:pt x="0" y="1689646"/>
                </a:cubicBezTo>
                <a:cubicBezTo>
                  <a:pt x="-10174" y="1547684"/>
                  <a:pt x="16580" y="1416982"/>
                  <a:pt x="0" y="1225559"/>
                </a:cubicBezTo>
                <a:cubicBezTo>
                  <a:pt x="-16580" y="1034136"/>
                  <a:pt x="4883" y="869937"/>
                  <a:pt x="0" y="761472"/>
                </a:cubicBezTo>
                <a:cubicBezTo>
                  <a:pt x="-4883" y="653007"/>
                  <a:pt x="29339" y="492379"/>
                  <a:pt x="0" y="33793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302772" y="279396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2" name="Rectangle: Rounded Corners 4"/>
          <p:cNvSpPr/>
          <p:nvPr/>
        </p:nvSpPr>
        <p:spPr>
          <a:xfrm>
            <a:off x="307864" y="13970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3" name="Rectangle: Rounded Corners 4"/>
          <p:cNvSpPr/>
          <p:nvPr/>
        </p:nvSpPr>
        <p:spPr>
          <a:xfrm>
            <a:off x="307864" y="25146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sp>
        <p:nvSpPr>
          <p:cNvPr id="14" name="Rectangle: Rounded Corners 4"/>
          <p:cNvSpPr/>
          <p:nvPr/>
        </p:nvSpPr>
        <p:spPr>
          <a:xfrm>
            <a:off x="304800" y="3632200"/>
            <a:ext cx="1121649" cy="1004375"/>
          </a:xfrm>
          <a:custGeom>
            <a:avLst/>
            <a:gdLst>
              <a:gd name="connsiteX0" fmla="*/ 0 w 4558748"/>
              <a:gd name="connsiteY0" fmla="*/ 281615 h 1689654"/>
              <a:gd name="connsiteX1" fmla="*/ 281615 w 4558748"/>
              <a:gd name="connsiteY1" fmla="*/ 0 h 1689654"/>
              <a:gd name="connsiteX2" fmla="*/ 852403 w 4558748"/>
              <a:gd name="connsiteY2" fmla="*/ 0 h 1689654"/>
              <a:gd name="connsiteX3" fmla="*/ 1463147 w 4558748"/>
              <a:gd name="connsiteY3" fmla="*/ 0 h 1689654"/>
              <a:gd name="connsiteX4" fmla="*/ 1993980 w 4558748"/>
              <a:gd name="connsiteY4" fmla="*/ 0 h 1689654"/>
              <a:gd name="connsiteX5" fmla="*/ 2564768 w 4558748"/>
              <a:gd name="connsiteY5" fmla="*/ 0 h 1689654"/>
              <a:gd name="connsiteX6" fmla="*/ 3095601 w 4558748"/>
              <a:gd name="connsiteY6" fmla="*/ 0 h 1689654"/>
              <a:gd name="connsiteX7" fmla="*/ 3706345 w 4558748"/>
              <a:gd name="connsiteY7" fmla="*/ 0 h 1689654"/>
              <a:gd name="connsiteX8" fmla="*/ 4277133 w 4558748"/>
              <a:gd name="connsiteY8" fmla="*/ 0 h 1689654"/>
              <a:gd name="connsiteX9" fmla="*/ 4558748 w 4558748"/>
              <a:gd name="connsiteY9" fmla="*/ 281615 h 1689654"/>
              <a:gd name="connsiteX10" fmla="*/ 4558748 w 4558748"/>
              <a:gd name="connsiteY10" fmla="*/ 833563 h 1689654"/>
              <a:gd name="connsiteX11" fmla="*/ 4558748 w 4558748"/>
              <a:gd name="connsiteY11" fmla="*/ 1408039 h 1689654"/>
              <a:gd name="connsiteX12" fmla="*/ 4277133 w 4558748"/>
              <a:gd name="connsiteY12" fmla="*/ 1689654 h 1689654"/>
              <a:gd name="connsiteX13" fmla="*/ 3746300 w 4558748"/>
              <a:gd name="connsiteY13" fmla="*/ 1689654 h 1689654"/>
              <a:gd name="connsiteX14" fmla="*/ 3095601 w 4558748"/>
              <a:gd name="connsiteY14" fmla="*/ 1689654 h 1689654"/>
              <a:gd name="connsiteX15" fmla="*/ 2524813 w 4558748"/>
              <a:gd name="connsiteY15" fmla="*/ 1689654 h 1689654"/>
              <a:gd name="connsiteX16" fmla="*/ 1874114 w 4558748"/>
              <a:gd name="connsiteY16" fmla="*/ 1689654 h 1689654"/>
              <a:gd name="connsiteX17" fmla="*/ 1263371 w 4558748"/>
              <a:gd name="connsiteY17" fmla="*/ 1689654 h 1689654"/>
              <a:gd name="connsiteX18" fmla="*/ 281615 w 4558748"/>
              <a:gd name="connsiteY18" fmla="*/ 1689654 h 1689654"/>
              <a:gd name="connsiteX19" fmla="*/ 0 w 4558748"/>
              <a:gd name="connsiteY19" fmla="*/ 1408039 h 1689654"/>
              <a:gd name="connsiteX20" fmla="*/ 0 w 4558748"/>
              <a:gd name="connsiteY20" fmla="*/ 844827 h 1689654"/>
              <a:gd name="connsiteX21" fmla="*/ 0 w 4558748"/>
              <a:gd name="connsiteY21" fmla="*/ 281615 h 16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58748" h="1689654" fill="none" extrusionOk="0">
                <a:moveTo>
                  <a:pt x="0" y="281615"/>
                </a:moveTo>
                <a:cubicBezTo>
                  <a:pt x="-21782" y="127473"/>
                  <a:pt x="124387" y="7421"/>
                  <a:pt x="281615" y="0"/>
                </a:cubicBezTo>
                <a:cubicBezTo>
                  <a:pt x="535225" y="-34242"/>
                  <a:pt x="642641" y="16343"/>
                  <a:pt x="852403" y="0"/>
                </a:cubicBezTo>
                <a:cubicBezTo>
                  <a:pt x="1062165" y="-16343"/>
                  <a:pt x="1318268" y="9657"/>
                  <a:pt x="1463147" y="0"/>
                </a:cubicBezTo>
                <a:cubicBezTo>
                  <a:pt x="1608026" y="-9657"/>
                  <a:pt x="1887405" y="56999"/>
                  <a:pt x="1993980" y="0"/>
                </a:cubicBezTo>
                <a:cubicBezTo>
                  <a:pt x="2100555" y="-56999"/>
                  <a:pt x="2331836" y="486"/>
                  <a:pt x="2564768" y="0"/>
                </a:cubicBezTo>
                <a:cubicBezTo>
                  <a:pt x="2797700" y="-486"/>
                  <a:pt x="2948329" y="5982"/>
                  <a:pt x="3095601" y="0"/>
                </a:cubicBezTo>
                <a:cubicBezTo>
                  <a:pt x="3242873" y="-5982"/>
                  <a:pt x="3478607" y="4951"/>
                  <a:pt x="3706345" y="0"/>
                </a:cubicBezTo>
                <a:cubicBezTo>
                  <a:pt x="3934083" y="-4951"/>
                  <a:pt x="4039204" y="29132"/>
                  <a:pt x="4277133" y="0"/>
                </a:cubicBezTo>
                <a:cubicBezTo>
                  <a:pt x="4455507" y="-19218"/>
                  <a:pt x="4529304" y="98441"/>
                  <a:pt x="4558748" y="281615"/>
                </a:cubicBezTo>
                <a:cubicBezTo>
                  <a:pt x="4562027" y="542655"/>
                  <a:pt x="4501648" y="691408"/>
                  <a:pt x="4558748" y="833563"/>
                </a:cubicBezTo>
                <a:cubicBezTo>
                  <a:pt x="4615848" y="975718"/>
                  <a:pt x="4518043" y="1240289"/>
                  <a:pt x="4558748" y="1408039"/>
                </a:cubicBezTo>
                <a:cubicBezTo>
                  <a:pt x="4561572" y="1530719"/>
                  <a:pt x="4387416" y="1681542"/>
                  <a:pt x="4277133" y="1689654"/>
                </a:cubicBezTo>
                <a:cubicBezTo>
                  <a:pt x="4081828" y="1753229"/>
                  <a:pt x="3971539" y="1636321"/>
                  <a:pt x="3746300" y="1689654"/>
                </a:cubicBezTo>
                <a:cubicBezTo>
                  <a:pt x="3521061" y="1742987"/>
                  <a:pt x="3312789" y="1639121"/>
                  <a:pt x="3095601" y="1689654"/>
                </a:cubicBezTo>
                <a:cubicBezTo>
                  <a:pt x="2878413" y="1740187"/>
                  <a:pt x="2734022" y="1684709"/>
                  <a:pt x="2524813" y="1689654"/>
                </a:cubicBezTo>
                <a:cubicBezTo>
                  <a:pt x="2315604" y="1694599"/>
                  <a:pt x="2160357" y="1681158"/>
                  <a:pt x="1874114" y="1689654"/>
                </a:cubicBezTo>
                <a:cubicBezTo>
                  <a:pt x="1587871" y="1698150"/>
                  <a:pt x="1449336" y="1648130"/>
                  <a:pt x="1263371" y="1689654"/>
                </a:cubicBezTo>
                <a:cubicBezTo>
                  <a:pt x="1077406" y="1731178"/>
                  <a:pt x="611228" y="1574697"/>
                  <a:pt x="281615" y="1689654"/>
                </a:cubicBezTo>
                <a:cubicBezTo>
                  <a:pt x="142077" y="1676009"/>
                  <a:pt x="-8170" y="1554856"/>
                  <a:pt x="0" y="1408039"/>
                </a:cubicBezTo>
                <a:cubicBezTo>
                  <a:pt x="-58606" y="1128498"/>
                  <a:pt x="64747" y="1068055"/>
                  <a:pt x="0" y="844827"/>
                </a:cubicBezTo>
                <a:cubicBezTo>
                  <a:pt x="-64747" y="621599"/>
                  <a:pt x="15751" y="433578"/>
                  <a:pt x="0" y="281615"/>
                </a:cubicBezTo>
                <a:close/>
              </a:path>
              <a:path w="4558748" h="1689654" stroke="0" extrusionOk="0">
                <a:moveTo>
                  <a:pt x="0" y="281615"/>
                </a:moveTo>
                <a:cubicBezTo>
                  <a:pt x="3266" y="126390"/>
                  <a:pt x="101742" y="-6125"/>
                  <a:pt x="281615" y="0"/>
                </a:cubicBezTo>
                <a:cubicBezTo>
                  <a:pt x="553342" y="-77622"/>
                  <a:pt x="744546" y="51266"/>
                  <a:pt x="932314" y="0"/>
                </a:cubicBezTo>
                <a:cubicBezTo>
                  <a:pt x="1120082" y="-51266"/>
                  <a:pt x="1409265" y="29806"/>
                  <a:pt x="1543057" y="0"/>
                </a:cubicBezTo>
                <a:cubicBezTo>
                  <a:pt x="1676849" y="-29806"/>
                  <a:pt x="1901288" y="55216"/>
                  <a:pt x="2073890" y="0"/>
                </a:cubicBezTo>
                <a:cubicBezTo>
                  <a:pt x="2246492" y="-55216"/>
                  <a:pt x="2428333" y="76489"/>
                  <a:pt x="2724589" y="0"/>
                </a:cubicBezTo>
                <a:cubicBezTo>
                  <a:pt x="3020845" y="-76489"/>
                  <a:pt x="3029144" y="49760"/>
                  <a:pt x="3175512" y="0"/>
                </a:cubicBezTo>
                <a:cubicBezTo>
                  <a:pt x="3321880" y="-49760"/>
                  <a:pt x="3477026" y="35728"/>
                  <a:pt x="3666390" y="0"/>
                </a:cubicBezTo>
                <a:cubicBezTo>
                  <a:pt x="3855754" y="-35728"/>
                  <a:pt x="4069416" y="61388"/>
                  <a:pt x="4277133" y="0"/>
                </a:cubicBezTo>
                <a:cubicBezTo>
                  <a:pt x="4432534" y="-32682"/>
                  <a:pt x="4533968" y="115515"/>
                  <a:pt x="4558748" y="281615"/>
                </a:cubicBezTo>
                <a:cubicBezTo>
                  <a:pt x="4582772" y="541328"/>
                  <a:pt x="4541741" y="591632"/>
                  <a:pt x="4558748" y="811034"/>
                </a:cubicBezTo>
                <a:cubicBezTo>
                  <a:pt x="4575755" y="1030436"/>
                  <a:pt x="4514874" y="1113491"/>
                  <a:pt x="4558748" y="1408039"/>
                </a:cubicBezTo>
                <a:cubicBezTo>
                  <a:pt x="4545257" y="1581009"/>
                  <a:pt x="4408344" y="1710321"/>
                  <a:pt x="4277133" y="1689654"/>
                </a:cubicBezTo>
                <a:cubicBezTo>
                  <a:pt x="4010931" y="1693484"/>
                  <a:pt x="3941734" y="1662413"/>
                  <a:pt x="3706345" y="1689654"/>
                </a:cubicBezTo>
                <a:cubicBezTo>
                  <a:pt x="3470956" y="1716895"/>
                  <a:pt x="3340658" y="1662684"/>
                  <a:pt x="3215467" y="1689654"/>
                </a:cubicBezTo>
                <a:cubicBezTo>
                  <a:pt x="3090276" y="1716624"/>
                  <a:pt x="2851014" y="1671141"/>
                  <a:pt x="2724589" y="1689654"/>
                </a:cubicBezTo>
                <a:cubicBezTo>
                  <a:pt x="2598164" y="1708167"/>
                  <a:pt x="2415254" y="1639613"/>
                  <a:pt x="2113845" y="1689654"/>
                </a:cubicBezTo>
                <a:cubicBezTo>
                  <a:pt x="1812436" y="1739695"/>
                  <a:pt x="1735390" y="1676484"/>
                  <a:pt x="1583012" y="1689654"/>
                </a:cubicBezTo>
                <a:cubicBezTo>
                  <a:pt x="1430634" y="1702824"/>
                  <a:pt x="1237448" y="1643171"/>
                  <a:pt x="1052179" y="1689654"/>
                </a:cubicBezTo>
                <a:cubicBezTo>
                  <a:pt x="866910" y="1736137"/>
                  <a:pt x="605552" y="1680059"/>
                  <a:pt x="281615" y="1689654"/>
                </a:cubicBezTo>
                <a:cubicBezTo>
                  <a:pt x="104740" y="1688964"/>
                  <a:pt x="18008" y="1541456"/>
                  <a:pt x="0" y="1408039"/>
                </a:cubicBezTo>
                <a:cubicBezTo>
                  <a:pt x="-61295" y="1228282"/>
                  <a:pt x="19237" y="1070889"/>
                  <a:pt x="0" y="833563"/>
                </a:cubicBezTo>
                <a:cubicBezTo>
                  <a:pt x="-19237" y="596237"/>
                  <a:pt x="66081" y="409579"/>
                  <a:pt x="0" y="281615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SimSun"/>
              <a:cs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63" y="3652377"/>
            <a:ext cx="920525" cy="894223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2609912" y="220868"/>
            <a:ext cx="8566088" cy="3411332"/>
            <a:chOff x="1957434" y="165651"/>
            <a:chExt cx="6424566" cy="2558499"/>
          </a:xfrm>
        </p:grpSpPr>
        <p:sp>
          <p:nvSpPr>
            <p:cNvPr id="16" name="Rectangle: Rounded Corners 3"/>
            <p:cNvSpPr/>
            <p:nvPr/>
          </p:nvSpPr>
          <p:spPr>
            <a:xfrm>
              <a:off x="2632029" y="165651"/>
              <a:ext cx="5749971" cy="2558499"/>
            </a:xfrm>
            <a:custGeom>
              <a:avLst/>
              <a:gdLst>
                <a:gd name="connsiteX0" fmla="*/ 0 w 4916556"/>
                <a:gd name="connsiteY0" fmla="*/ 337937 h 2027583"/>
                <a:gd name="connsiteX1" fmla="*/ 337937 w 4916556"/>
                <a:gd name="connsiteY1" fmla="*/ 0 h 2027583"/>
                <a:gd name="connsiteX2" fmla="*/ 783209 w 4916556"/>
                <a:gd name="connsiteY2" fmla="*/ 0 h 2027583"/>
                <a:gd name="connsiteX3" fmla="*/ 1228480 w 4916556"/>
                <a:gd name="connsiteY3" fmla="*/ 0 h 2027583"/>
                <a:gd name="connsiteX4" fmla="*/ 1758565 w 4916556"/>
                <a:gd name="connsiteY4" fmla="*/ 0 h 2027583"/>
                <a:gd name="connsiteX5" fmla="*/ 2161430 w 4916556"/>
                <a:gd name="connsiteY5" fmla="*/ 0 h 2027583"/>
                <a:gd name="connsiteX6" fmla="*/ 2733922 w 4916556"/>
                <a:gd name="connsiteY6" fmla="*/ 0 h 2027583"/>
                <a:gd name="connsiteX7" fmla="*/ 3221601 w 4916556"/>
                <a:gd name="connsiteY7" fmla="*/ 0 h 2027583"/>
                <a:gd name="connsiteX8" fmla="*/ 3751686 w 4916556"/>
                <a:gd name="connsiteY8" fmla="*/ 0 h 2027583"/>
                <a:gd name="connsiteX9" fmla="*/ 4578619 w 4916556"/>
                <a:gd name="connsiteY9" fmla="*/ 0 h 2027583"/>
                <a:gd name="connsiteX10" fmla="*/ 4916556 w 4916556"/>
                <a:gd name="connsiteY10" fmla="*/ 337937 h 2027583"/>
                <a:gd name="connsiteX11" fmla="*/ 4916556 w 4916556"/>
                <a:gd name="connsiteY11" fmla="*/ 747955 h 2027583"/>
                <a:gd name="connsiteX12" fmla="*/ 4916556 w 4916556"/>
                <a:gd name="connsiteY12" fmla="*/ 1171491 h 2027583"/>
                <a:gd name="connsiteX13" fmla="*/ 4916556 w 4916556"/>
                <a:gd name="connsiteY13" fmla="*/ 1689646 h 2027583"/>
                <a:gd name="connsiteX14" fmla="*/ 4578619 w 4916556"/>
                <a:gd name="connsiteY14" fmla="*/ 2027583 h 2027583"/>
                <a:gd name="connsiteX15" fmla="*/ 4133347 w 4916556"/>
                <a:gd name="connsiteY15" fmla="*/ 2027583 h 2027583"/>
                <a:gd name="connsiteX16" fmla="*/ 3688076 w 4916556"/>
                <a:gd name="connsiteY16" fmla="*/ 2027583 h 2027583"/>
                <a:gd name="connsiteX17" fmla="*/ 3073177 w 4916556"/>
                <a:gd name="connsiteY17" fmla="*/ 2027583 h 2027583"/>
                <a:gd name="connsiteX18" fmla="*/ 2458278 w 4916556"/>
                <a:gd name="connsiteY18" fmla="*/ 2027583 h 2027583"/>
                <a:gd name="connsiteX19" fmla="*/ 1970600 w 4916556"/>
                <a:gd name="connsiteY19" fmla="*/ 2027583 h 2027583"/>
                <a:gd name="connsiteX20" fmla="*/ 1482921 w 4916556"/>
                <a:gd name="connsiteY20" fmla="*/ 2027583 h 2027583"/>
                <a:gd name="connsiteX21" fmla="*/ 1080056 w 4916556"/>
                <a:gd name="connsiteY21" fmla="*/ 2027583 h 2027583"/>
                <a:gd name="connsiteX22" fmla="*/ 337937 w 4916556"/>
                <a:gd name="connsiteY22" fmla="*/ 2027583 h 2027583"/>
                <a:gd name="connsiteX23" fmla="*/ 0 w 4916556"/>
                <a:gd name="connsiteY23" fmla="*/ 1689646 h 2027583"/>
                <a:gd name="connsiteX24" fmla="*/ 0 w 4916556"/>
                <a:gd name="connsiteY24" fmla="*/ 1239076 h 2027583"/>
                <a:gd name="connsiteX25" fmla="*/ 0 w 4916556"/>
                <a:gd name="connsiteY25" fmla="*/ 774990 h 2027583"/>
                <a:gd name="connsiteX26" fmla="*/ 0 w 4916556"/>
                <a:gd name="connsiteY26" fmla="*/ 337937 h 20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16556" h="2027583" fill="none" extrusionOk="0">
                  <a:moveTo>
                    <a:pt x="0" y="337937"/>
                  </a:moveTo>
                  <a:cubicBezTo>
                    <a:pt x="37907" y="191966"/>
                    <a:pt x="136190" y="1292"/>
                    <a:pt x="337937" y="0"/>
                  </a:cubicBezTo>
                  <a:cubicBezTo>
                    <a:pt x="467997" y="-2821"/>
                    <a:pt x="564057" y="41764"/>
                    <a:pt x="783209" y="0"/>
                  </a:cubicBezTo>
                  <a:cubicBezTo>
                    <a:pt x="1002361" y="-41764"/>
                    <a:pt x="1007457" y="30250"/>
                    <a:pt x="1228480" y="0"/>
                  </a:cubicBezTo>
                  <a:cubicBezTo>
                    <a:pt x="1449503" y="-30250"/>
                    <a:pt x="1618701" y="49103"/>
                    <a:pt x="1758565" y="0"/>
                  </a:cubicBezTo>
                  <a:cubicBezTo>
                    <a:pt x="1898429" y="-49103"/>
                    <a:pt x="2003517" y="16929"/>
                    <a:pt x="2161430" y="0"/>
                  </a:cubicBezTo>
                  <a:cubicBezTo>
                    <a:pt x="2319343" y="-16929"/>
                    <a:pt x="2499502" y="30965"/>
                    <a:pt x="2733922" y="0"/>
                  </a:cubicBezTo>
                  <a:cubicBezTo>
                    <a:pt x="2968342" y="-30965"/>
                    <a:pt x="3109968" y="6686"/>
                    <a:pt x="3221601" y="0"/>
                  </a:cubicBezTo>
                  <a:cubicBezTo>
                    <a:pt x="3333234" y="-6686"/>
                    <a:pt x="3544386" y="25004"/>
                    <a:pt x="3751686" y="0"/>
                  </a:cubicBezTo>
                  <a:cubicBezTo>
                    <a:pt x="3958987" y="-25004"/>
                    <a:pt x="4210818" y="21487"/>
                    <a:pt x="4578619" y="0"/>
                  </a:cubicBezTo>
                  <a:cubicBezTo>
                    <a:pt x="4762126" y="-20681"/>
                    <a:pt x="4906611" y="161802"/>
                    <a:pt x="4916556" y="337937"/>
                  </a:cubicBezTo>
                  <a:cubicBezTo>
                    <a:pt x="4951234" y="434211"/>
                    <a:pt x="4871627" y="619362"/>
                    <a:pt x="4916556" y="747955"/>
                  </a:cubicBezTo>
                  <a:cubicBezTo>
                    <a:pt x="4961485" y="876548"/>
                    <a:pt x="4890219" y="1060361"/>
                    <a:pt x="4916556" y="1171491"/>
                  </a:cubicBezTo>
                  <a:cubicBezTo>
                    <a:pt x="4942893" y="1282621"/>
                    <a:pt x="4865950" y="1523212"/>
                    <a:pt x="4916556" y="1689646"/>
                  </a:cubicBezTo>
                  <a:cubicBezTo>
                    <a:pt x="4897293" y="1878908"/>
                    <a:pt x="4773297" y="2064508"/>
                    <a:pt x="4578619" y="2027583"/>
                  </a:cubicBezTo>
                  <a:cubicBezTo>
                    <a:pt x="4460965" y="2069288"/>
                    <a:pt x="4291353" y="1975506"/>
                    <a:pt x="4133347" y="2027583"/>
                  </a:cubicBezTo>
                  <a:cubicBezTo>
                    <a:pt x="3975341" y="2079660"/>
                    <a:pt x="3890460" y="1996296"/>
                    <a:pt x="3688076" y="2027583"/>
                  </a:cubicBezTo>
                  <a:cubicBezTo>
                    <a:pt x="3485692" y="2058870"/>
                    <a:pt x="3233773" y="1974022"/>
                    <a:pt x="3073177" y="2027583"/>
                  </a:cubicBezTo>
                  <a:cubicBezTo>
                    <a:pt x="2912581" y="2081144"/>
                    <a:pt x="2706983" y="2012097"/>
                    <a:pt x="2458278" y="2027583"/>
                  </a:cubicBezTo>
                  <a:cubicBezTo>
                    <a:pt x="2209573" y="2043069"/>
                    <a:pt x="2151066" y="1971677"/>
                    <a:pt x="1970600" y="2027583"/>
                  </a:cubicBezTo>
                  <a:cubicBezTo>
                    <a:pt x="1790134" y="2083489"/>
                    <a:pt x="1598227" y="1979521"/>
                    <a:pt x="1482921" y="2027583"/>
                  </a:cubicBezTo>
                  <a:cubicBezTo>
                    <a:pt x="1367615" y="2075645"/>
                    <a:pt x="1176012" y="2017082"/>
                    <a:pt x="1080056" y="2027583"/>
                  </a:cubicBezTo>
                  <a:cubicBezTo>
                    <a:pt x="984101" y="2038084"/>
                    <a:pt x="514088" y="1988785"/>
                    <a:pt x="337937" y="2027583"/>
                  </a:cubicBezTo>
                  <a:cubicBezTo>
                    <a:pt x="103463" y="2026448"/>
                    <a:pt x="-17817" y="1901014"/>
                    <a:pt x="0" y="1689646"/>
                  </a:cubicBezTo>
                  <a:cubicBezTo>
                    <a:pt x="-34300" y="1563988"/>
                    <a:pt x="12048" y="1377363"/>
                    <a:pt x="0" y="1239076"/>
                  </a:cubicBezTo>
                  <a:cubicBezTo>
                    <a:pt x="-12048" y="1100789"/>
                    <a:pt x="11786" y="984162"/>
                    <a:pt x="0" y="774990"/>
                  </a:cubicBezTo>
                  <a:cubicBezTo>
                    <a:pt x="-11786" y="565818"/>
                    <a:pt x="20427" y="485631"/>
                    <a:pt x="0" y="337937"/>
                  </a:cubicBezTo>
                  <a:close/>
                </a:path>
                <a:path w="4916556" h="2027583" stroke="0" extrusionOk="0">
                  <a:moveTo>
                    <a:pt x="0" y="337937"/>
                  </a:moveTo>
                  <a:cubicBezTo>
                    <a:pt x="-30251" y="176616"/>
                    <a:pt x="163275" y="-30929"/>
                    <a:pt x="337937" y="0"/>
                  </a:cubicBezTo>
                  <a:cubicBezTo>
                    <a:pt x="493931" y="-44881"/>
                    <a:pt x="607282" y="18211"/>
                    <a:pt x="740802" y="0"/>
                  </a:cubicBezTo>
                  <a:cubicBezTo>
                    <a:pt x="874322" y="-18211"/>
                    <a:pt x="1052796" y="50161"/>
                    <a:pt x="1186073" y="0"/>
                  </a:cubicBezTo>
                  <a:cubicBezTo>
                    <a:pt x="1319350" y="-50161"/>
                    <a:pt x="1606297" y="29857"/>
                    <a:pt x="1758565" y="0"/>
                  </a:cubicBezTo>
                  <a:cubicBezTo>
                    <a:pt x="1910833" y="-29857"/>
                    <a:pt x="2067805" y="61929"/>
                    <a:pt x="2288651" y="0"/>
                  </a:cubicBezTo>
                  <a:cubicBezTo>
                    <a:pt x="2509497" y="-61929"/>
                    <a:pt x="2610624" y="35649"/>
                    <a:pt x="2691516" y="0"/>
                  </a:cubicBezTo>
                  <a:cubicBezTo>
                    <a:pt x="2772408" y="-35649"/>
                    <a:pt x="3079390" y="53445"/>
                    <a:pt x="3179194" y="0"/>
                  </a:cubicBezTo>
                  <a:cubicBezTo>
                    <a:pt x="3278998" y="-53445"/>
                    <a:pt x="3511087" y="7808"/>
                    <a:pt x="3709279" y="0"/>
                  </a:cubicBezTo>
                  <a:cubicBezTo>
                    <a:pt x="3907472" y="-7808"/>
                    <a:pt x="4178303" y="18562"/>
                    <a:pt x="4578619" y="0"/>
                  </a:cubicBezTo>
                  <a:cubicBezTo>
                    <a:pt x="4714279" y="-9648"/>
                    <a:pt x="4878351" y="139740"/>
                    <a:pt x="4916556" y="337937"/>
                  </a:cubicBezTo>
                  <a:cubicBezTo>
                    <a:pt x="4934651" y="465274"/>
                    <a:pt x="4882211" y="545858"/>
                    <a:pt x="4916556" y="747955"/>
                  </a:cubicBezTo>
                  <a:cubicBezTo>
                    <a:pt x="4950901" y="950052"/>
                    <a:pt x="4912199" y="1078217"/>
                    <a:pt x="4916556" y="1198525"/>
                  </a:cubicBezTo>
                  <a:cubicBezTo>
                    <a:pt x="4920913" y="1318833"/>
                    <a:pt x="4897247" y="1589436"/>
                    <a:pt x="4916556" y="1689646"/>
                  </a:cubicBezTo>
                  <a:cubicBezTo>
                    <a:pt x="4920899" y="1865113"/>
                    <a:pt x="4742621" y="2023836"/>
                    <a:pt x="4578619" y="2027583"/>
                  </a:cubicBezTo>
                  <a:cubicBezTo>
                    <a:pt x="4369610" y="2075936"/>
                    <a:pt x="4263810" y="1964935"/>
                    <a:pt x="4006127" y="2027583"/>
                  </a:cubicBezTo>
                  <a:cubicBezTo>
                    <a:pt x="3748444" y="2090231"/>
                    <a:pt x="3777308" y="2002177"/>
                    <a:pt x="3603262" y="2027583"/>
                  </a:cubicBezTo>
                  <a:cubicBezTo>
                    <a:pt x="3429216" y="2052989"/>
                    <a:pt x="3230484" y="1991954"/>
                    <a:pt x="3115584" y="2027583"/>
                  </a:cubicBezTo>
                  <a:cubicBezTo>
                    <a:pt x="3000684" y="2063212"/>
                    <a:pt x="2823003" y="1981853"/>
                    <a:pt x="2712719" y="2027583"/>
                  </a:cubicBezTo>
                  <a:cubicBezTo>
                    <a:pt x="2602435" y="2073313"/>
                    <a:pt x="2267845" y="1982292"/>
                    <a:pt x="2140227" y="2027583"/>
                  </a:cubicBezTo>
                  <a:cubicBezTo>
                    <a:pt x="2012609" y="2072874"/>
                    <a:pt x="1765629" y="2016087"/>
                    <a:pt x="1610142" y="2027583"/>
                  </a:cubicBezTo>
                  <a:cubicBezTo>
                    <a:pt x="1454656" y="2039079"/>
                    <a:pt x="1191190" y="1974778"/>
                    <a:pt x="1037650" y="2027583"/>
                  </a:cubicBezTo>
                  <a:cubicBezTo>
                    <a:pt x="884110" y="2080388"/>
                    <a:pt x="572073" y="2003746"/>
                    <a:pt x="337937" y="2027583"/>
                  </a:cubicBezTo>
                  <a:cubicBezTo>
                    <a:pt x="144082" y="2024473"/>
                    <a:pt x="19786" y="1861403"/>
                    <a:pt x="0" y="1689646"/>
                  </a:cubicBezTo>
                  <a:cubicBezTo>
                    <a:pt x="-10174" y="1547684"/>
                    <a:pt x="16580" y="1416982"/>
                    <a:pt x="0" y="1225559"/>
                  </a:cubicBezTo>
                  <a:cubicBezTo>
                    <a:pt x="-16580" y="1034136"/>
                    <a:pt x="4883" y="869937"/>
                    <a:pt x="0" y="761472"/>
                  </a:cubicBezTo>
                  <a:cubicBezTo>
                    <a:pt x="-4883" y="653007"/>
                    <a:pt x="29339" y="492379"/>
                    <a:pt x="0" y="337937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sp>
          <p:nvSpPr>
            <p:cNvPr id="20" name="Rectangle: Rounded Corners 4"/>
            <p:cNvSpPr/>
            <p:nvPr/>
          </p:nvSpPr>
          <p:spPr>
            <a:xfrm>
              <a:off x="2817559" y="357807"/>
              <a:ext cx="5410200" cy="2200648"/>
            </a:xfrm>
            <a:custGeom>
              <a:avLst/>
              <a:gdLst>
                <a:gd name="connsiteX0" fmla="*/ 0 w 4558748"/>
                <a:gd name="connsiteY0" fmla="*/ 281615 h 1689654"/>
                <a:gd name="connsiteX1" fmla="*/ 281615 w 4558748"/>
                <a:gd name="connsiteY1" fmla="*/ 0 h 1689654"/>
                <a:gd name="connsiteX2" fmla="*/ 852403 w 4558748"/>
                <a:gd name="connsiteY2" fmla="*/ 0 h 1689654"/>
                <a:gd name="connsiteX3" fmla="*/ 1463147 w 4558748"/>
                <a:gd name="connsiteY3" fmla="*/ 0 h 1689654"/>
                <a:gd name="connsiteX4" fmla="*/ 1993980 w 4558748"/>
                <a:gd name="connsiteY4" fmla="*/ 0 h 1689654"/>
                <a:gd name="connsiteX5" fmla="*/ 2564768 w 4558748"/>
                <a:gd name="connsiteY5" fmla="*/ 0 h 1689654"/>
                <a:gd name="connsiteX6" fmla="*/ 3095601 w 4558748"/>
                <a:gd name="connsiteY6" fmla="*/ 0 h 1689654"/>
                <a:gd name="connsiteX7" fmla="*/ 3706345 w 4558748"/>
                <a:gd name="connsiteY7" fmla="*/ 0 h 1689654"/>
                <a:gd name="connsiteX8" fmla="*/ 4277133 w 4558748"/>
                <a:gd name="connsiteY8" fmla="*/ 0 h 1689654"/>
                <a:gd name="connsiteX9" fmla="*/ 4558748 w 4558748"/>
                <a:gd name="connsiteY9" fmla="*/ 281615 h 1689654"/>
                <a:gd name="connsiteX10" fmla="*/ 4558748 w 4558748"/>
                <a:gd name="connsiteY10" fmla="*/ 833563 h 1689654"/>
                <a:gd name="connsiteX11" fmla="*/ 4558748 w 4558748"/>
                <a:gd name="connsiteY11" fmla="*/ 1408039 h 1689654"/>
                <a:gd name="connsiteX12" fmla="*/ 4277133 w 4558748"/>
                <a:gd name="connsiteY12" fmla="*/ 1689654 h 1689654"/>
                <a:gd name="connsiteX13" fmla="*/ 3746300 w 4558748"/>
                <a:gd name="connsiteY13" fmla="*/ 1689654 h 1689654"/>
                <a:gd name="connsiteX14" fmla="*/ 3095601 w 4558748"/>
                <a:gd name="connsiteY14" fmla="*/ 1689654 h 1689654"/>
                <a:gd name="connsiteX15" fmla="*/ 2524813 w 4558748"/>
                <a:gd name="connsiteY15" fmla="*/ 1689654 h 1689654"/>
                <a:gd name="connsiteX16" fmla="*/ 1874114 w 4558748"/>
                <a:gd name="connsiteY16" fmla="*/ 1689654 h 1689654"/>
                <a:gd name="connsiteX17" fmla="*/ 1263371 w 4558748"/>
                <a:gd name="connsiteY17" fmla="*/ 1689654 h 1689654"/>
                <a:gd name="connsiteX18" fmla="*/ 281615 w 4558748"/>
                <a:gd name="connsiteY18" fmla="*/ 1689654 h 1689654"/>
                <a:gd name="connsiteX19" fmla="*/ 0 w 4558748"/>
                <a:gd name="connsiteY19" fmla="*/ 1408039 h 1689654"/>
                <a:gd name="connsiteX20" fmla="*/ 0 w 4558748"/>
                <a:gd name="connsiteY20" fmla="*/ 844827 h 1689654"/>
                <a:gd name="connsiteX21" fmla="*/ 0 w 4558748"/>
                <a:gd name="connsiteY21" fmla="*/ 281615 h 168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58748" h="1689654" fill="none" extrusionOk="0">
                  <a:moveTo>
                    <a:pt x="0" y="281615"/>
                  </a:moveTo>
                  <a:cubicBezTo>
                    <a:pt x="-21782" y="127473"/>
                    <a:pt x="124387" y="7421"/>
                    <a:pt x="281615" y="0"/>
                  </a:cubicBezTo>
                  <a:cubicBezTo>
                    <a:pt x="535225" y="-34242"/>
                    <a:pt x="642641" y="16343"/>
                    <a:pt x="852403" y="0"/>
                  </a:cubicBezTo>
                  <a:cubicBezTo>
                    <a:pt x="1062165" y="-16343"/>
                    <a:pt x="1318268" y="9657"/>
                    <a:pt x="1463147" y="0"/>
                  </a:cubicBezTo>
                  <a:cubicBezTo>
                    <a:pt x="1608026" y="-9657"/>
                    <a:pt x="1887405" y="56999"/>
                    <a:pt x="1993980" y="0"/>
                  </a:cubicBezTo>
                  <a:cubicBezTo>
                    <a:pt x="2100555" y="-56999"/>
                    <a:pt x="2331836" y="486"/>
                    <a:pt x="2564768" y="0"/>
                  </a:cubicBezTo>
                  <a:cubicBezTo>
                    <a:pt x="2797700" y="-486"/>
                    <a:pt x="2948329" y="5982"/>
                    <a:pt x="3095601" y="0"/>
                  </a:cubicBezTo>
                  <a:cubicBezTo>
                    <a:pt x="3242873" y="-5982"/>
                    <a:pt x="3478607" y="4951"/>
                    <a:pt x="3706345" y="0"/>
                  </a:cubicBezTo>
                  <a:cubicBezTo>
                    <a:pt x="3934083" y="-4951"/>
                    <a:pt x="4039204" y="29132"/>
                    <a:pt x="4277133" y="0"/>
                  </a:cubicBezTo>
                  <a:cubicBezTo>
                    <a:pt x="4455507" y="-19218"/>
                    <a:pt x="4529304" y="98441"/>
                    <a:pt x="4558748" y="281615"/>
                  </a:cubicBezTo>
                  <a:cubicBezTo>
                    <a:pt x="4562027" y="542655"/>
                    <a:pt x="4501648" y="691408"/>
                    <a:pt x="4558748" y="833563"/>
                  </a:cubicBezTo>
                  <a:cubicBezTo>
                    <a:pt x="4615848" y="975718"/>
                    <a:pt x="4518043" y="1240289"/>
                    <a:pt x="4558748" y="1408039"/>
                  </a:cubicBezTo>
                  <a:cubicBezTo>
                    <a:pt x="4561572" y="1530719"/>
                    <a:pt x="4387416" y="1681542"/>
                    <a:pt x="4277133" y="1689654"/>
                  </a:cubicBezTo>
                  <a:cubicBezTo>
                    <a:pt x="4081828" y="1753229"/>
                    <a:pt x="3971539" y="1636321"/>
                    <a:pt x="3746300" y="1689654"/>
                  </a:cubicBezTo>
                  <a:cubicBezTo>
                    <a:pt x="3521061" y="1742987"/>
                    <a:pt x="3312789" y="1639121"/>
                    <a:pt x="3095601" y="1689654"/>
                  </a:cubicBezTo>
                  <a:cubicBezTo>
                    <a:pt x="2878413" y="1740187"/>
                    <a:pt x="2734022" y="1684709"/>
                    <a:pt x="2524813" y="1689654"/>
                  </a:cubicBezTo>
                  <a:cubicBezTo>
                    <a:pt x="2315604" y="1694599"/>
                    <a:pt x="2160357" y="1681158"/>
                    <a:pt x="1874114" y="1689654"/>
                  </a:cubicBezTo>
                  <a:cubicBezTo>
                    <a:pt x="1587871" y="1698150"/>
                    <a:pt x="1449336" y="1648130"/>
                    <a:pt x="1263371" y="1689654"/>
                  </a:cubicBezTo>
                  <a:cubicBezTo>
                    <a:pt x="1077406" y="1731178"/>
                    <a:pt x="611228" y="1574697"/>
                    <a:pt x="281615" y="1689654"/>
                  </a:cubicBezTo>
                  <a:cubicBezTo>
                    <a:pt x="142077" y="1676009"/>
                    <a:pt x="-8170" y="1554856"/>
                    <a:pt x="0" y="1408039"/>
                  </a:cubicBezTo>
                  <a:cubicBezTo>
                    <a:pt x="-58606" y="1128498"/>
                    <a:pt x="64747" y="1068055"/>
                    <a:pt x="0" y="844827"/>
                  </a:cubicBezTo>
                  <a:cubicBezTo>
                    <a:pt x="-64747" y="621599"/>
                    <a:pt x="15751" y="433578"/>
                    <a:pt x="0" y="281615"/>
                  </a:cubicBezTo>
                  <a:close/>
                </a:path>
                <a:path w="4558748" h="1689654" stroke="0" extrusionOk="0">
                  <a:moveTo>
                    <a:pt x="0" y="281615"/>
                  </a:moveTo>
                  <a:cubicBezTo>
                    <a:pt x="3266" y="126390"/>
                    <a:pt x="101742" y="-6125"/>
                    <a:pt x="281615" y="0"/>
                  </a:cubicBezTo>
                  <a:cubicBezTo>
                    <a:pt x="553342" y="-77622"/>
                    <a:pt x="744546" y="51266"/>
                    <a:pt x="932314" y="0"/>
                  </a:cubicBezTo>
                  <a:cubicBezTo>
                    <a:pt x="1120082" y="-51266"/>
                    <a:pt x="1409265" y="29806"/>
                    <a:pt x="1543057" y="0"/>
                  </a:cubicBezTo>
                  <a:cubicBezTo>
                    <a:pt x="1676849" y="-29806"/>
                    <a:pt x="1901288" y="55216"/>
                    <a:pt x="2073890" y="0"/>
                  </a:cubicBezTo>
                  <a:cubicBezTo>
                    <a:pt x="2246492" y="-55216"/>
                    <a:pt x="2428333" y="76489"/>
                    <a:pt x="2724589" y="0"/>
                  </a:cubicBezTo>
                  <a:cubicBezTo>
                    <a:pt x="3020845" y="-76489"/>
                    <a:pt x="3029144" y="49760"/>
                    <a:pt x="3175512" y="0"/>
                  </a:cubicBezTo>
                  <a:cubicBezTo>
                    <a:pt x="3321880" y="-49760"/>
                    <a:pt x="3477026" y="35728"/>
                    <a:pt x="3666390" y="0"/>
                  </a:cubicBezTo>
                  <a:cubicBezTo>
                    <a:pt x="3855754" y="-35728"/>
                    <a:pt x="4069416" y="61388"/>
                    <a:pt x="4277133" y="0"/>
                  </a:cubicBezTo>
                  <a:cubicBezTo>
                    <a:pt x="4432534" y="-32682"/>
                    <a:pt x="4533968" y="115515"/>
                    <a:pt x="4558748" y="281615"/>
                  </a:cubicBezTo>
                  <a:cubicBezTo>
                    <a:pt x="4582772" y="541328"/>
                    <a:pt x="4541741" y="591632"/>
                    <a:pt x="4558748" y="811034"/>
                  </a:cubicBezTo>
                  <a:cubicBezTo>
                    <a:pt x="4575755" y="1030436"/>
                    <a:pt x="4514874" y="1113491"/>
                    <a:pt x="4558748" y="1408039"/>
                  </a:cubicBezTo>
                  <a:cubicBezTo>
                    <a:pt x="4545257" y="1581009"/>
                    <a:pt x="4408344" y="1710321"/>
                    <a:pt x="4277133" y="1689654"/>
                  </a:cubicBezTo>
                  <a:cubicBezTo>
                    <a:pt x="4010931" y="1693484"/>
                    <a:pt x="3941734" y="1662413"/>
                    <a:pt x="3706345" y="1689654"/>
                  </a:cubicBezTo>
                  <a:cubicBezTo>
                    <a:pt x="3470956" y="1716895"/>
                    <a:pt x="3340658" y="1662684"/>
                    <a:pt x="3215467" y="1689654"/>
                  </a:cubicBezTo>
                  <a:cubicBezTo>
                    <a:pt x="3090276" y="1716624"/>
                    <a:pt x="2851014" y="1671141"/>
                    <a:pt x="2724589" y="1689654"/>
                  </a:cubicBezTo>
                  <a:cubicBezTo>
                    <a:pt x="2598164" y="1708167"/>
                    <a:pt x="2415254" y="1639613"/>
                    <a:pt x="2113845" y="1689654"/>
                  </a:cubicBezTo>
                  <a:cubicBezTo>
                    <a:pt x="1812436" y="1739695"/>
                    <a:pt x="1735390" y="1676484"/>
                    <a:pt x="1583012" y="1689654"/>
                  </a:cubicBezTo>
                  <a:cubicBezTo>
                    <a:pt x="1430634" y="1702824"/>
                    <a:pt x="1237448" y="1643171"/>
                    <a:pt x="1052179" y="1689654"/>
                  </a:cubicBezTo>
                  <a:cubicBezTo>
                    <a:pt x="866910" y="1736137"/>
                    <a:pt x="605552" y="1680059"/>
                    <a:pt x="281615" y="1689654"/>
                  </a:cubicBezTo>
                  <a:cubicBezTo>
                    <a:pt x="104740" y="1688964"/>
                    <a:pt x="18008" y="1541456"/>
                    <a:pt x="0" y="1408039"/>
                  </a:cubicBezTo>
                  <a:cubicBezTo>
                    <a:pt x="-61295" y="1228282"/>
                    <a:pt x="19237" y="1070889"/>
                    <a:pt x="0" y="833563"/>
                  </a:cubicBezTo>
                  <a:cubicBezTo>
                    <a:pt x="-19237" y="596237"/>
                    <a:pt x="66081" y="409579"/>
                    <a:pt x="0" y="2816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957434" y="671120"/>
              <a:ext cx="1511300" cy="1506538"/>
              <a:chOff x="1957434" y="671120"/>
              <a:chExt cx="1511300" cy="150653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434" y="671120"/>
                <a:ext cx="1511300" cy="150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2420344" y="1008890"/>
                <a:ext cx="762000" cy="807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SimSun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288637" y="885269"/>
              <a:ext cx="4765542" cy="105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Kể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tên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các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thứ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trong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 1 </a:t>
              </a:r>
              <a:r>
                <a:rPr kumimoji="0" lang="en-US" altLang="en-US" sz="4265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tuần</a:t>
              </a:r>
              <a:r>
                <a:rPr kumimoji="0" lang="en-US" altLang="en-US" sz="42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?</a:t>
              </a:r>
              <a:endParaRPr kumimoji="0" lang="vi-VN" alt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12A0D-0C6A-5ECB-9CA8-FD0999AB0AC7}"/>
              </a:ext>
            </a:extLst>
          </p:cNvPr>
          <p:cNvGrpSpPr/>
          <p:nvPr/>
        </p:nvGrpSpPr>
        <p:grpSpPr>
          <a:xfrm>
            <a:off x="2181225" y="4591050"/>
            <a:ext cx="9250832" cy="2167035"/>
            <a:chOff x="2181225" y="4591050"/>
            <a:chExt cx="9250832" cy="2167035"/>
          </a:xfrm>
        </p:grpSpPr>
        <p:sp>
          <p:nvSpPr>
            <p:cNvPr id="38" name="TextBox 37"/>
            <p:cNvSpPr txBox="1"/>
            <p:nvPr/>
          </p:nvSpPr>
          <p:spPr>
            <a:xfrm>
              <a:off x="2181225" y="5477473"/>
              <a:ext cx="8211398" cy="12806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SimSun"/>
                  <a:cs typeface="Calibri" panose="020F0502020204030204" pitchFamily="34" charset="0"/>
                </a:rPr>
                <a:t>Các thứ trong 1 tuần: Thứ hai, thứ ba, thứ tư, thứ năm, thứ sáu, thứ bảy, chủ nhật.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8309" y="4591050"/>
              <a:ext cx="1523748" cy="1572275"/>
            </a:xfrm>
            <a:prstGeom prst="rect">
              <a:avLst/>
            </a:prstGeom>
          </p:spPr>
        </p:pic>
      </p:grpSp>
      <p:pic>
        <p:nvPicPr>
          <p:cNvPr id="59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98400" y="-6877"/>
            <a:ext cx="812800" cy="812800"/>
          </a:xfrm>
          <a:prstGeom prst="rect">
            <a:avLst/>
          </a:prstGeom>
        </p:spPr>
      </p:pic>
      <p:pic>
        <p:nvPicPr>
          <p:cNvPr id="62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98400" y="1445541"/>
            <a:ext cx="812800" cy="8128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5892800" y="3384013"/>
            <a:ext cx="711200" cy="75037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6807200" y="4065323"/>
            <a:ext cx="711200" cy="75037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8177931" y="3435313"/>
            <a:ext cx="711200" cy="75037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51346" l="39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4" b="45869"/>
          <a:stretch>
            <a:fillRect/>
          </a:stretch>
        </p:blipFill>
        <p:spPr>
          <a:xfrm>
            <a:off x="4522069" y="4014023"/>
            <a:ext cx="711200" cy="750373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5618309" y="333332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6439737" y="3995887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7861671" y="3352164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7555">
            <a:off x="4191595" y="3981289"/>
            <a:ext cx="548981" cy="7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75" y="3490236"/>
            <a:ext cx="1347449" cy="1308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29" y="3107380"/>
            <a:ext cx="1515197" cy="163462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603" y="2430701"/>
            <a:ext cx="1515197" cy="163462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33" y="3109301"/>
            <a:ext cx="1515197" cy="163462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400" y="2413000"/>
            <a:ext cx="1515197" cy="1634621"/>
          </a:xfrm>
          <a:prstGeom prst="rect">
            <a:avLst/>
          </a:prstGeom>
        </p:spPr>
      </p:pic>
      <p:pic>
        <p:nvPicPr>
          <p:cNvPr id="66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2598473"/>
            <a:ext cx="812800" cy="812800"/>
          </a:xfrm>
          <a:prstGeom prst="rect">
            <a:avLst/>
          </a:prstGeom>
        </p:spPr>
      </p:pic>
      <p:pic>
        <p:nvPicPr>
          <p:cNvPr id="67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611197" y="3573019"/>
            <a:ext cx="812800" cy="812800"/>
          </a:xfrm>
          <a:prstGeom prst="rect">
            <a:avLst/>
          </a:prstGeom>
        </p:spPr>
      </p:pic>
      <p:pic>
        <p:nvPicPr>
          <p:cNvPr id="71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4606037"/>
            <a:ext cx="812800" cy="812800"/>
          </a:xfrm>
          <a:prstGeom prst="rect">
            <a:avLst/>
          </a:prstGeom>
        </p:spPr>
      </p:pic>
      <p:pic>
        <p:nvPicPr>
          <p:cNvPr id="74" name="Punch Swoosh Seri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7770.166504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94264" y="5568555"/>
            <a:ext cx="812800" cy="812800"/>
          </a:xfrm>
          <a:prstGeom prst="rect">
            <a:avLst/>
          </a:prstGeom>
        </p:spPr>
      </p:pic>
      <p:pic>
        <p:nvPicPr>
          <p:cNvPr id="2" name="Cartoon Bank Heist (Sting) - Doug Maxwell_Media Right Productions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496800" y="7188200"/>
            <a:ext cx="812800" cy="8128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745" y="60325"/>
            <a:ext cx="5353679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7399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6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7399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4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" dur="4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3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1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4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9"/>
                    </p:tgtEl>
                  </p:cMediaNode>
                </p:audio>
                <p:audio>
                  <p:cMediaNode vol="80000">
                    <p:cTn id="2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2"/>
                    </p:tgtEl>
                  </p:cMediaNode>
                </p:audio>
                <p:audio>
                  <p:cMediaNode vol="80000">
                    <p:cTn id="2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6"/>
                    </p:tgtEl>
                  </p:cMediaNode>
                </p:audio>
                <p:audio>
                  <p:cMediaNode vol="80000">
                    <p:cTn id="2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"/>
                    </p:tgtEl>
                  </p:cMediaNode>
                </p:audio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1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4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Widescreen</PresentationFormat>
  <Paragraphs>37</Paragraphs>
  <Slides>6</Slides>
  <Notes>5</Notes>
  <HiddenSlides>0</HiddenSlides>
  <MMClips>26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2024-05-15T04:21:25Z</dcterms:created>
  <dcterms:modified xsi:type="dcterms:W3CDTF">2024-05-15T04:22:39Z</dcterms:modified>
</cp:coreProperties>
</file>