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DB80-A245-4814-9133-1EF3414989F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8391-0C51-4FBD-9C7E-B97BAA7C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DB80-A245-4814-9133-1EF3414989F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8391-0C51-4FBD-9C7E-B97BAA7C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DB80-A245-4814-9133-1EF3414989F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8391-0C51-4FBD-9C7E-B97BAA7C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1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DB80-A245-4814-9133-1EF3414989F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8391-0C51-4FBD-9C7E-B97BAA7C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91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DB80-A245-4814-9133-1EF3414989F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8391-0C51-4FBD-9C7E-B97BAA7C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4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DB80-A245-4814-9133-1EF3414989F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8391-0C51-4FBD-9C7E-B97BAA7C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9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DB80-A245-4814-9133-1EF3414989F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8391-0C51-4FBD-9C7E-B97BAA7C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8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DB80-A245-4814-9133-1EF3414989F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8391-0C51-4FBD-9C7E-B97BAA7C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2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DB80-A245-4814-9133-1EF3414989F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8391-0C51-4FBD-9C7E-B97BAA7C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5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DB80-A245-4814-9133-1EF3414989F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8391-0C51-4FBD-9C7E-B97BAA7C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3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DB80-A245-4814-9133-1EF3414989F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8391-0C51-4FBD-9C7E-B97BAA7C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BDB80-A245-4814-9133-1EF3414989F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98391-0C51-4FBD-9C7E-B97BAA7CA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6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3.png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F6CD3C8F-D37B-478C-947B-080856810192}"/>
              </a:ext>
            </a:extLst>
          </p:cNvPr>
          <p:cNvSpPr txBox="1"/>
          <p:nvPr/>
        </p:nvSpPr>
        <p:spPr>
          <a:xfrm>
            <a:off x="2911999" y="845993"/>
            <a:ext cx="621865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chơi “ Ai nhanh hơn” </a:t>
            </a:r>
          </a:p>
        </p:txBody>
      </p:sp>
      <p:sp>
        <p:nvSpPr>
          <p:cNvPr id="69" name="Wave 68">
            <a:extLst>
              <a:ext uri="{FF2B5EF4-FFF2-40B4-BE49-F238E27FC236}">
                <a16:creationId xmlns:a16="http://schemas.microsoft.com/office/drawing/2014/main" id="{5E25E7CA-0627-410E-B8B6-4CA2ADABB597}"/>
              </a:ext>
            </a:extLst>
          </p:cNvPr>
          <p:cNvSpPr/>
          <p:nvPr/>
        </p:nvSpPr>
        <p:spPr>
          <a:xfrm>
            <a:off x="2940043" y="2111585"/>
            <a:ext cx="6218657" cy="1865429"/>
          </a:xfrm>
          <a:prstGeom prst="wave">
            <a:avLst>
              <a:gd name="adj1" fmla="val 12500"/>
              <a:gd name="adj2" fmla="val 89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Hãy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đọc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các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số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sau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đây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7327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B166BA4C-BEAE-4FF2-BFF3-63F2A405C6BE}"/>
              </a:ext>
            </a:extLst>
          </p:cNvPr>
          <p:cNvSpPr/>
          <p:nvPr/>
        </p:nvSpPr>
        <p:spPr>
          <a:xfrm>
            <a:off x="4064001" y="2988280"/>
            <a:ext cx="441407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4800" b="1" dirty="0" err="1">
                <a:solidFill>
                  <a:sysClr val="windowText" lastClr="000000"/>
                </a:solidFill>
                <a:latin typeface="+mj-lt"/>
              </a:rPr>
              <a:t>Đáp</a:t>
            </a:r>
            <a:r>
              <a:rPr lang="en-US" sz="4800" b="1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+mj-lt"/>
              </a:rPr>
              <a:t>án</a:t>
            </a:r>
            <a:r>
              <a:rPr lang="en-US" sz="4800" b="1" dirty="0">
                <a:solidFill>
                  <a:sysClr val="windowText" lastClr="000000"/>
                </a:solidFill>
                <a:latin typeface="+mj-lt"/>
              </a:rPr>
              <a:t>: 3 874</a:t>
            </a:r>
            <a:endParaRPr lang="en-US" sz="4800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3152626-3447-45C4-874D-54DF97210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619" y="4054878"/>
            <a:ext cx="3148430" cy="3148430"/>
          </a:xfrm>
          <a:prstGeom prst="rect">
            <a:avLst/>
          </a:prstGeom>
        </p:spPr>
      </p:pic>
      <p:pic>
        <p:nvPicPr>
          <p:cNvPr id="48" name="图片 17">
            <a:extLst>
              <a:ext uri="{FF2B5EF4-FFF2-40B4-BE49-F238E27FC236}">
                <a16:creationId xmlns:a16="http://schemas.microsoft.com/office/drawing/2014/main" id="{DD182FEE-1694-4567-9C4A-15CF0B318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2" y="3011979"/>
            <a:ext cx="4384864" cy="438486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C8D569C-B157-42A1-9A5E-6B90FAFF822C}"/>
              </a:ext>
            </a:extLst>
          </p:cNvPr>
          <p:cNvSpPr txBox="1"/>
          <p:nvPr/>
        </p:nvSpPr>
        <p:spPr>
          <a:xfrm>
            <a:off x="2673626" y="1530626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Ba </a:t>
            </a:r>
            <a:r>
              <a:rPr lang="en-US" sz="4800" b="1" dirty="0" err="1">
                <a:solidFill>
                  <a:srgbClr val="002060"/>
                </a:solidFill>
              </a:rPr>
              <a:t>nghìn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tám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bảy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mươi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tư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64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B166BA4C-BEAE-4FF2-BFF3-63F2A405C6BE}"/>
              </a:ext>
            </a:extLst>
          </p:cNvPr>
          <p:cNvSpPr/>
          <p:nvPr/>
        </p:nvSpPr>
        <p:spPr>
          <a:xfrm>
            <a:off x="4064001" y="2988280"/>
            <a:ext cx="441407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2 134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3152626-3447-45C4-874D-54DF97210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619" y="4054878"/>
            <a:ext cx="3148430" cy="3148430"/>
          </a:xfrm>
          <a:prstGeom prst="rect">
            <a:avLst/>
          </a:prstGeom>
        </p:spPr>
      </p:pic>
      <p:pic>
        <p:nvPicPr>
          <p:cNvPr id="48" name="图片 17">
            <a:extLst>
              <a:ext uri="{FF2B5EF4-FFF2-40B4-BE49-F238E27FC236}">
                <a16:creationId xmlns:a16="http://schemas.microsoft.com/office/drawing/2014/main" id="{DD182FEE-1694-4567-9C4A-15CF0B318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2" y="3011979"/>
            <a:ext cx="4384864" cy="4384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63E554-8FF4-4B73-A663-686FE4218209}"/>
              </a:ext>
            </a:extLst>
          </p:cNvPr>
          <p:cNvSpPr txBox="1"/>
          <p:nvPr/>
        </p:nvSpPr>
        <p:spPr>
          <a:xfrm>
            <a:off x="2564296" y="1500809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Hai </a:t>
            </a:r>
            <a:r>
              <a:rPr lang="en-US" sz="4800" b="1" dirty="0" err="1">
                <a:solidFill>
                  <a:srgbClr val="002060"/>
                </a:solidFill>
              </a:rPr>
              <a:t>nghìn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một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mươi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tư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07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B166BA4C-BEAE-4FF2-BFF3-63F2A405C6BE}"/>
              </a:ext>
            </a:extLst>
          </p:cNvPr>
          <p:cNvSpPr/>
          <p:nvPr/>
        </p:nvSpPr>
        <p:spPr>
          <a:xfrm>
            <a:off x="4064001" y="2988280"/>
            <a:ext cx="441407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6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503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3152626-3447-45C4-874D-54DF97210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619" y="4054878"/>
            <a:ext cx="3148430" cy="3148430"/>
          </a:xfrm>
          <a:prstGeom prst="rect">
            <a:avLst/>
          </a:prstGeom>
        </p:spPr>
      </p:pic>
      <p:pic>
        <p:nvPicPr>
          <p:cNvPr id="48" name="图片 17">
            <a:extLst>
              <a:ext uri="{FF2B5EF4-FFF2-40B4-BE49-F238E27FC236}">
                <a16:creationId xmlns:a16="http://schemas.microsoft.com/office/drawing/2014/main" id="{DD182FEE-1694-4567-9C4A-15CF0B318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2" y="3011979"/>
            <a:ext cx="4384864" cy="43848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DDC4C8-3E90-48CA-AB7F-0907FD1F1699}"/>
              </a:ext>
            </a:extLst>
          </p:cNvPr>
          <p:cNvSpPr txBox="1"/>
          <p:nvPr/>
        </p:nvSpPr>
        <p:spPr>
          <a:xfrm>
            <a:off x="2812774" y="1510748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</a:rPr>
              <a:t>Sáu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nghìn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linh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ba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17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2024-05-14T15:28:08Z</dcterms:created>
  <dcterms:modified xsi:type="dcterms:W3CDTF">2024-05-14T15:29:02Z</dcterms:modified>
</cp:coreProperties>
</file>