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21" r:id="rId2"/>
    <p:sldId id="322" r:id="rId3"/>
    <p:sldId id="323" r:id="rId4"/>
    <p:sldId id="271" r:id="rId5"/>
    <p:sldId id="272" r:id="rId6"/>
    <p:sldId id="266" r:id="rId7"/>
    <p:sldId id="288" r:id="rId8"/>
    <p:sldId id="257" r:id="rId9"/>
    <p:sldId id="289" r:id="rId10"/>
    <p:sldId id="325" r:id="rId11"/>
    <p:sldId id="329" r:id="rId12"/>
    <p:sldId id="292" r:id="rId13"/>
    <p:sldId id="290" r:id="rId14"/>
    <p:sldId id="293" r:id="rId15"/>
    <p:sldId id="295" r:id="rId16"/>
    <p:sldId id="279" r:id="rId17"/>
    <p:sldId id="281" r:id="rId18"/>
    <p:sldId id="296" r:id="rId19"/>
    <p:sldId id="282" r:id="rId20"/>
    <p:sldId id="330" r:id="rId21"/>
    <p:sldId id="327" r:id="rId22"/>
    <p:sldId id="298" r:id="rId23"/>
    <p:sldId id="284" r:id="rId24"/>
    <p:sldId id="301" r:id="rId25"/>
    <p:sldId id="315" r:id="rId26"/>
    <p:sldId id="328" r:id="rId27"/>
    <p:sldId id="310" r:id="rId28"/>
    <p:sldId id="306" r:id="rId29"/>
    <p:sldId id="311" r:id="rId30"/>
    <p:sldId id="314" r:id="rId31"/>
    <p:sldId id="33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38F12-888A-411F-8951-1C3F4FC42FB8}" type="datetimeFigureOut">
              <a:rPr lang="en-SG" smtClean="0"/>
              <a:pPr/>
              <a:t>4/5/2024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58969-3DF4-4A96-8BB7-13B301EAA514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212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862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172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8171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2024/5/4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4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036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206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4/5/2024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3807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4/5/2024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3215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4/5/2024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6638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4/5/2024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7020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4/5/2024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189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4/5/2024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1972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20369-0158-4D65-8896-10EF6C120713}" type="datetimeFigureOut">
              <a:rPr lang="en-SG" smtClean="0"/>
              <a:pPr/>
              <a:t>4/5/2024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0561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35" y="3024095"/>
            <a:ext cx="12166460" cy="318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4387" y="413851"/>
            <a:ext cx="11753636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5333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39: </a:t>
            </a:r>
          </a:p>
          <a:p>
            <a:pPr algn="ctr"/>
            <a:r>
              <a:rPr lang="en-US" altLang="zh-CN" sz="5333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TẬP CÁC SỐ VÀ PHÉP TÍNH TRONG PHẠM VI 100</a:t>
            </a: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9844" y="-1746833"/>
            <a:ext cx="812800" cy="8128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345020" y="3073940"/>
            <a:ext cx="3812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400" b="1" i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 THỊ ANH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7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691211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78AB044-9B10-41D1-8616-14B1EF19609E}"/>
              </a:ext>
            </a:extLst>
          </p:cNvPr>
          <p:cNvSpPr/>
          <p:nvPr/>
        </p:nvSpPr>
        <p:spPr>
          <a:xfrm>
            <a:off x="552342" y="639772"/>
            <a:ext cx="26360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5FE634C-3DA2-49E7-859A-FF76AD9F17D7}"/>
              </a:ext>
            </a:extLst>
          </p:cNvPr>
          <p:cNvSpPr/>
          <p:nvPr/>
        </p:nvSpPr>
        <p:spPr>
          <a:xfrm>
            <a:off x="3687816" y="639772"/>
            <a:ext cx="5425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Rung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chuông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5CD9CB1-A853-497E-98E3-3932493D12D4}"/>
              </a:ext>
            </a:extLst>
          </p:cNvPr>
          <p:cNvSpPr txBox="1"/>
          <p:nvPr/>
        </p:nvSpPr>
        <p:spPr>
          <a:xfrm>
            <a:off x="1163781" y="1898072"/>
            <a:ext cx="2812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+ 30 = ….</a:t>
            </a:r>
            <a:endParaRPr lang="en-SG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51BF61-DF9C-42A3-AEB5-9E19F06D549F}"/>
              </a:ext>
            </a:extLst>
          </p:cNvPr>
          <p:cNvSpPr txBox="1"/>
          <p:nvPr/>
        </p:nvSpPr>
        <p:spPr>
          <a:xfrm>
            <a:off x="875343" y="2556207"/>
            <a:ext cx="182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40</a:t>
            </a:r>
            <a:endParaRPr lang="en-SG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7F2454F-1EC3-4D6D-96EE-75332DCED195}"/>
              </a:ext>
            </a:extLst>
          </p:cNvPr>
          <p:cNvSpPr txBox="1"/>
          <p:nvPr/>
        </p:nvSpPr>
        <p:spPr>
          <a:xfrm>
            <a:off x="3937188" y="2556202"/>
            <a:ext cx="182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50</a:t>
            </a:r>
            <a:endParaRPr lang="en-SG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FE0D8B-5AAE-4216-8BCB-4D1C195D3E66}"/>
              </a:ext>
            </a:extLst>
          </p:cNvPr>
          <p:cNvSpPr txBox="1"/>
          <p:nvPr/>
        </p:nvSpPr>
        <p:spPr>
          <a:xfrm>
            <a:off x="6375604" y="2556200"/>
            <a:ext cx="182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 60</a:t>
            </a:r>
            <a:endParaRPr lang="en-SG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9AFCDB6-6103-428A-94CB-4285F434476D}"/>
              </a:ext>
            </a:extLst>
          </p:cNvPr>
          <p:cNvSpPr txBox="1"/>
          <p:nvPr/>
        </p:nvSpPr>
        <p:spPr>
          <a:xfrm>
            <a:off x="1149921" y="3214251"/>
            <a:ext cx="2812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55 - 1 = ….</a:t>
            </a:r>
            <a:endParaRPr lang="en-SG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4F8D0A4-B618-474C-BD90-A278320ADD35}"/>
              </a:ext>
            </a:extLst>
          </p:cNvPr>
          <p:cNvSpPr txBox="1"/>
          <p:nvPr/>
        </p:nvSpPr>
        <p:spPr>
          <a:xfrm>
            <a:off x="861483" y="3872386"/>
            <a:ext cx="182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54</a:t>
            </a:r>
            <a:endParaRPr lang="en-SG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62BEAEF-8D7A-4D2F-ACC6-BC44B59003D6}"/>
              </a:ext>
            </a:extLst>
          </p:cNvPr>
          <p:cNvSpPr txBox="1"/>
          <p:nvPr/>
        </p:nvSpPr>
        <p:spPr>
          <a:xfrm>
            <a:off x="3923328" y="3872381"/>
            <a:ext cx="182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53</a:t>
            </a:r>
            <a:endParaRPr lang="en-SG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E618D77-4AA5-4113-8119-9FD7DDCD751C}"/>
              </a:ext>
            </a:extLst>
          </p:cNvPr>
          <p:cNvSpPr txBox="1"/>
          <p:nvPr/>
        </p:nvSpPr>
        <p:spPr>
          <a:xfrm>
            <a:off x="6361744" y="3872379"/>
            <a:ext cx="182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 52</a:t>
            </a:r>
            <a:endParaRPr lang="en-SG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21DE68F-26D4-4BCF-897E-F6161B3D4A88}"/>
              </a:ext>
            </a:extLst>
          </p:cNvPr>
          <p:cNvSpPr txBox="1"/>
          <p:nvPr/>
        </p:nvSpPr>
        <p:spPr>
          <a:xfrm>
            <a:off x="1149916" y="4558153"/>
            <a:ext cx="2812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+ 2 = ….</a:t>
            </a:r>
            <a:endParaRPr lang="en-SG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F28E320-27FC-432D-A0CB-9ED7568F12FF}"/>
              </a:ext>
            </a:extLst>
          </p:cNvPr>
          <p:cNvSpPr txBox="1"/>
          <p:nvPr/>
        </p:nvSpPr>
        <p:spPr>
          <a:xfrm>
            <a:off x="861478" y="5216288"/>
            <a:ext cx="182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64</a:t>
            </a:r>
            <a:endParaRPr lang="en-SG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32B819C-ACA4-4C67-95F8-43B002C4AA38}"/>
              </a:ext>
            </a:extLst>
          </p:cNvPr>
          <p:cNvSpPr txBox="1"/>
          <p:nvPr/>
        </p:nvSpPr>
        <p:spPr>
          <a:xfrm>
            <a:off x="3923323" y="5216283"/>
            <a:ext cx="182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66</a:t>
            </a:r>
            <a:endParaRPr lang="en-SG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431174C-EAC8-4508-8412-2093C5124873}"/>
              </a:ext>
            </a:extLst>
          </p:cNvPr>
          <p:cNvSpPr txBox="1"/>
          <p:nvPr/>
        </p:nvSpPr>
        <p:spPr>
          <a:xfrm>
            <a:off x="6361739" y="5216281"/>
            <a:ext cx="182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 65</a:t>
            </a:r>
            <a:endParaRPr lang="en-SG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95D75375-C8D0-48CE-A5F5-32B6A4B65EF3}"/>
              </a:ext>
            </a:extLst>
          </p:cNvPr>
          <p:cNvSpPr/>
          <p:nvPr/>
        </p:nvSpPr>
        <p:spPr>
          <a:xfrm>
            <a:off x="3687816" y="2473083"/>
            <a:ext cx="858982" cy="807956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SG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7F669A2-5F71-49F3-9F5F-571DD28957FC}"/>
              </a:ext>
            </a:extLst>
          </p:cNvPr>
          <p:cNvSpPr/>
          <p:nvPr/>
        </p:nvSpPr>
        <p:spPr>
          <a:xfrm>
            <a:off x="6096000" y="5107830"/>
            <a:ext cx="858982" cy="807956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SG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2EC0B59A-D272-4DEC-B965-A894B151C3C9}"/>
              </a:ext>
            </a:extLst>
          </p:cNvPr>
          <p:cNvSpPr/>
          <p:nvPr/>
        </p:nvSpPr>
        <p:spPr>
          <a:xfrm>
            <a:off x="632956" y="3791566"/>
            <a:ext cx="858982" cy="807956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SG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34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3" grpId="0"/>
      <p:bldP spid="14" grpId="0"/>
      <p:bldP spid="15" grpId="0"/>
      <p:bldP spid="16" grpId="0"/>
      <p:bldP spid="22" grpId="0"/>
      <p:bldP spid="23" grpId="0"/>
      <p:bldP spid="24" grpId="0"/>
      <p:bldP spid="25" grpId="0"/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14751" r="19568" b="68007"/>
          <a:stretch/>
        </p:blipFill>
        <p:spPr>
          <a:xfrm>
            <a:off x="0" y="1384663"/>
            <a:ext cx="12192000" cy="5042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104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30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t="14556" r="69573" b="82140"/>
          <a:stretch/>
        </p:blipFill>
        <p:spPr>
          <a:xfrm>
            <a:off x="0" y="1149530"/>
            <a:ext cx="3361765" cy="1028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805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644" y="2178424"/>
            <a:ext cx="5631705" cy="3416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+ 40 =</a:t>
            </a: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+ 20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35931" y="2152300"/>
            <a:ext cx="5303520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– 10 =</a:t>
            </a: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– 40 =</a:t>
            </a: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– 20 =</a:t>
            </a:r>
            <a:endParaRPr lang="en-SG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105" y="2147054"/>
            <a:ext cx="37753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+ 10 =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5611" y="2090056"/>
            <a:ext cx="159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90</a:t>
            </a:r>
          </a:p>
        </p:txBody>
      </p:sp>
      <p:sp>
        <p:nvSpPr>
          <p:cNvPr id="9" name="Rectangle 8"/>
          <p:cNvSpPr/>
          <p:nvPr/>
        </p:nvSpPr>
        <p:spPr>
          <a:xfrm>
            <a:off x="4072514" y="3262942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53581" y="4364520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06463" y="204754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46805" y="3219889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06462" y="4379191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7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4096" r="17950" b="52257"/>
          <a:stretch/>
        </p:blipFill>
        <p:spPr>
          <a:xfrm>
            <a:off x="718457" y="1614311"/>
            <a:ext cx="11212286" cy="5081451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423851"/>
            <a:ext cx="718457" cy="11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91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2098040" y="1268761"/>
            <a:ext cx="1621451" cy="23762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231905" y="1268760"/>
            <a:ext cx="1621451" cy="23762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12225" y="1196752"/>
            <a:ext cx="1621451" cy="23762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1991545" y="4058582"/>
            <a:ext cx="1621451" cy="23762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159897" y="4058582"/>
            <a:ext cx="1621451" cy="23762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00956" y="4014223"/>
            <a:ext cx="1621451" cy="237626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875583" y="1110639"/>
            <a:ext cx="2551076" cy="2773889"/>
            <a:chOff x="0" y="1054055"/>
            <a:chExt cx="2551076" cy="277388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32</a:t>
              </a:r>
              <a:endParaRPr lang="en-US" sz="5400" dirty="0"/>
            </a:p>
            <a:p>
              <a:r>
                <a:rPr lang="en-US" sz="5400"/>
                <a:t>15</a:t>
              </a:r>
              <a:endParaRPr lang="en-US" sz="5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47528" y="278986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47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039098" y="1052737"/>
            <a:ext cx="2551076" cy="2773889"/>
            <a:chOff x="0" y="1054055"/>
            <a:chExt cx="2551076" cy="277388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71</a:t>
              </a:r>
              <a:endParaRPr lang="en-US" sz="5400" dirty="0"/>
            </a:p>
            <a:p>
              <a:r>
                <a:rPr lang="en-US" sz="5400"/>
                <a:t>24</a:t>
              </a:r>
              <a:endParaRPr lang="en-US" sz="5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726200" y="272169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vi-VN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896200" y="980729"/>
            <a:ext cx="2551076" cy="2773889"/>
            <a:chOff x="0" y="1054055"/>
            <a:chExt cx="2551076" cy="277388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40</a:t>
              </a:r>
              <a:endParaRPr lang="en-US" sz="5400" dirty="0"/>
            </a:p>
            <a:p>
              <a:r>
                <a:rPr lang="en-US" sz="5400"/>
                <a:t>39</a:t>
              </a:r>
              <a:endParaRPr lang="en-US" sz="5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8544272" y="264968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79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775520" y="3900195"/>
            <a:ext cx="2551076" cy="2773889"/>
            <a:chOff x="0" y="1054055"/>
            <a:chExt cx="2551076" cy="277388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76</a:t>
              </a:r>
              <a:endParaRPr lang="en-US" sz="5400" dirty="0"/>
            </a:p>
            <a:p>
              <a:r>
                <a:rPr lang="en-US" sz="5400"/>
                <a:t>42</a:t>
              </a:r>
              <a:endParaRPr lang="en-US" sz="5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7975" y="1469553"/>
              <a:ext cx="5943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-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2475520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985084" y="3895472"/>
            <a:ext cx="2551076" cy="2773889"/>
            <a:chOff x="0" y="1054055"/>
            <a:chExt cx="2551076" cy="277388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36</a:t>
              </a:r>
            </a:p>
            <a:p>
              <a:r>
                <a:rPr lang="en-US" sz="5400"/>
                <a:t>21</a:t>
              </a:r>
              <a:endParaRPr lang="en-US" sz="5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07975" y="1469553"/>
              <a:ext cx="5591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-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5614635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7896200" y="3861049"/>
            <a:ext cx="2551076" cy="2773889"/>
            <a:chOff x="0" y="1054055"/>
            <a:chExt cx="2551076" cy="2773889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47</a:t>
              </a:r>
              <a:endParaRPr lang="en-US" sz="5400" dirty="0"/>
            </a:p>
            <a:p>
              <a:r>
                <a:rPr lang="en-US" sz="5400"/>
                <a:t>22</a:t>
              </a:r>
              <a:endParaRPr lang="en-US" sz="5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7975" y="1469553"/>
              <a:ext cx="6621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-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8583302" y="5488741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37336"/>
            <a:ext cx="718457" cy="1196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5238" y="381769"/>
            <a:ext cx="748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b, Đặt tính rồi tính:</a:t>
            </a:r>
            <a:endParaRPr lang="en-SG" sz="4000"/>
          </a:p>
        </p:txBody>
      </p:sp>
    </p:spTree>
    <p:extLst>
      <p:ext uri="{BB962C8B-B14F-4D97-AF65-F5344CB8AC3E}">
        <p14:creationId xmlns:p14="http://schemas.microsoft.com/office/powerpoint/2010/main" val="1162652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8" grpId="0"/>
      <p:bldP spid="44" grpId="0"/>
      <p:bldP spid="50" grpId="0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3534" b="70306"/>
          <a:stretch/>
        </p:blipFill>
        <p:spPr>
          <a:xfrm>
            <a:off x="398597" y="188260"/>
            <a:ext cx="3622074" cy="97200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50144" r="6112" b="11869"/>
          <a:stretch/>
        </p:blipFill>
        <p:spPr>
          <a:xfrm>
            <a:off x="0" y="995850"/>
            <a:ext cx="11771157" cy="5620871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EB963A57-3994-49B6-A744-7C440740DBBF}"/>
              </a:ext>
            </a:extLst>
          </p:cNvPr>
          <p:cNvCxnSpPr>
            <a:cxnSpLocks/>
          </p:cNvCxnSpPr>
          <p:nvPr/>
        </p:nvCxnSpPr>
        <p:spPr>
          <a:xfrm flipV="1">
            <a:off x="4545874" y="4413068"/>
            <a:ext cx="3549831" cy="160890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41074" y="4384766"/>
            <a:ext cx="3675017" cy="165027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67200" y="2791098"/>
            <a:ext cx="3622766" cy="435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2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13109" r="17663" b="76932"/>
          <a:stretch/>
        </p:blipFill>
        <p:spPr>
          <a:xfrm>
            <a:off x="130629" y="3123387"/>
            <a:ext cx="11921671" cy="3174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337" y="2312126"/>
            <a:ext cx="1018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/>
              <a:t>)</a:t>
            </a:r>
            <a:endParaRPr lang="en-SG" sz="4000" b="1"/>
          </a:p>
        </p:txBody>
      </p:sp>
      <p:sp>
        <p:nvSpPr>
          <p:cNvPr id="2" name="TextBox 1"/>
          <p:cNvSpPr txBox="1"/>
          <p:nvPr/>
        </p:nvSpPr>
        <p:spPr>
          <a:xfrm>
            <a:off x="3971108" y="3944982"/>
            <a:ext cx="9666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64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5382" y="4763810"/>
            <a:ext cx="105809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14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24607" y="3944982"/>
            <a:ext cx="10972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46</a:t>
            </a:r>
            <a:endParaRPr lang="en-SG" sz="5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0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1233" y="2329934"/>
            <a:ext cx="6086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7" t="28448" r="18288" b="61837"/>
          <a:stretch/>
        </p:blipFill>
        <p:spPr>
          <a:xfrm>
            <a:off x="-104503" y="3159003"/>
            <a:ext cx="12156803" cy="35828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7417" y="4086466"/>
            <a:ext cx="100584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76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2319" y="4963886"/>
            <a:ext cx="101890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70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63795" y="4054892"/>
            <a:ext cx="103196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80</a:t>
            </a:r>
            <a:endParaRPr lang="en-SG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9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169818"/>
            <a:ext cx="11640256" cy="1071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42469" r="8122" b="10453"/>
          <a:stretch/>
        </p:blipFill>
        <p:spPr>
          <a:xfrm>
            <a:off x="91441" y="1240972"/>
            <a:ext cx="12100560" cy="5617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6584" y="6118412"/>
            <a:ext cx="2116183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10678" y="6136341"/>
            <a:ext cx="2249628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9671" y="6163235"/>
            <a:ext cx="2152555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46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896264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5F9242C-31E9-41D6-B5CD-FA1185380CFC}"/>
              </a:ext>
            </a:extLst>
          </p:cNvPr>
          <p:cNvSpPr/>
          <p:nvPr/>
        </p:nvSpPr>
        <p:spPr>
          <a:xfrm>
            <a:off x="1066944" y="0"/>
            <a:ext cx="9503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Đúng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Đ,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sai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3C288D6-83BA-4F2A-B02C-0B39CD1A1B99}"/>
              </a:ext>
            </a:extLst>
          </p:cNvPr>
          <p:cNvGrpSpPr/>
          <p:nvPr/>
        </p:nvGrpSpPr>
        <p:grpSpPr>
          <a:xfrm>
            <a:off x="1066790" y="1191491"/>
            <a:ext cx="2064333" cy="1694445"/>
            <a:chOff x="1066790" y="1191491"/>
            <a:chExt cx="2064333" cy="169444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9D88DEE-E298-41AD-ABAE-A03AF424FDD9}"/>
                </a:ext>
              </a:extLst>
            </p:cNvPr>
            <p:cNvGrpSpPr/>
            <p:nvPr/>
          </p:nvGrpSpPr>
          <p:grpSpPr>
            <a:xfrm>
              <a:off x="1066790" y="1191491"/>
              <a:ext cx="1177643" cy="1694445"/>
              <a:chOff x="1066790" y="1191491"/>
              <a:chExt cx="1177643" cy="1694445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D8F8F49D-3DAC-40D0-B6DF-D8CB8455AE10}"/>
                  </a:ext>
                </a:extLst>
              </p:cNvPr>
              <p:cNvSpPr txBox="1"/>
              <p:nvPr/>
            </p:nvSpPr>
            <p:spPr>
              <a:xfrm>
                <a:off x="1440873" y="1191491"/>
                <a:ext cx="7481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34</a:t>
                </a:r>
                <a:endParaRPr lang="en-SG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8C932900-4A2B-4703-911F-5FB8D68D7E1D}"/>
                  </a:ext>
                </a:extLst>
              </p:cNvPr>
              <p:cNvSpPr txBox="1"/>
              <p:nvPr/>
            </p:nvSpPr>
            <p:spPr>
              <a:xfrm>
                <a:off x="1440868" y="1676407"/>
                <a:ext cx="7481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52</a:t>
                </a:r>
                <a:endParaRPr lang="en-SG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BA438A57-DC4B-4238-A7FF-8FA963A4A5B5}"/>
                  </a:ext>
                </a:extLst>
              </p:cNvPr>
              <p:cNvSpPr txBox="1"/>
              <p:nvPr/>
            </p:nvSpPr>
            <p:spPr>
              <a:xfrm>
                <a:off x="1066790" y="1433949"/>
                <a:ext cx="7481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endParaRPr lang="en-SG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xmlns="" id="{9FCA8F42-F44F-4324-89B9-3B9FEBFB40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5345" y="2295028"/>
                <a:ext cx="103908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087714C7-A171-4EE2-AC08-3365C2BB8C32}"/>
                  </a:ext>
                </a:extLst>
              </p:cNvPr>
              <p:cNvSpPr txBox="1"/>
              <p:nvPr/>
            </p:nvSpPr>
            <p:spPr>
              <a:xfrm>
                <a:off x="1385458" y="2239605"/>
                <a:ext cx="7481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86</a:t>
                </a:r>
                <a:endParaRPr lang="en-SG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374BC77-096D-4884-8C89-A0DF7CDBB921}"/>
                </a:ext>
              </a:extLst>
            </p:cNvPr>
            <p:cNvSpPr/>
            <p:nvPr/>
          </p:nvSpPr>
          <p:spPr>
            <a:xfrm>
              <a:off x="2382978" y="1983295"/>
              <a:ext cx="748145" cy="64632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F22B966-3CBF-45BD-9D1E-5CC3D2571BEF}"/>
              </a:ext>
            </a:extLst>
          </p:cNvPr>
          <p:cNvSpPr/>
          <p:nvPr/>
        </p:nvSpPr>
        <p:spPr>
          <a:xfrm>
            <a:off x="2404751" y="1984727"/>
            <a:ext cx="748145" cy="6463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SG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DE35422-1F04-434A-A43D-5103BB554779}"/>
              </a:ext>
            </a:extLst>
          </p:cNvPr>
          <p:cNvGrpSpPr/>
          <p:nvPr/>
        </p:nvGrpSpPr>
        <p:grpSpPr>
          <a:xfrm>
            <a:off x="5223159" y="1191487"/>
            <a:ext cx="2064333" cy="1694445"/>
            <a:chOff x="1066790" y="1191491"/>
            <a:chExt cx="2064333" cy="169444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27291C1F-FD18-4B01-B661-3612A5B77700}"/>
                </a:ext>
              </a:extLst>
            </p:cNvPr>
            <p:cNvGrpSpPr/>
            <p:nvPr/>
          </p:nvGrpSpPr>
          <p:grpSpPr>
            <a:xfrm>
              <a:off x="1066790" y="1191491"/>
              <a:ext cx="1177643" cy="1694445"/>
              <a:chOff x="1066790" y="1191491"/>
              <a:chExt cx="1177643" cy="169444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B5527A3D-BE9A-41DF-A2AB-3F5E54C20104}"/>
                  </a:ext>
                </a:extLst>
              </p:cNvPr>
              <p:cNvSpPr txBox="1"/>
              <p:nvPr/>
            </p:nvSpPr>
            <p:spPr>
              <a:xfrm>
                <a:off x="1440873" y="1191491"/>
                <a:ext cx="7481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67</a:t>
                </a:r>
                <a:endParaRPr lang="en-SG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6C88012E-A308-40BD-BA2F-C090472B7C9A}"/>
                  </a:ext>
                </a:extLst>
              </p:cNvPr>
              <p:cNvSpPr txBox="1"/>
              <p:nvPr/>
            </p:nvSpPr>
            <p:spPr>
              <a:xfrm>
                <a:off x="1440868" y="1676407"/>
                <a:ext cx="7481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</a:t>
                </a:r>
                <a:endParaRPr lang="en-SG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F4D2E17A-41DD-4D8B-B08B-9BE197F96F7E}"/>
                  </a:ext>
                </a:extLst>
              </p:cNvPr>
              <p:cNvSpPr txBox="1"/>
              <p:nvPr/>
            </p:nvSpPr>
            <p:spPr>
              <a:xfrm>
                <a:off x="1066790" y="1433949"/>
                <a:ext cx="7481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endParaRPr lang="en-SG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CA0BFE1F-C352-4368-863C-2D69D420FD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5345" y="2295028"/>
                <a:ext cx="103908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DF2914E1-A5AF-4181-BA7D-BE9F7294DCFD}"/>
                  </a:ext>
                </a:extLst>
              </p:cNvPr>
              <p:cNvSpPr txBox="1"/>
              <p:nvPr/>
            </p:nvSpPr>
            <p:spPr>
              <a:xfrm>
                <a:off x="1385458" y="2239605"/>
                <a:ext cx="7481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</a:t>
                </a:r>
                <a:endParaRPr lang="en-SG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52E4FB73-1FC4-4696-A113-6B870140AF4F}"/>
                </a:ext>
              </a:extLst>
            </p:cNvPr>
            <p:cNvSpPr/>
            <p:nvPr/>
          </p:nvSpPr>
          <p:spPr>
            <a:xfrm>
              <a:off x="2382978" y="1983295"/>
              <a:ext cx="748145" cy="64632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F941BC3-1A80-4D2D-8A80-13B1F2A0A09B}"/>
              </a:ext>
            </a:extLst>
          </p:cNvPr>
          <p:cNvGrpSpPr/>
          <p:nvPr/>
        </p:nvGrpSpPr>
        <p:grpSpPr>
          <a:xfrm>
            <a:off x="8825348" y="1191482"/>
            <a:ext cx="2064333" cy="1694445"/>
            <a:chOff x="1066790" y="1191491"/>
            <a:chExt cx="2064333" cy="169444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BE6B6649-FA40-4A0A-AD2C-C2FCBF72800A}"/>
                </a:ext>
              </a:extLst>
            </p:cNvPr>
            <p:cNvGrpSpPr/>
            <p:nvPr/>
          </p:nvGrpSpPr>
          <p:grpSpPr>
            <a:xfrm>
              <a:off x="1066790" y="1191491"/>
              <a:ext cx="1177643" cy="1694445"/>
              <a:chOff x="1066790" y="1191491"/>
              <a:chExt cx="1177643" cy="169444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A38769FE-775C-4EF2-9F69-C24A25363063}"/>
                  </a:ext>
                </a:extLst>
              </p:cNvPr>
              <p:cNvSpPr txBox="1"/>
              <p:nvPr/>
            </p:nvSpPr>
            <p:spPr>
              <a:xfrm>
                <a:off x="1440873" y="1191491"/>
                <a:ext cx="7481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96</a:t>
                </a:r>
                <a:endParaRPr lang="en-SG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6DA7155F-A3E6-41B1-857C-997095235003}"/>
                  </a:ext>
                </a:extLst>
              </p:cNvPr>
              <p:cNvSpPr txBox="1"/>
              <p:nvPr/>
            </p:nvSpPr>
            <p:spPr>
              <a:xfrm>
                <a:off x="1440868" y="1676407"/>
                <a:ext cx="7481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SG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39CDA727-9F59-400F-9D87-77F43577618C}"/>
                  </a:ext>
                </a:extLst>
              </p:cNvPr>
              <p:cNvSpPr txBox="1"/>
              <p:nvPr/>
            </p:nvSpPr>
            <p:spPr>
              <a:xfrm>
                <a:off x="1066790" y="1433949"/>
                <a:ext cx="7481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endParaRPr lang="en-SG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1720B0D2-8B7D-44BE-8783-46AE29A509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5345" y="2295028"/>
                <a:ext cx="103908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25C34AC9-EFB9-4390-8769-9763FC68E51D}"/>
                  </a:ext>
                </a:extLst>
              </p:cNvPr>
              <p:cNvSpPr txBox="1"/>
              <p:nvPr/>
            </p:nvSpPr>
            <p:spPr>
              <a:xfrm>
                <a:off x="1385458" y="2239605"/>
                <a:ext cx="7481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91</a:t>
                </a:r>
                <a:endParaRPr lang="en-SG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64B36788-276A-4062-A604-3E4BFD9B453C}"/>
                </a:ext>
              </a:extLst>
            </p:cNvPr>
            <p:cNvSpPr/>
            <p:nvPr/>
          </p:nvSpPr>
          <p:spPr>
            <a:xfrm>
              <a:off x="2382978" y="1983295"/>
              <a:ext cx="748145" cy="64632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12370C1-EED5-423F-A8E9-19FCDA97873A}"/>
              </a:ext>
            </a:extLst>
          </p:cNvPr>
          <p:cNvSpPr/>
          <p:nvPr/>
        </p:nvSpPr>
        <p:spPr>
          <a:xfrm>
            <a:off x="6539347" y="1983286"/>
            <a:ext cx="748145" cy="6463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SG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57221BC-C9E2-44FC-A549-A16079693AD4}"/>
              </a:ext>
            </a:extLst>
          </p:cNvPr>
          <p:cNvSpPr/>
          <p:nvPr/>
        </p:nvSpPr>
        <p:spPr>
          <a:xfrm>
            <a:off x="10155391" y="1999571"/>
            <a:ext cx="748145" cy="64631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SG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61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3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91660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16955" r="77822" b="79551"/>
          <a:stretch/>
        </p:blipFill>
        <p:spPr>
          <a:xfrm>
            <a:off x="304800" y="0"/>
            <a:ext cx="1876697" cy="1628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24268" r="12721" b="62110"/>
          <a:stretch/>
        </p:blipFill>
        <p:spPr>
          <a:xfrm>
            <a:off x="0" y="1628775"/>
            <a:ext cx="12393706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3065" y="2299066"/>
            <a:ext cx="420866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C00000"/>
                </a:solidFill>
              </a:rPr>
              <a:t>1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125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C00000"/>
                </a:solidFill>
              </a:rPr>
              <a:t>7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4788" y="2171701"/>
            <a:ext cx="42862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3438" y="2171701"/>
            <a:ext cx="6000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2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5236" y="2171700"/>
            <a:ext cx="57150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7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7719" y="3671890"/>
            <a:ext cx="39220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87113" y="3657602"/>
            <a:ext cx="4571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4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6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45485" r="10274" b="12151"/>
          <a:stretch/>
        </p:blipFill>
        <p:spPr>
          <a:xfrm>
            <a:off x="249061" y="1062319"/>
            <a:ext cx="11476774" cy="5681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4066" b="70306"/>
          <a:stretch/>
        </p:blipFill>
        <p:spPr>
          <a:xfrm>
            <a:off x="304468" y="26894"/>
            <a:ext cx="3554838" cy="101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9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50639" r="9876" b="20667"/>
          <a:stretch/>
        </p:blipFill>
        <p:spPr>
          <a:xfrm>
            <a:off x="53788" y="968983"/>
            <a:ext cx="12192000" cy="61501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43" y="156754"/>
            <a:ext cx="1165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2"/>
                </a:solidFill>
              </a:rPr>
              <a:t>2.   a,</a:t>
            </a:r>
            <a:r>
              <a:rPr lang="en-US" sz="4000"/>
              <a:t>Kết quả phép tính trong mỗi ngôi sao.</a:t>
            </a:r>
            <a:endParaRPr lang="en-SG" sz="4000"/>
          </a:p>
        </p:txBody>
      </p:sp>
      <p:sp>
        <p:nvSpPr>
          <p:cNvPr id="12" name="TextBox 11"/>
          <p:cNvSpPr txBox="1"/>
          <p:nvPr/>
        </p:nvSpPr>
        <p:spPr>
          <a:xfrm>
            <a:off x="9629775" y="864640"/>
            <a:ext cx="2400300" cy="2150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3" name="12-Point Star 12"/>
          <p:cNvSpPr/>
          <p:nvPr/>
        </p:nvSpPr>
        <p:spPr>
          <a:xfrm>
            <a:off x="10094559" y="5407373"/>
            <a:ext cx="2097441" cy="145062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12-Point Star 13"/>
          <p:cNvSpPr/>
          <p:nvPr/>
        </p:nvSpPr>
        <p:spPr>
          <a:xfrm>
            <a:off x="3836634" y="5376453"/>
            <a:ext cx="2097441" cy="148154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12-Point Star 14"/>
          <p:cNvSpPr/>
          <p:nvPr/>
        </p:nvSpPr>
        <p:spPr>
          <a:xfrm>
            <a:off x="1166832" y="4883803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12-Point Star 19"/>
          <p:cNvSpPr/>
          <p:nvPr/>
        </p:nvSpPr>
        <p:spPr>
          <a:xfrm>
            <a:off x="8984466" y="1465729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12-Point Star 21"/>
          <p:cNvSpPr/>
          <p:nvPr/>
        </p:nvSpPr>
        <p:spPr>
          <a:xfrm>
            <a:off x="833177" y="1026030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12-Point Star 23"/>
          <p:cNvSpPr/>
          <p:nvPr/>
        </p:nvSpPr>
        <p:spPr>
          <a:xfrm>
            <a:off x="6821095" y="5607424"/>
            <a:ext cx="1934546" cy="1414311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TextBox 24"/>
          <p:cNvSpPr txBox="1"/>
          <p:nvPr/>
        </p:nvSpPr>
        <p:spPr>
          <a:xfrm>
            <a:off x="9340663" y="2033780"/>
            <a:ext cx="1271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</a:rPr>
              <a:t>26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24706" y="5657010"/>
            <a:ext cx="1169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</a:rPr>
              <a:t>40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48777" y="1658092"/>
            <a:ext cx="1048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23279" y="5458705"/>
            <a:ext cx="109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64431" y="5716260"/>
            <a:ext cx="1058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40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41809" y="6115050"/>
            <a:ext cx="98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55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pic>
        <p:nvPicPr>
          <p:cNvPr id="17" name="图片 17">
            <a:extLst>
              <a:ext uri="{FF2B5EF4-FFF2-40B4-BE49-F238E27FC236}">
                <a16:creationId xmlns:a16="http://schemas.microsoft.com/office/drawing/2014/main" xmlns="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778" y="-167345"/>
            <a:ext cx="1667222" cy="144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1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23377 0.1898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8884 0.128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0" y="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76181 0.481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6007 0.5386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3.33333E-6 L -0.29117 0.607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" y="3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02643 0.5388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0" grpId="0" animBg="1"/>
      <p:bldP spid="22" grpId="0" animBg="1"/>
      <p:bldP spid="24" grpId="0" animBg="1"/>
      <p:bldP spid="25" grpId="0"/>
      <p:bldP spid="27" grpId="0"/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9822" b="20384"/>
          <a:stretch/>
        </p:blipFill>
        <p:spPr>
          <a:xfrm>
            <a:off x="171450" y="766482"/>
            <a:ext cx="11836774" cy="6078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6838" b="20384"/>
          <a:stretch/>
        </p:blipFill>
        <p:spPr>
          <a:xfrm>
            <a:off x="171450" y="3802170"/>
            <a:ext cx="12206288" cy="3043237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0007" y="773221"/>
            <a:ext cx="3879056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47 - 7</a:t>
            </a:r>
            <a:endParaRPr lang="en-SG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414497" y="827010"/>
            <a:ext cx="3976688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+ 5</a:t>
            </a:r>
            <a:endParaRPr lang="en-SG" sz="4000" dirty="0">
              <a:solidFill>
                <a:schemeClr val="tx1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889772" y="758933"/>
            <a:ext cx="4414838" cy="304323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+ 10</a:t>
            </a:r>
            <a:endParaRPr lang="en-SG" sz="3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200025"/>
            <a:ext cx="11640256" cy="1081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6212" r="8462" b="49791"/>
          <a:stretch/>
        </p:blipFill>
        <p:spPr>
          <a:xfrm>
            <a:off x="-93309" y="1282347"/>
            <a:ext cx="12271022" cy="53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79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6212" r="9904" b="85957"/>
          <a:stretch/>
        </p:blipFill>
        <p:spPr>
          <a:xfrm>
            <a:off x="257175" y="1"/>
            <a:ext cx="11801476" cy="1271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5938" y="2886075"/>
            <a:ext cx="965834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Còn 23 cây hoa hồng chưa nở hoa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2" t="14791" r="37646" b="81684"/>
          <a:stretch/>
        </p:blipFill>
        <p:spPr>
          <a:xfrm>
            <a:off x="607219" y="1271589"/>
            <a:ext cx="11101388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25396" r="10583" b="50406"/>
          <a:stretch/>
        </p:blipFill>
        <p:spPr>
          <a:xfrm>
            <a:off x="-1" y="3729038"/>
            <a:ext cx="12192001" cy="3128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5876" y="1443038"/>
            <a:ext cx="182880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0425" y="1443038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29250" y="1443038"/>
            <a:ext cx="1757363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58338" y="1443038"/>
            <a:ext cx="16287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9025" y="1447520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97583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237067" y="1281288"/>
            <a:ext cx="11683999" cy="5492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79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819"/>
          <a:stretch/>
        </p:blipFill>
        <p:spPr>
          <a:xfrm>
            <a:off x="-213078" y="129647"/>
            <a:ext cx="12112978" cy="6581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8104" y="2815243"/>
            <a:ext cx="1100438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0037" y="3871912"/>
            <a:ext cx="87153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6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094" y="3888531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1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5882" y="4961819"/>
            <a:ext cx="1129553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80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6931" y="6051176"/>
            <a:ext cx="87153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5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65093" y="6024059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3</a:t>
            </a:r>
            <a:endParaRPr lang="en-SG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94456" y="1281288"/>
            <a:ext cx="12097544" cy="5492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61882" r="51179" b="34561"/>
          <a:stretch/>
        </p:blipFill>
        <p:spPr>
          <a:xfrm>
            <a:off x="757238" y="2371724"/>
            <a:ext cx="9143999" cy="10572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044" y="3571875"/>
            <a:ext cx="582012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hai lớp có 67 bạn cùng tham gia buổi cắm trại.</a:t>
            </a:r>
            <a:endParaRPr lang="en-SG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663" y="2471739"/>
            <a:ext cx="14504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SG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0438" y="2517905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8942" y="2517905"/>
            <a:ext cx="140758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35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6763" y="2517905"/>
            <a:ext cx="12287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67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45661" y="2508940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=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0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pic>
        <p:nvPicPr>
          <p:cNvPr id="6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9844" y="-1746833"/>
            <a:ext cx="812800" cy="812800"/>
          </a:xfrm>
          <a:prstGeom prst="rect">
            <a:avLst/>
          </a:prstGeom>
        </p:spPr>
      </p:pic>
      <p:sp>
        <p:nvSpPr>
          <p:cNvPr id="7" name="文本框 1"/>
          <p:cNvSpPr txBox="1"/>
          <p:nvPr/>
        </p:nvSpPr>
        <p:spPr>
          <a:xfrm>
            <a:off x="2395470" y="1077715"/>
            <a:ext cx="7250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CỦNG CỐ- DẶN DÒ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47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t="6897" r="8462" b="74055"/>
          <a:stretch/>
        </p:blipFill>
        <p:spPr>
          <a:xfrm>
            <a:off x="90311" y="1241778"/>
            <a:ext cx="12101689" cy="56162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29867" y="3251200"/>
            <a:ext cx="4402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9023" y="3251198"/>
            <a:ext cx="6619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14648" y="3382078"/>
            <a:ext cx="6745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90489" y="3443111"/>
            <a:ext cx="5094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SG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r="77369" b="89527"/>
          <a:stretch/>
        </p:blipFill>
        <p:spPr>
          <a:xfrm>
            <a:off x="0" y="0"/>
            <a:ext cx="2877671" cy="990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7227" r="60650" b="68915"/>
          <a:stretch/>
        </p:blipFill>
        <p:spPr>
          <a:xfrm>
            <a:off x="0" y="1064911"/>
            <a:ext cx="4854388" cy="1941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6088" y="5100638"/>
            <a:ext cx="585787" cy="131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31633" r="61093" b="64121"/>
          <a:stretch/>
        </p:blipFill>
        <p:spPr>
          <a:xfrm>
            <a:off x="-1" y="3822540"/>
            <a:ext cx="4706471" cy="21527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86846" y="4634625"/>
            <a:ext cx="6113054" cy="1998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8" t="31857" r="9893" b="64553"/>
          <a:stretch/>
        </p:blipFill>
        <p:spPr>
          <a:xfrm>
            <a:off x="5338482" y="4271555"/>
            <a:ext cx="6853518" cy="16270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6" t="31411" r="34713" b="64403"/>
          <a:stretch/>
        </p:blipFill>
        <p:spPr>
          <a:xfrm>
            <a:off x="5338863" y="996138"/>
            <a:ext cx="6871063" cy="18968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59306" y="4175890"/>
            <a:ext cx="50561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</a:rPr>
              <a:t>3</a:t>
            </a:r>
            <a:endParaRPr lang="en-SG" sz="80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72185" y="1452282"/>
            <a:ext cx="11449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60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4449" y="4483249"/>
            <a:ext cx="11126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90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82128" y="4517511"/>
            <a:ext cx="96473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6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2" r="11015" b="34526"/>
          <a:stretch/>
        </p:blipFill>
        <p:spPr>
          <a:xfrm>
            <a:off x="259644" y="1004711"/>
            <a:ext cx="11640256" cy="5592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76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t="38682" r="11015" b="42662"/>
          <a:stretch/>
        </p:blipFill>
        <p:spPr>
          <a:xfrm>
            <a:off x="470264" y="1004711"/>
            <a:ext cx="11429636" cy="4155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703" y="5159828"/>
            <a:ext cx="11338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a, Nam bước chân dài nhất.</a:t>
            </a:r>
            <a:endParaRPr lang="en-SG" sz="40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703" y="5852160"/>
            <a:ext cx="1031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latin typeface="+mj-lt"/>
              </a:rPr>
              <a:t>b, Việt có bước chân ngắn nhất.</a:t>
            </a:r>
            <a:endParaRPr lang="en-SG"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81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65021" r="12407" b="7819"/>
          <a:stretch/>
        </p:blipFill>
        <p:spPr>
          <a:xfrm>
            <a:off x="0" y="1128888"/>
            <a:ext cx="11753145" cy="545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34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644" y="1606731"/>
            <a:ext cx="72252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latin typeface="+mj-lt"/>
              </a:rPr>
              <a:t>          Bạn Việt ghép hai trong ba tấm thẻ như hình vẽ để được một số có hai chữ số. Việt có thể ghép được những số: </a:t>
            </a:r>
            <a:endParaRPr lang="en-SG" sz="400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926" y="4402183"/>
            <a:ext cx="1556656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6" name="TextBox 15"/>
          <p:cNvSpPr txBox="1"/>
          <p:nvPr/>
        </p:nvSpPr>
        <p:spPr>
          <a:xfrm>
            <a:off x="3788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7" name="TextBox 16"/>
          <p:cNvSpPr txBox="1"/>
          <p:nvPr/>
        </p:nvSpPr>
        <p:spPr>
          <a:xfrm>
            <a:off x="4550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8" name="TextBox 17"/>
          <p:cNvSpPr txBox="1"/>
          <p:nvPr/>
        </p:nvSpPr>
        <p:spPr>
          <a:xfrm>
            <a:off x="711925" y="4506686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9" name="TextBox 18"/>
          <p:cNvSpPr txBox="1"/>
          <p:nvPr/>
        </p:nvSpPr>
        <p:spPr>
          <a:xfrm>
            <a:off x="259645" y="4524234"/>
            <a:ext cx="1448132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37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1680" y="4524234"/>
            <a:ext cx="146822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30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41166" y="4503982"/>
            <a:ext cx="138793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70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13294" y="4503983"/>
            <a:ext cx="133228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73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" t="65694" r="85504" b="29753"/>
          <a:stretch/>
        </p:blipFill>
        <p:spPr>
          <a:xfrm>
            <a:off x="174811" y="1264024"/>
            <a:ext cx="1237129" cy="12236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7" t="65828" r="15615" b="10199"/>
          <a:stretch/>
        </p:blipFill>
        <p:spPr>
          <a:xfrm>
            <a:off x="8084627" y="1875865"/>
            <a:ext cx="4107373" cy="48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0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341</Words>
  <Application>Microsoft Office PowerPoint</Application>
  <PresentationFormat>Custom</PresentationFormat>
  <Paragraphs>142</Paragraphs>
  <Slides>31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Hường Phạm</dc:creator>
  <cp:lastModifiedBy>ismail - [2010]</cp:lastModifiedBy>
  <cp:revision>113</cp:revision>
  <dcterms:created xsi:type="dcterms:W3CDTF">2020-08-15T03:21:16Z</dcterms:created>
  <dcterms:modified xsi:type="dcterms:W3CDTF">2024-05-04T01:18:01Z</dcterms:modified>
</cp:coreProperties>
</file>