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6" r:id="rId2"/>
    <p:sldId id="262" r:id="rId3"/>
    <p:sldId id="288" r:id="rId4"/>
    <p:sldId id="289" r:id="rId5"/>
    <p:sldId id="290" r:id="rId6"/>
    <p:sldId id="291" r:id="rId7"/>
    <p:sldId id="259" r:id="rId8"/>
    <p:sldId id="292" r:id="rId9"/>
    <p:sldId id="293" r:id="rId10"/>
    <p:sldId id="294" r:id="rId11"/>
    <p:sldId id="295" r:id="rId12"/>
    <p:sldId id="29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</p14:sldIdLst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295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tenGV"/>
          <p:cNvSpPr/>
          <p:nvPr/>
        </p:nvSpPr>
        <p:spPr>
          <a:xfrm>
            <a:off x="4521654" y="5431464"/>
            <a:ext cx="3121367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67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 THỊ ANH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25E811-67A0-4042-A82F-3378A7151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r="41262" b="83905"/>
          <a:stretch/>
        </p:blipFill>
        <p:spPr>
          <a:xfrm>
            <a:off x="322220" y="442914"/>
            <a:ext cx="1086200" cy="1032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1CA014-17C5-4177-9FB8-2C9174F40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0" t="65741" r="42302" b="18164"/>
          <a:stretch/>
        </p:blipFill>
        <p:spPr>
          <a:xfrm>
            <a:off x="3266108" y="442913"/>
            <a:ext cx="1086199" cy="1032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51B23E-1B27-458D-B123-DFBDCD869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60" t="32699" r="41844" b="50671"/>
          <a:stretch/>
        </p:blipFill>
        <p:spPr>
          <a:xfrm>
            <a:off x="4631377" y="447863"/>
            <a:ext cx="1128156" cy="1066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DB8B48-08D4-41E3-978E-DF89F0625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32" t="16179" r="40099" b="67726"/>
          <a:stretch/>
        </p:blipFill>
        <p:spPr>
          <a:xfrm>
            <a:off x="1692627" y="450833"/>
            <a:ext cx="1294411" cy="10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338211"/>
            <a:ext cx="3626275" cy="3230402"/>
          </a:xfrm>
          <a:prstGeom prst="rect">
            <a:avLst/>
          </a:prstGeom>
        </p:spPr>
      </p:pic>
      <p:pic>
        <p:nvPicPr>
          <p:cNvPr id="11" name="light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4985" y="2159496"/>
            <a:ext cx="7391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CỐ- DẶN DÒ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69" y="2016312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719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dưới đây là khối lập phương?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106F32-636B-4710-AA57-AAA477824A54}"/>
              </a:ext>
            </a:extLst>
          </p:cNvPr>
          <p:cNvSpPr txBox="1"/>
          <p:nvPr/>
        </p:nvSpPr>
        <p:spPr>
          <a:xfrm>
            <a:off x="1485862" y="3929188"/>
            <a:ext cx="74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hình nào dưới đây là khối hộp chữ nhật?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4662721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35661C0-B1ED-4669-A9D8-BFF2B8AF00BE}"/>
              </a:ext>
            </a:extLst>
          </p:cNvPr>
          <p:cNvSpPr/>
          <p:nvPr/>
        </p:nvSpPr>
        <p:spPr>
          <a:xfrm>
            <a:off x="3463081" y="209351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116677C-03FB-40A5-BBAE-4F36A3813370}"/>
              </a:ext>
            </a:extLst>
          </p:cNvPr>
          <p:cNvSpPr/>
          <p:nvPr/>
        </p:nvSpPr>
        <p:spPr>
          <a:xfrm>
            <a:off x="7578397" y="207668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56891B5-DF44-40CD-9166-F6C538543F61}"/>
              </a:ext>
            </a:extLst>
          </p:cNvPr>
          <p:cNvSpPr/>
          <p:nvPr/>
        </p:nvSpPr>
        <p:spPr>
          <a:xfrm>
            <a:off x="3405025" y="4678397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91A476-3B72-43FD-A2B3-DBA9175ED84D}"/>
              </a:ext>
            </a:extLst>
          </p:cNvPr>
          <p:cNvSpPr/>
          <p:nvPr/>
        </p:nvSpPr>
        <p:spPr>
          <a:xfrm>
            <a:off x="6126968" y="4647053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08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Xem hình sau rồi tìm số thích hợp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FB7F9E-3367-487D-AA22-2850ACEEFBCB}"/>
              </a:ext>
            </a:extLst>
          </p:cNvPr>
          <p:cNvSpPr/>
          <p:nvPr/>
        </p:nvSpPr>
        <p:spPr>
          <a:xfrm>
            <a:off x="3193143" y="379842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48859A3-7C92-434A-848D-3E32C5A0DFC3}"/>
              </a:ext>
            </a:extLst>
          </p:cNvPr>
          <p:cNvSpPr/>
          <p:nvPr/>
        </p:nvSpPr>
        <p:spPr>
          <a:xfrm>
            <a:off x="3193143" y="478545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C52E29A-4674-4FDF-9F3B-51FC88E89BB5}"/>
              </a:ext>
            </a:extLst>
          </p:cNvPr>
          <p:cNvSpPr/>
          <p:nvPr/>
        </p:nvSpPr>
        <p:spPr>
          <a:xfrm>
            <a:off x="3193143" y="5772485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Lấy 9 que tính xếp thành hình bên.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CA27FC8-C075-483B-B699-DD7FFDCCE222}"/>
              </a:ext>
            </a:extLst>
          </p:cNvPr>
          <p:cNvSpPr txBox="1"/>
          <p:nvPr/>
        </p:nvSpPr>
        <p:spPr>
          <a:xfrm>
            <a:off x="1492986" y="2221025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Hình bên có mấy hình tam giác?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5B1EBCC-DC88-46B3-BDB8-31727DDDC190}"/>
              </a:ext>
            </a:extLst>
          </p:cNvPr>
          <p:cNvSpPr txBox="1"/>
          <p:nvPr/>
        </p:nvSpPr>
        <p:spPr>
          <a:xfrm>
            <a:off x="1501814" y="2870492"/>
            <a:ext cx="604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Nhấc ra 2 que tính để hình còn lại có 2 hình tam giác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với mỗi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55" y="333625"/>
            <a:ext cx="7008815" cy="64155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690848A-83D1-4089-8EBF-ECD84F50FBA8}"/>
              </a:ext>
            </a:extLst>
          </p:cNvPr>
          <p:cNvGrpSpPr/>
          <p:nvPr/>
        </p:nvGrpSpPr>
        <p:grpSpPr>
          <a:xfrm>
            <a:off x="951096" y="2256968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tuần, nếu ngày 20 là thứ hai thì ngày 22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hôm qua là thứ ba thì ngày mai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0256C96-B3B6-46AF-8F00-233168EAD9AE}"/>
              </a:ext>
            </a:extLst>
          </p:cNvPr>
          <p:cNvSpPr/>
          <p:nvPr/>
        </p:nvSpPr>
        <p:spPr>
          <a:xfrm>
            <a:off x="2851548" y="2820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B5C2684-E886-4543-8997-B21E872C7828}"/>
              </a:ext>
            </a:extLst>
          </p:cNvPr>
          <p:cNvSpPr/>
          <p:nvPr/>
        </p:nvSpPr>
        <p:spPr>
          <a:xfrm>
            <a:off x="5582873" y="5106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227</Words>
  <Application>Microsoft Office PowerPoint</Application>
  <PresentationFormat>Custom</PresentationFormat>
  <Paragraphs>45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ismail - [2010]</cp:lastModifiedBy>
  <cp:revision>71</cp:revision>
  <dcterms:created xsi:type="dcterms:W3CDTF">2020-08-06T10:05:22Z</dcterms:created>
  <dcterms:modified xsi:type="dcterms:W3CDTF">2024-05-04T01:14:17Z</dcterms:modified>
</cp:coreProperties>
</file>