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5"/>
  </p:notesMasterIdLst>
  <p:sldIdLst>
    <p:sldId id="276" r:id="rId5"/>
    <p:sldId id="266" r:id="rId6"/>
    <p:sldId id="268" r:id="rId7"/>
    <p:sldId id="258" r:id="rId8"/>
    <p:sldId id="270" r:id="rId9"/>
    <p:sldId id="273" r:id="rId10"/>
    <p:sldId id="274" r:id="rId11"/>
    <p:sldId id="275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7478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4.mp3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77303" y="565103"/>
            <a:ext cx="175721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noProof="0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10368"/>
            <a:ext cx="11976409" cy="112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 tham gia chơi 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(xung phong).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Mỗi đội sẽ cử thành viên tham gia chơi (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thể thay đổi thành viên trong khi chơi</a:t>
            </a:r>
            <a:r>
              <a:rPr lang="pt-BR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pt-B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Mở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 lượt từng nốt nhạc và kí hiệu bàn tay, thành viên đội nào đọc và thực hiện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 hiệu bàn tay nhanh và đúng hơn sẽ được tuyên dương.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76" y="547328"/>
            <a:ext cx="6632118" cy="766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32" y="2736124"/>
            <a:ext cx="8486077" cy="4121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80" y="3317575"/>
            <a:ext cx="1274180" cy="1258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9" y="3317575"/>
            <a:ext cx="1217437" cy="1188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69" y="3317575"/>
            <a:ext cx="1282057" cy="12522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94" y="3107701"/>
            <a:ext cx="1450153" cy="1462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90" y="5585457"/>
            <a:ext cx="1305114" cy="1244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332" y="5533161"/>
            <a:ext cx="1262043" cy="1249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8" y="4693576"/>
            <a:ext cx="3028092" cy="30280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48" y="5208654"/>
            <a:ext cx="1588569" cy="162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26063" y="369074"/>
            <a:ext cx="2779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ọc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 cả dòng nhạc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23" y="1145320"/>
            <a:ext cx="8486077" cy="4121875"/>
          </a:xfrm>
          <a:prstGeom prst="rect">
            <a:avLst/>
          </a:prstGeom>
        </p:spPr>
      </p:pic>
      <p:pic>
        <p:nvPicPr>
          <p:cNvPr id="3" name="1 DOC NHANH DOC 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522" y="221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6550" cy="39997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65393" y="213035"/>
            <a:ext cx="6468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 tiết tấu lời ca kết hợp gõ đệm theo phách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1242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6511" y="149693"/>
            <a:ext cx="11123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đọc mẫu sau đó Đọc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 ca theo nhạc beat Rap và kết hợp động tác vận động cơ thể</a:t>
            </a:r>
            <a:endParaRPr lang="en-US" sz="2400" dirty="0"/>
          </a:p>
        </p:txBody>
      </p:sp>
      <p:pic>
        <p:nvPicPr>
          <p:cNvPr id="6" name="Picture 5" descr="C:\Users\ADMIN\Desktop\XHDFH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757" y="880162"/>
            <a:ext cx="4609578" cy="552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DOC RAP LOI CA VA VAN 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070" y="1852536"/>
            <a:ext cx="609600" cy="609600"/>
          </a:xfrm>
          <a:prstGeom prst="rect">
            <a:avLst/>
          </a:prstGeom>
        </p:spPr>
      </p:pic>
      <p:pic>
        <p:nvPicPr>
          <p:cNvPr id="7" name="2 NHAC NEN DOC RA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9622" y="1907036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172" y="1167415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đọc mẫu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78091" y="1167414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 nền Rap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59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7868" cy="9770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977030"/>
            <a:ext cx="120500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uyện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và biểu diễn bài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thức: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 ca, tốp ca, song ca, đơn ca kết hợp với nhạc đệm và vận động cơ thể.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5270" y="5837128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492"/>
            <a:ext cx="12088801" cy="16077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32" y="3647946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98" y="3580168"/>
            <a:ext cx="774917" cy="5515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71" y="3647945"/>
            <a:ext cx="500667" cy="4159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07" y="3589813"/>
            <a:ext cx="500667" cy="415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199" y="3589813"/>
            <a:ext cx="500667" cy="415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252" y="3512390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196</Words>
  <Application>Microsoft Office PowerPoint</Application>
  <PresentationFormat>Widescreen</PresentationFormat>
  <Paragraphs>15</Paragraphs>
  <Slides>10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LENOVOO</cp:lastModifiedBy>
  <cp:revision>44</cp:revision>
  <dcterms:created xsi:type="dcterms:W3CDTF">2022-04-04T07:27:39Z</dcterms:created>
  <dcterms:modified xsi:type="dcterms:W3CDTF">2023-01-11T14:37:30Z</dcterms:modified>
</cp:coreProperties>
</file>