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6"/>
  </p:notesMasterIdLst>
  <p:sldIdLst>
    <p:sldId id="266" r:id="rId2"/>
    <p:sldId id="256" r:id="rId3"/>
    <p:sldId id="262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97" d="100"/>
          <a:sy n="97" d="100"/>
        </p:scale>
        <p:origin x="-29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1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76" y="-2306130"/>
            <a:ext cx="9187917" cy="44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52576" y="204901"/>
            <a:ext cx="7922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A.60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B.56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C.55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D. 54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0" y="430619"/>
            <a:ext cx="7413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8000" dirty="0">
                <a:solidFill>
                  <a:prstClr val="white"/>
                </a:solidFill>
                <a:latin typeface="Calibri" panose="020F0502020204030204"/>
              </a:rPr>
              <a:t>50 + 4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-656918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90" y="-1829626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637486"/>
            <a:ext cx="589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7200" dirty="0" err="1">
                <a:solidFill>
                  <a:prstClr val="white"/>
                </a:solidFill>
                <a:latin typeface="Calibri" panose="020F0502020204030204"/>
              </a:rPr>
              <a:t>40 + 8 =</a:t>
            </a:r>
            <a:endParaRPr lang="en-US" sz="7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2986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A.47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3324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 err="1">
                <a:solidFill>
                  <a:srgbClr val="0000FF"/>
                </a:solidFill>
                <a:latin typeface="Calibri" panose="020F0502020204030204"/>
              </a:rPr>
              <a:t>B.48</a:t>
            </a:r>
            <a:endParaRPr lang="en-US" sz="80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3324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C.50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2986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D.51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173672" y="660707"/>
            <a:ext cx="589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8000" dirty="0" err="1">
                <a:solidFill>
                  <a:prstClr val="white"/>
                </a:solidFill>
                <a:latin typeface="Calibri" panose="020F0502020204030204"/>
              </a:rPr>
              <a:t>66 - 6 =</a:t>
            </a:r>
            <a:endParaRPr lang="en-US" sz="8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 err="1">
                <a:solidFill>
                  <a:srgbClr val="0000FF"/>
                </a:solidFill>
                <a:latin typeface="Calibri" panose="020F0502020204030204"/>
              </a:rPr>
              <a:t>A.60</a:t>
            </a:r>
            <a:endParaRPr lang="en-US" sz="80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B.61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C.62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000" dirty="0">
                <a:solidFill>
                  <a:srgbClr val="0000FF"/>
                </a:solidFill>
                <a:latin typeface="Calibri" panose="020F0502020204030204"/>
              </a:rPr>
              <a:t>D.63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43</Words>
  <Application>Microsoft Office PowerPoint</Application>
  <PresentationFormat>Custom</PresentationFormat>
  <Paragraphs>20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PC</cp:lastModifiedBy>
  <cp:revision>41</cp:revision>
  <dcterms:created xsi:type="dcterms:W3CDTF">2021-02-20T02:56:00Z</dcterms:created>
  <dcterms:modified xsi:type="dcterms:W3CDTF">2024-05-14T13:40:49Z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