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0481D-1710-4D8A-B2F5-DE6012B18369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EAEE6-D401-4A96-8FBA-B2ED1149F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7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2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614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LẦN LƯỢT VÀO CÁC CHƯỚNG NGẠI VẬT: NƯỚC – KHÚC CÂY – ĐÁ – TRỤ CẢNH BÁO =&gt; XUẤT HIỆN CÂU HỎI.</a:t>
            </a:r>
          </a:p>
          <a:p>
            <a:r>
              <a:rPr lang="en-US" b="1" dirty="0"/>
              <a:t>SAU HS CHƠI XONG, GV CLICK CHUỘT VÀO NÚT “KẾT THÚC TRÒ CHƠI” =&gt; ĐẾN BÀI HỌC MỚI.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77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</a:t>
            </a:r>
            <a:r>
              <a:rPr lang="en-US" b="1"/>
              <a:t>VÀO đáp án đúng=&gt; </a:t>
            </a:r>
            <a:r>
              <a:rPr lang="en-US" b="1" dirty="0"/>
              <a:t>XUẤT HIỆN ĐÁP ÁN.</a:t>
            </a:r>
          </a:p>
          <a:p>
            <a:r>
              <a:rPr lang="en-US" b="1" dirty="0"/>
              <a:t>SAU KHI HS TRẢ LỜI XONG, GV CLICK CHUỘT VÀO NÚT “TRỞ VỀ” =&gt; TRỞ VỀ SLIDE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8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74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486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80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1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8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1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9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0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9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6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0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0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EFB1-3B79-439C-A063-4C60E327C21D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DB34E-20A4-4D3C-9BEE-C7DC1C9F3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12" Type="http://schemas.openxmlformats.org/officeDocument/2006/relationships/image" Target="../media/image11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9.svg"/><Relationship Id="rId5" Type="http://schemas.openxmlformats.org/officeDocument/2006/relationships/image" Target="../media/image8.png"/><Relationship Id="rId15" Type="http://schemas.openxmlformats.org/officeDocument/2006/relationships/image" Target="../media/image12.png"/><Relationship Id="rId19" Type="http://schemas.openxmlformats.org/officeDocument/2006/relationships/image" Target="../media/image33.svg"/><Relationship Id="rId4" Type="http://schemas.openxmlformats.org/officeDocument/2006/relationships/image" Target="../media/image7.jpeg"/><Relationship Id="rId9" Type="http://schemas.openxmlformats.org/officeDocument/2006/relationships/image" Target="../media/image10.png"/><Relationship Id="rId14" Type="http://schemas.openxmlformats.org/officeDocument/2006/relationships/image" Target="../media/image4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gi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em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5470"/>
            <a:ext cx="7867650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10274" y="208926"/>
            <a:ext cx="3239102" cy="4811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562A6C-9306-4422-BAEB-770B36937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1219" y="1548298"/>
            <a:ext cx="7840136" cy="36944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88C25-A7F7-4B4E-B9CB-BFD93867E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5659" y="-207226"/>
            <a:ext cx="811447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86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45470"/>
            <a:ext cx="7867650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10274" y="208926"/>
            <a:ext cx="3239102" cy="481189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45699ED-F7DB-471A-85D3-E4BCEDF112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965434" y="3448050"/>
            <a:ext cx="2617076" cy="32111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536260-2E09-42D4-9019-CA4FDA977690}"/>
              </a:ext>
            </a:extLst>
          </p:cNvPr>
          <p:cNvSpPr txBox="1"/>
          <p:nvPr/>
        </p:nvSpPr>
        <p:spPr>
          <a:xfrm>
            <a:off x="73574" y="208926"/>
            <a:ext cx="7214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chướng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79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appy animals cartoon on the nature scene:: tasmeemME.com">
            <a:extLst>
              <a:ext uri="{FF2B5EF4-FFF2-40B4-BE49-F238E27FC236}">
                <a16:creationId xmlns:a16="http://schemas.microsoft.com/office/drawing/2014/main" id="{D93D6156-028D-42A3-908D-7EDE9F7B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76" y="1091704"/>
            <a:ext cx="5471082" cy="51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C81C98-85EE-49F6-9648-D8FC956C4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5" y="300064"/>
            <a:ext cx="6290329" cy="6257871"/>
          </a:xfrm>
          <a:prstGeom prst="rect">
            <a:avLst/>
          </a:prstGeom>
        </p:spPr>
      </p:pic>
      <p:pic>
        <p:nvPicPr>
          <p:cNvPr id="2778" name="đá">
            <a:hlinkClick r:id="" action="ppaction://noaction"/>
            <a:extLst>
              <a:ext uri="{FF2B5EF4-FFF2-40B4-BE49-F238E27FC236}">
                <a16:creationId xmlns:a16="http://schemas.microsoft.com/office/drawing/2014/main" id="{D206CC8A-D824-4208-87DE-EF118AD71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019496" y="1182216"/>
            <a:ext cx="674028" cy="379907"/>
          </a:xfrm>
          <a:prstGeom prst="rect">
            <a:avLst/>
          </a:prstGeom>
        </p:spPr>
      </p:pic>
      <p:pic>
        <p:nvPicPr>
          <p:cNvPr id="2779" name="vũng nước">
            <a:hlinkClick r:id="" action="ppaction://noaction"/>
            <a:extLst>
              <a:ext uri="{FF2B5EF4-FFF2-40B4-BE49-F238E27FC236}">
                <a16:creationId xmlns:a16="http://schemas.microsoft.com/office/drawing/2014/main" id="{7D65C30E-499E-43F6-9969-1844E32D69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1057034" y="1136441"/>
            <a:ext cx="611786" cy="522312"/>
          </a:xfrm>
          <a:prstGeom prst="rect">
            <a:avLst/>
          </a:prstGeom>
        </p:spPr>
      </p:pic>
      <p:pic>
        <p:nvPicPr>
          <p:cNvPr id="2780" name="cây">
            <a:hlinkClick r:id="" action="ppaction://noaction"/>
            <a:extLst>
              <a:ext uri="{FF2B5EF4-FFF2-40B4-BE49-F238E27FC236}">
                <a16:creationId xmlns:a16="http://schemas.microsoft.com/office/drawing/2014/main" id="{59F6F28E-7DDD-4FAF-BEDB-1FDFC731BD4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458610" y="2923704"/>
            <a:ext cx="969080" cy="311867"/>
          </a:xfrm>
          <a:prstGeom prst="rect">
            <a:avLst/>
          </a:prstGeom>
        </p:spPr>
      </p:pic>
      <p:pic>
        <p:nvPicPr>
          <p:cNvPr id="2782" name="cuối cùng">
            <a:hlinkClick r:id="" action="ppaction://noaction"/>
            <a:extLst>
              <a:ext uri="{FF2B5EF4-FFF2-40B4-BE49-F238E27FC236}">
                <a16:creationId xmlns:a16="http://schemas.microsoft.com/office/drawing/2014/main" id="{5C8E0916-90A0-49C4-9DFC-9325239E1F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123924" y="4147800"/>
            <a:ext cx="465171" cy="47709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D150F20-8D73-4742-87B5-0BBE1B763DAC}"/>
              </a:ext>
            </a:extLst>
          </p:cNvPr>
          <p:cNvGrpSpPr/>
          <p:nvPr/>
        </p:nvGrpSpPr>
        <p:grpSpPr>
          <a:xfrm>
            <a:off x="8767303" y="3079637"/>
            <a:ext cx="3049643" cy="2054375"/>
            <a:chOff x="9022937" y="2570524"/>
            <a:chExt cx="3049643" cy="2054375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C0B0CC18-55ED-4C6A-8D77-C8C9D70AFBCA}"/>
                </a:ext>
              </a:extLst>
            </p:cNvPr>
            <p:cNvSpPr/>
            <p:nvPr/>
          </p:nvSpPr>
          <p:spPr>
            <a:xfrm>
              <a:off x="9022937" y="2570524"/>
              <a:ext cx="3049643" cy="2054375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164F83-9CC1-47A1-B174-BCFB8A794717}"/>
                </a:ext>
              </a:extLst>
            </p:cNvPr>
            <p:cNvSpPr txBox="1"/>
            <p:nvPr/>
          </p:nvSpPr>
          <p:spPr>
            <a:xfrm>
              <a:off x="9266072" y="2844523"/>
              <a:ext cx="27116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946" name="Graphic 1945">
            <a:extLst>
              <a:ext uri="{FF2B5EF4-FFF2-40B4-BE49-F238E27FC236}">
                <a16:creationId xmlns:a16="http://schemas.microsoft.com/office/drawing/2014/main" id="{95F99BB2-4ACA-48A8-85CC-9513DD95B4D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5270" y="1596671"/>
            <a:ext cx="922180" cy="1131509"/>
          </a:xfrm>
          <a:prstGeom prst="rect">
            <a:avLst/>
          </a:prstGeom>
        </p:spPr>
      </p:pic>
      <p:sp>
        <p:nvSpPr>
          <p:cNvPr id="40" name="Arrow: Right 39">
            <a:hlinkClick r:id="" action="ppaction://noaction"/>
            <a:extLst>
              <a:ext uri="{FF2B5EF4-FFF2-40B4-BE49-F238E27FC236}">
                <a16:creationId xmlns:a16="http://schemas.microsoft.com/office/drawing/2014/main" id="{92B07C31-DC8B-49A4-81D6-1639DAC53AC7}"/>
              </a:ext>
            </a:extLst>
          </p:cNvPr>
          <p:cNvSpPr/>
          <p:nvPr/>
        </p:nvSpPr>
        <p:spPr>
          <a:xfrm>
            <a:off x="10227129" y="38997"/>
            <a:ext cx="1682346" cy="657326"/>
          </a:xfrm>
          <a:prstGeom prst="rightArrow">
            <a:avLst>
              <a:gd name="adj1" fmla="val 54123"/>
              <a:gd name="adj2" fmla="val 61165"/>
            </a:avLst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48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0.00046 L 0.0181 -0.00186 L 0.05169 -0.00371 C 0.05325 -0.00394 0.0539 -0.00834 0.05508 -0.01065 C 0.05651 -0.0132 0.05807 -0.01528 0.0595 -0.01783 C 0.05976 -0.0213 0.06002 -0.02477 0.06029 -0.02848 C 0.06055 -0.03056 0.0612 -0.03288 0.0612 -0.03542 C 0.0612 -0.04538 0.06055 -0.05533 0.06029 -0.06551 C 0.06002 -0.09468 0.06068 -0.12825 0.05859 -0.15903 C 0.05833 -0.16181 0.05807 -0.16482 0.05768 -0.16783 C 0.05859 -0.17755 0.05911 -0.18797 0.06029 -0.19792 C 0.06081 -0.20186 0.0625 -0.20487 0.06458 -0.20487 C 0.08216 -0.20579 0.09974 -0.20579 0.11719 -0.20672 C 0.13815 -0.20533 0.14284 -0.22176 0.14909 -0.19954 C 0.14974 -0.19723 0.15039 -0.19491 0.15091 -0.1926 C 0.15156 -0.18959 0.15208 -0.18658 0.1526 -0.1838 C 0.15312 -0.17547 0.15377 -0.16713 0.1543 -0.15903 C 0.15469 -0.15417 0.15508 -0.14954 0.15521 -0.14491 C 0.15625 -0.08658 0.15599 -0.06482 0.15599 -0.0125 L 0.15599 -0.01227 " pathEditMode="relative" rAng="0" ptsTypes="AAAAAAAAAAAAAAAAAAAAA">
                                      <p:cBhvr>
                                        <p:cTn id="6" dur="25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9 -0.01227 L 0.15599 -0.01204 C 0.15612 -0.00347 0.1569 0.05324 0.15847 0.06504 C 0.15873 0.06643 0.16081 0.0662 0.16198 0.06666 C 0.16276 0.07338 0.16328 0.0794 0.16459 0.08588 C 0.16472 0.0868 0.1655 0.08773 0.16628 0.08865 C 0.17044 0.09259 0.17097 0.09236 0.17578 0.09328 C 0.17748 0.09352 0.17917 0.09421 0.18086 0.09421 C 0.21875 0.09815 0.21133 0.09699 0.25417 0.09815 C 0.25821 0.09838 0.26224 0.09907 0.26628 0.09907 C 0.29844 0.09907 0.28946 0.10324 0.30248 0.09606 C 0.303 0.09398 0.30339 0.09166 0.30417 0.08935 C 0.30482 0.0875 0.30599 0.08588 0.30677 0.08379 C 0.30716 0.08287 0.30729 0.08171 0.30768 0.08102 C 0.30729 0.07176 0.30729 0.06227 0.30677 0.05254 C 0.30664 0.05162 0.30599 0.05092 0.30586 0.05 C 0.30547 0.0449 0.30534 0.04004 0.30508 0.03495 C 0.30638 0.00347 0.30586 0.02083 0.30586 -0.0176 L 0.30586 -0.0176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5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38 -0.02871 L 0.30638 -0.02871 C 0.30781 -0.05347 0.30729 -0.03565 0.30638 -0.06551 C 0.30521 -0.10486 0.30938 -0.0919 0.30391 -0.10695 C 0.30417 -0.11459 0.30417 -0.12222 0.30469 -0.12986 C 0.30482 -0.13148 0.30508 -0.1331 0.3056 -0.13449 C 0.30651 -0.13727 0.30781 -0.13959 0.30899 -0.14213 C 0.30977 -0.14375 0.31081 -0.14514 0.31159 -0.14676 C 0.31459 -0.15324 0.31172 -0.15047 0.31589 -0.15278 C 0.3168 -0.1544 0.31732 -0.15672 0.31849 -0.15741 C 0.32123 -0.15926 0.32709 -0.16042 0.32709 -0.16042 L 0.38229 -0.15903 C 0.3849 -0.1588 0.38685 -0.15486 0.38919 -0.15278 L 0.39271 -0.14977 C 0.39323 -0.14676 0.39362 -0.14352 0.3944 -0.14051 C 0.39883 -0.125 0.39571 -0.14352 0.39779 -0.12847 C 0.39805 -0.1206 0.39805 -0.11297 0.3987 -0.10533 C 0.39896 -0.10209 0.40039 -0.0963 0.40039 -0.0963 C 0.40104 -0.06759 0.4013 -0.03889 0.40209 -0.01042 C 0.40222 -0.0088 0.40287 -0.00741 0.403 -0.00579 C 0.40352 0.00185 0.40339 0.00949 0.40391 0.01713 C 0.40404 0.01921 0.40443 0.02129 0.40469 0.02338 C 0.40521 0.02685 0.40586 0.03055 0.40651 0.03403 C 0.40612 0.08657 0.40612 0.13935 0.4056 0.1919 C 0.4056 0.19398 0.40482 0.19583 0.40469 0.19791 C 0.403 0.22037 0.40508 0.20833 0.403 0.21944 C 0.40274 0.22963 0.40287 0.24004 0.40209 0.25 C 0.40183 0.25486 0.40039 0.25926 0.39961 0.26389 L 0.3987 0.26852 C 0.3974 0.27523 0.39753 0.27731 0.39518 0.28217 C 0.3944 0.28403 0.39375 0.28588 0.39271 0.2868 C 0.39128 0.28796 0.38972 0.28773 0.38828 0.28842 C 0.38724 0.28889 0.38607 0.28935 0.3849 0.29004 C 0.37774 0.28935 0.37044 0.28935 0.36328 0.28842 C 0.36237 0.28819 0.36159 0.28727 0.36081 0.2868 C 0.35847 0.28611 0.35612 0.28611 0.35391 0.28541 C 0.35274 0.28495 0.35156 0.28403 0.35039 0.28379 C 0.34844 0.28356 0.34636 0.28379 0.3444 0.28379 L 0.3444 0.28379 " pathEditMode="relative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4 0.28403 L 0.3444 0.28426 C 0.3418 0.28241 0.33933 0.28033 0.33659 0.27871 C 0.33516 0.27778 0.33373 0.27755 0.33229 0.27755 C 0.32331 0.27755 0.31446 0.27917 0.3056 0.28033 C 0.30443 0.28056 0.30274 0.2801 0.30209 0.28125 C 0.30104 0.28357 0.30143 0.28681 0.3013 0.28936 C 0.30091 0.29329 0.30078 0.29746 0.30039 0.30139 C 0.30026 0.30278 0.29974 0.30394 0.29948 0.30533 C 0.29922 0.30741 0.29896 0.30973 0.2987 0.31181 C 0.29844 0.34653 0.29779 0.38102 0.29779 0.41551 C 0.29779 0.43033 0.29505 0.44653 0.2987 0.46042 C 0.29883 0.46135 0.31393 0.45834 0.31589 0.45787 L 0.33919 0.46042 C 0.34115 0.46088 0.34323 0.46181 0.34518 0.46181 C 0.35013 0.4625 0.35495 0.46273 0.3599 0.46343 C 0.35794 0.50648 0.35755 0.4963 0.35899 0.53889 C 0.35912 0.54283 0.35951 0.54699 0.3599 0.55093 C 0.36042 0.55625 0.36159 0.56667 0.36159 0.5669 C 0.36185 0.57477 0.36146 0.58264 0.3625 0.59074 C 0.36263 0.59213 0.36406 0.59329 0.36511 0.59329 C 0.37709 0.59445 0.38919 0.59422 0.4013 0.59445 C 0.403 0.59537 0.40469 0.59699 0.40638 0.59699 C 0.40951 0.59792 0.41276 0.59792 0.41589 0.59861 C 0.41849 0.59908 0.4211 0.59954 0.4237 0.60023 L 0.5737 0.59699 L 0.61081 0.59607 C 0.61446 0.59584 0.62539 0.5926 0.628 0.5919 C 0.63633 0.59028 0.63203 0.59098 0.64102 0.58936 C 0.64662 0.58681 0.66081 0.58056 0.66341 0.57986 L 0.67031 0.57871 C 0.67175 0.57732 0.67305 0.5757 0.67461 0.57477 C 0.68086 0.57037 0.68763 0.56806 0.69362 0.56273 C 0.6961 0.56042 0.6987 0.55811 0.7013 0.55625 C 0.70417 0.55394 0.70716 0.55301 0.7099 0.55093 C 0.71354 0.54815 0.7168 0.54445 0.72031 0.54144 C 0.73216 0.53102 0.72383 0.53866 0.73412 0.52963 C 0.73555 0.52824 0.73711 0.52732 0.73841 0.5257 C 0.73985 0.52385 0.74128 0.52223 0.74271 0.52014 C 0.74466 0.51806 0.74675 0.51621 0.7487 0.51343 C 0.75222 0.50949 0.7556 0.50486 0.75912 0.50047 C 0.76237 0.4963 0.76576 0.4919 0.76862 0.48727 C 0.77005 0.48473 0.77149 0.48195 0.77292 0.47917 C 0.77357 0.47801 0.77396 0.47616 0.77461 0.47523 C 0.77565 0.47315 0.77696 0.47176 0.77813 0.46991 C 0.77878 0.46875 0.77917 0.46713 0.77982 0.46598 C 0.7806 0.46459 0.78164 0.46343 0.78242 0.46181 C 0.78334 0.46042 0.78503 0.45648 0.78503 0.45672 L 0.78503 0.45648 " pathEditMode="relative" rAng="0" ptsTypes="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15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cat&#10;&#10;Description automatically generated with low confidence">
            <a:extLst>
              <a:ext uri="{FF2B5EF4-FFF2-40B4-BE49-F238E27FC236}">
                <a16:creationId xmlns:a16="http://schemas.microsoft.com/office/drawing/2014/main" id="{3B650689-6E3B-4E05-9AFA-263C7143B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2" y="2093293"/>
            <a:ext cx="4783757" cy="478375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A7173EA-65A0-4546-9B7E-551FD4553392}"/>
              </a:ext>
            </a:extLst>
          </p:cNvPr>
          <p:cNvGrpSpPr/>
          <p:nvPr/>
        </p:nvGrpSpPr>
        <p:grpSpPr>
          <a:xfrm>
            <a:off x="4935176" y="-108710"/>
            <a:ext cx="4998990" cy="4937861"/>
            <a:chOff x="6362693" y="362006"/>
            <a:chExt cx="3114102" cy="4519819"/>
          </a:xfrm>
        </p:grpSpPr>
        <p:grpSp>
          <p:nvGrpSpPr>
            <p:cNvPr id="36" name="组合 6">
              <a:extLst>
                <a:ext uri="{FF2B5EF4-FFF2-40B4-BE49-F238E27FC236}">
                  <a16:creationId xmlns:a16="http://schemas.microsoft.com/office/drawing/2014/main" id="{F446A60E-6B8D-4A99-A3BD-65CB5ED92632}"/>
                </a:ext>
              </a:extLst>
            </p:cNvPr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矩形 11">
                <a:extLst>
                  <a:ext uri="{FF2B5EF4-FFF2-40B4-BE49-F238E27FC236}">
                    <a16:creationId xmlns:a16="http://schemas.microsoft.com/office/drawing/2014/main" id="{6D02C93D-40F5-41E7-8935-775620EEF9FB}"/>
                  </a:ext>
                </a:extLst>
              </p:cNvPr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矩形 12">
                <a:extLst>
                  <a:ext uri="{FF2B5EF4-FFF2-40B4-BE49-F238E27FC236}">
                    <a16:creationId xmlns:a16="http://schemas.microsoft.com/office/drawing/2014/main" id="{DBB591E8-9C32-4F17-A09C-017236EE5199}"/>
                  </a:ext>
                </a:extLst>
              </p:cNvPr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7" name="直接连接符 8">
              <a:extLst>
                <a:ext uri="{FF2B5EF4-FFF2-40B4-BE49-F238E27FC236}">
                  <a16:creationId xmlns:a16="http://schemas.microsoft.com/office/drawing/2014/main" id="{B2DD1788-DA50-4DFD-9B43-D23240ED2E6E}"/>
                </a:ext>
              </a:extLst>
            </p:cNvPr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9">
              <a:extLst>
                <a:ext uri="{FF2B5EF4-FFF2-40B4-BE49-F238E27FC236}">
                  <a16:creationId xmlns:a16="http://schemas.microsoft.com/office/drawing/2014/main" id="{338FF0DD-EFC3-4118-AAF5-6F66DD95A1C8}"/>
                </a:ext>
              </a:extLst>
            </p:cNvPr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10">
              <a:extLst>
                <a:ext uri="{FF2B5EF4-FFF2-40B4-BE49-F238E27FC236}">
                  <a16:creationId xmlns:a16="http://schemas.microsoft.com/office/drawing/2014/main" id="{B3F40FCB-D621-4497-B8BD-265F75CFFFA6}"/>
                </a:ext>
              </a:extLst>
            </p:cNvPr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2" name="图片 3">
            <a:extLst>
              <a:ext uri="{FF2B5EF4-FFF2-40B4-BE49-F238E27FC236}">
                <a16:creationId xmlns:a16="http://schemas.microsoft.com/office/drawing/2014/main" id="{BD9D6158-5E17-4A87-AF45-A794FF442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5770"/>
            <a:ext cx="12230100" cy="152127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id="{DA235EAA-914F-4C1B-AE12-8EB2BD5B8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80" y="504795"/>
            <a:ext cx="1250259" cy="1783828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2E8CE189-6C19-4FE3-9B80-815C71FC4899}"/>
              </a:ext>
            </a:extLst>
          </p:cNvPr>
          <p:cNvGrpSpPr/>
          <p:nvPr/>
        </p:nvGrpSpPr>
        <p:grpSpPr>
          <a:xfrm>
            <a:off x="10373710" y="5612525"/>
            <a:ext cx="1665762" cy="1136131"/>
            <a:chOff x="10373710" y="5612525"/>
            <a:chExt cx="1665762" cy="1136131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B5E81C64-10EA-4B8C-8AFE-5092ED3469CB}"/>
                </a:ext>
              </a:extLst>
            </p:cNvPr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hlinkClick r:id="" action="ppaction://noaction"/>
              <a:extLst>
                <a:ext uri="{FF2B5EF4-FFF2-40B4-BE49-F238E27FC236}">
                  <a16:creationId xmlns:a16="http://schemas.microsoft.com/office/drawing/2014/main" id="{1E18B475-E67A-425A-BF2D-1F13ACD35357}"/>
                </a:ext>
              </a:extLst>
            </p:cNvPr>
            <p:cNvSpPr txBox="1"/>
            <p:nvPr/>
          </p:nvSpPr>
          <p:spPr>
            <a:xfrm>
              <a:off x="10599555" y="5922384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6AB28F-E404-48B2-BF18-0B9010FB538B}"/>
              </a:ext>
            </a:extLst>
          </p:cNvPr>
          <p:cNvSpPr txBox="1"/>
          <p:nvPr/>
        </p:nvSpPr>
        <p:spPr>
          <a:xfrm>
            <a:off x="5562601" y="1711292"/>
            <a:ext cx="37623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9 999 &gt; 9 998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A8C947-D414-4EB7-8F08-577D0DB42F0A}"/>
              </a:ext>
            </a:extLst>
          </p:cNvPr>
          <p:cNvGrpSpPr/>
          <p:nvPr/>
        </p:nvGrpSpPr>
        <p:grpSpPr>
          <a:xfrm>
            <a:off x="5283964" y="3654023"/>
            <a:ext cx="2042160" cy="924560"/>
            <a:chOff x="5313928" y="5716494"/>
            <a:chExt cx="2042160" cy="924560"/>
          </a:xfrm>
        </p:grpSpPr>
        <p:sp>
          <p:nvSpPr>
            <p:cNvPr id="49" name="Rounded Rectangle 26">
              <a:extLst>
                <a:ext uri="{FF2B5EF4-FFF2-40B4-BE49-F238E27FC236}">
                  <a16:creationId xmlns:a16="http://schemas.microsoft.com/office/drawing/2014/main" id="{F9FC7675-9DD7-4CA7-81AD-3EC1B628E0DA}"/>
                </a:ext>
              </a:extLst>
            </p:cNvPr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F311E9C-1718-43D0-BB00-365C484D63A1}"/>
                </a:ext>
              </a:extLst>
            </p:cNvPr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17FC0A-8291-4363-83C8-A48D32C6C524}"/>
              </a:ext>
            </a:extLst>
          </p:cNvPr>
          <p:cNvGrpSpPr/>
          <p:nvPr/>
        </p:nvGrpSpPr>
        <p:grpSpPr>
          <a:xfrm>
            <a:off x="7645896" y="3712630"/>
            <a:ext cx="2042160" cy="924560"/>
            <a:chOff x="8923376" y="5750560"/>
            <a:chExt cx="2042160" cy="924560"/>
          </a:xfrm>
        </p:grpSpPr>
        <p:sp>
          <p:nvSpPr>
            <p:cNvPr id="52" name="Rounded Rectangle 27">
              <a:extLst>
                <a:ext uri="{FF2B5EF4-FFF2-40B4-BE49-F238E27FC236}">
                  <a16:creationId xmlns:a16="http://schemas.microsoft.com/office/drawing/2014/main" id="{BE3E5D44-2C92-4F4C-8DE7-B711F3791217}"/>
                </a:ext>
              </a:extLst>
            </p:cNvPr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E5A7D33-DAA0-4793-AC04-2092649F49E9}"/>
                </a:ext>
              </a:extLst>
            </p:cNvPr>
            <p:cNvSpPr txBox="1"/>
            <p:nvPr/>
          </p:nvSpPr>
          <p:spPr>
            <a:xfrm>
              <a:off x="9335054" y="5872162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B. Sai</a:t>
              </a:r>
            </a:p>
          </p:txBody>
        </p:sp>
      </p:grpSp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DA39EB55-D7C0-44CF-9E16-F82E638E43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2" y="3122342"/>
            <a:ext cx="1040471" cy="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>
            <a:extLst>
              <a:ext uri="{FF2B5EF4-FFF2-40B4-BE49-F238E27FC236}">
                <a16:creationId xmlns:a16="http://schemas.microsoft.com/office/drawing/2014/main" id="{CE4B9917-223B-4425-9222-0FA6F263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7074AC8-2492-4DD5-AC12-DC2F0F8429B2}"/>
              </a:ext>
            </a:extLst>
          </p:cNvPr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464E6C0-2170-47C0-A8B8-AD17F7A032BB}"/>
                </a:ext>
              </a:extLst>
            </p:cNvPr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hlinkClick r:id="" action="ppaction://noaction"/>
              <a:extLst>
                <a:ext uri="{FF2B5EF4-FFF2-40B4-BE49-F238E27FC236}">
                  <a16:creationId xmlns:a16="http://schemas.microsoft.com/office/drawing/2014/main" id="{5EB7C69C-4709-4509-9D01-F7159E1AACB1}"/>
                </a:ext>
              </a:extLst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50" name="Picture 2" descr="Reaction pack elephant GIF on GIFER - by Mobandis">
            <a:extLst>
              <a:ext uri="{FF2B5EF4-FFF2-40B4-BE49-F238E27FC236}">
                <a16:creationId xmlns:a16="http://schemas.microsoft.com/office/drawing/2014/main" id="{2596492F-DEFA-4BCE-908E-E2B5594EBD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86" y="1586952"/>
            <a:ext cx="5150289" cy="51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8D7C894-1EE1-492A-9587-BDDC279DF8E5}"/>
              </a:ext>
            </a:extLst>
          </p:cNvPr>
          <p:cNvGrpSpPr/>
          <p:nvPr/>
        </p:nvGrpSpPr>
        <p:grpSpPr>
          <a:xfrm>
            <a:off x="5461949" y="-188223"/>
            <a:ext cx="5659937" cy="4937861"/>
            <a:chOff x="6362693" y="362006"/>
            <a:chExt cx="3114102" cy="4519819"/>
          </a:xfrm>
        </p:grpSpPr>
        <p:grpSp>
          <p:nvGrpSpPr>
            <p:cNvPr id="45" name="组合 6">
              <a:extLst>
                <a:ext uri="{FF2B5EF4-FFF2-40B4-BE49-F238E27FC236}">
                  <a16:creationId xmlns:a16="http://schemas.microsoft.com/office/drawing/2014/main" id="{3B91B1C0-D096-4A7B-97D2-093235321FE2}"/>
                </a:ext>
              </a:extLst>
            </p:cNvPr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矩形 11">
                <a:extLst>
                  <a:ext uri="{FF2B5EF4-FFF2-40B4-BE49-F238E27FC236}">
                    <a16:creationId xmlns:a16="http://schemas.microsoft.com/office/drawing/2014/main" id="{6EB80377-62F8-49C0-9F12-C657BD39EBC0}"/>
                  </a:ext>
                </a:extLst>
              </p:cNvPr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矩形 12">
                <a:extLst>
                  <a:ext uri="{FF2B5EF4-FFF2-40B4-BE49-F238E27FC236}">
                    <a16:creationId xmlns:a16="http://schemas.microsoft.com/office/drawing/2014/main" id="{68C39F29-0D4D-408C-AD55-86E12C725976}"/>
                  </a:ext>
                </a:extLst>
              </p:cNvPr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6" name="直接连接符 8">
              <a:extLst>
                <a:ext uri="{FF2B5EF4-FFF2-40B4-BE49-F238E27FC236}">
                  <a16:creationId xmlns:a16="http://schemas.microsoft.com/office/drawing/2014/main" id="{C0E0FF6D-DF3E-4C44-9712-7AC29E58131A}"/>
                </a:ext>
              </a:extLst>
            </p:cNvPr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9">
              <a:extLst>
                <a:ext uri="{FF2B5EF4-FFF2-40B4-BE49-F238E27FC236}">
                  <a16:creationId xmlns:a16="http://schemas.microsoft.com/office/drawing/2014/main" id="{A5CB891C-6B2E-4782-899B-0A17CD3B460D}"/>
                </a:ext>
              </a:extLst>
            </p:cNvPr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10">
              <a:extLst>
                <a:ext uri="{FF2B5EF4-FFF2-40B4-BE49-F238E27FC236}">
                  <a16:creationId xmlns:a16="http://schemas.microsoft.com/office/drawing/2014/main" id="{087D216F-A0A9-410F-B655-BEC213E42D42}"/>
                </a:ext>
              </a:extLst>
            </p:cNvPr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F84DE34E-EB5C-4DAF-AEC9-1D4684F01F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4" y="425282"/>
            <a:ext cx="1250259" cy="178382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897DF0B1-44E8-420F-8E5B-D14A2A1A3461}"/>
              </a:ext>
            </a:extLst>
          </p:cNvPr>
          <p:cNvSpPr txBox="1"/>
          <p:nvPr/>
        </p:nvSpPr>
        <p:spPr>
          <a:xfrm>
            <a:off x="6089375" y="1631779"/>
            <a:ext cx="45753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7 568 = 7 000 + 600 +</a:t>
            </a:r>
            <a:r>
              <a:rPr kumimoji="0" lang="en-US" sz="4400" b="1" i="0" u="none" strike="noStrike" kern="1200" cap="none" spc="3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50 + 8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329BF57-B6D3-4335-B755-45F3CB4AEE16}"/>
              </a:ext>
            </a:extLst>
          </p:cNvPr>
          <p:cNvGrpSpPr/>
          <p:nvPr/>
        </p:nvGrpSpPr>
        <p:grpSpPr>
          <a:xfrm>
            <a:off x="5810738" y="3574510"/>
            <a:ext cx="2042160" cy="924560"/>
            <a:chOff x="5313928" y="5716494"/>
            <a:chExt cx="2042160" cy="924560"/>
          </a:xfrm>
        </p:grpSpPr>
        <p:sp>
          <p:nvSpPr>
            <p:cNvPr id="54" name="Rounded Rectangle 26">
              <a:extLst>
                <a:ext uri="{FF2B5EF4-FFF2-40B4-BE49-F238E27FC236}">
                  <a16:creationId xmlns:a16="http://schemas.microsoft.com/office/drawing/2014/main" id="{09F3CF60-AE6B-4B35-802F-24110F6E0852}"/>
                </a:ext>
              </a:extLst>
            </p:cNvPr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715D1B-0C1C-4CBE-982F-43F04BE573B1}"/>
                </a:ext>
              </a:extLst>
            </p:cNvPr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CEE754-332F-422B-AB86-468622FF216B}"/>
              </a:ext>
            </a:extLst>
          </p:cNvPr>
          <p:cNvGrpSpPr/>
          <p:nvPr/>
        </p:nvGrpSpPr>
        <p:grpSpPr>
          <a:xfrm>
            <a:off x="8382220" y="3537867"/>
            <a:ext cx="2042160" cy="924560"/>
            <a:chOff x="8923376" y="5750560"/>
            <a:chExt cx="2042160" cy="924560"/>
          </a:xfrm>
        </p:grpSpPr>
        <p:sp>
          <p:nvSpPr>
            <p:cNvPr id="57" name="Rounded Rectangle 27">
              <a:extLst>
                <a:ext uri="{FF2B5EF4-FFF2-40B4-BE49-F238E27FC236}">
                  <a16:creationId xmlns:a16="http://schemas.microsoft.com/office/drawing/2014/main" id="{4F280D5F-115F-4329-BF71-8C13DCA246C7}"/>
                </a:ext>
              </a:extLst>
            </p:cNvPr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45E508-7EE1-4EBE-A2BF-09703F45B86C}"/>
                </a:ext>
              </a:extLst>
            </p:cNvPr>
            <p:cNvSpPr txBox="1"/>
            <p:nvPr/>
          </p:nvSpPr>
          <p:spPr>
            <a:xfrm>
              <a:off x="9286500" y="5896090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B. Sai</a:t>
              </a:r>
            </a:p>
          </p:txBody>
        </p:sp>
      </p:grpSp>
      <p:pic>
        <p:nvPicPr>
          <p:cNvPr id="59" name="Picture 58" descr="Shape&#10;&#10;Description automatically generated">
            <a:extLst>
              <a:ext uri="{FF2B5EF4-FFF2-40B4-BE49-F238E27FC236}">
                <a16:creationId xmlns:a16="http://schemas.microsoft.com/office/drawing/2014/main" id="{9BEE1FF0-FF03-4102-8A8D-75581B3654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29" y="3088888"/>
            <a:ext cx="1040471" cy="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30 Cartoon Elephant GIFs | Find the best GIF on Gfycat">
            <a:extLst>
              <a:ext uri="{FF2B5EF4-FFF2-40B4-BE49-F238E27FC236}">
                <a16:creationId xmlns:a16="http://schemas.microsoft.com/office/drawing/2014/main" id="{B5D968FC-4E11-4E3B-9E02-B42227F254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1447799"/>
            <a:ext cx="4650055" cy="46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62C618F4-2557-4B1B-B7C7-5D8915DF7F6D}"/>
              </a:ext>
            </a:extLst>
          </p:cNvPr>
          <p:cNvGrpSpPr/>
          <p:nvPr/>
        </p:nvGrpSpPr>
        <p:grpSpPr>
          <a:xfrm>
            <a:off x="4935176" y="-108710"/>
            <a:ext cx="4998990" cy="4937861"/>
            <a:chOff x="6362693" y="362006"/>
            <a:chExt cx="3114102" cy="4519819"/>
          </a:xfrm>
        </p:grpSpPr>
        <p:grpSp>
          <p:nvGrpSpPr>
            <p:cNvPr id="40" name="组合 6">
              <a:extLst>
                <a:ext uri="{FF2B5EF4-FFF2-40B4-BE49-F238E27FC236}">
                  <a16:creationId xmlns:a16="http://schemas.microsoft.com/office/drawing/2014/main" id="{A1B0CFC0-C847-4B6A-A22E-8811057339EA}"/>
                </a:ext>
              </a:extLst>
            </p:cNvPr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矩形 11">
                <a:extLst>
                  <a:ext uri="{FF2B5EF4-FFF2-40B4-BE49-F238E27FC236}">
                    <a16:creationId xmlns:a16="http://schemas.microsoft.com/office/drawing/2014/main" id="{BBA51D4D-E5E9-488E-86B4-CCAC350A711A}"/>
                  </a:ext>
                </a:extLst>
              </p:cNvPr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矩形 12">
                <a:extLst>
                  <a:ext uri="{FF2B5EF4-FFF2-40B4-BE49-F238E27FC236}">
                    <a16:creationId xmlns:a16="http://schemas.microsoft.com/office/drawing/2014/main" id="{7312C176-7570-452E-9C44-B46C1A442509}"/>
                  </a:ext>
                </a:extLst>
              </p:cNvPr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1" name="直接连接符 8">
              <a:extLst>
                <a:ext uri="{FF2B5EF4-FFF2-40B4-BE49-F238E27FC236}">
                  <a16:creationId xmlns:a16="http://schemas.microsoft.com/office/drawing/2014/main" id="{7F54B008-CFF0-4913-9DA2-7FF75EBFA4B5}"/>
                </a:ext>
              </a:extLst>
            </p:cNvPr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9">
              <a:extLst>
                <a:ext uri="{FF2B5EF4-FFF2-40B4-BE49-F238E27FC236}">
                  <a16:creationId xmlns:a16="http://schemas.microsoft.com/office/drawing/2014/main" id="{DD3F6FDA-79BD-405F-88A5-EC86EC73567B}"/>
                </a:ext>
              </a:extLst>
            </p:cNvPr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10">
              <a:extLst>
                <a:ext uri="{FF2B5EF4-FFF2-40B4-BE49-F238E27FC236}">
                  <a16:creationId xmlns:a16="http://schemas.microsoft.com/office/drawing/2014/main" id="{F9B842DC-F5C1-460B-899A-922DD7E9D270}"/>
                </a:ext>
              </a:extLst>
            </p:cNvPr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2" name="图片 3">
            <a:extLst>
              <a:ext uri="{FF2B5EF4-FFF2-40B4-BE49-F238E27FC236}">
                <a16:creationId xmlns:a16="http://schemas.microsoft.com/office/drawing/2014/main" id="{AE6167CF-298B-4EA2-8ACA-8E60022E7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55770"/>
            <a:ext cx="12230100" cy="1521279"/>
          </a:xfrm>
          <a:prstGeom prst="rect">
            <a:avLst/>
          </a:prstGeom>
        </p:spPr>
      </p:pic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0E8FD6FA-B603-4B44-8E63-7C40C55470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80" y="504795"/>
            <a:ext cx="1250259" cy="178382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630A47D-82B1-4185-9581-AF270F813423}"/>
              </a:ext>
            </a:extLst>
          </p:cNvPr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71FEB49C-484C-4AAD-95DE-69C1274A8BD2}"/>
                </a:ext>
              </a:extLst>
            </p:cNvPr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TextBox 55">
              <a:hlinkClick r:id="" action="ppaction://noaction"/>
              <a:extLst>
                <a:ext uri="{FF2B5EF4-FFF2-40B4-BE49-F238E27FC236}">
                  <a16:creationId xmlns:a16="http://schemas.microsoft.com/office/drawing/2014/main" id="{B0927552-5C57-48B1-B8B1-FFE7CFE36854}"/>
                </a:ext>
              </a:extLst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CB11788-E670-444B-9577-72BE6BD6E8B2}"/>
              </a:ext>
            </a:extLst>
          </p:cNvPr>
          <p:cNvSpPr txBox="1"/>
          <p:nvPr/>
        </p:nvSpPr>
        <p:spPr>
          <a:xfrm>
            <a:off x="5562601" y="1711292"/>
            <a:ext cx="37623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8 745 &lt; 8 754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805D51-E80F-4A82-8F2C-CA024C90BE3B}"/>
              </a:ext>
            </a:extLst>
          </p:cNvPr>
          <p:cNvGrpSpPr/>
          <p:nvPr/>
        </p:nvGrpSpPr>
        <p:grpSpPr>
          <a:xfrm>
            <a:off x="5283964" y="3654023"/>
            <a:ext cx="2042160" cy="924560"/>
            <a:chOff x="5313928" y="5716494"/>
            <a:chExt cx="2042160" cy="924560"/>
          </a:xfrm>
        </p:grpSpPr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BC1CD175-8051-4980-B11E-26E18F4A7D0E}"/>
                </a:ext>
              </a:extLst>
            </p:cNvPr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7A88185-FADB-40EA-83CB-2C57EFF85E02}"/>
                </a:ext>
              </a:extLst>
            </p:cNvPr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0C56F5-F5F5-4797-85C6-0A88C6317D7F}"/>
              </a:ext>
            </a:extLst>
          </p:cNvPr>
          <p:cNvGrpSpPr/>
          <p:nvPr/>
        </p:nvGrpSpPr>
        <p:grpSpPr>
          <a:xfrm>
            <a:off x="7645896" y="3712630"/>
            <a:ext cx="2042160" cy="924560"/>
            <a:chOff x="8923376" y="5750560"/>
            <a:chExt cx="2042160" cy="924560"/>
          </a:xfrm>
        </p:grpSpPr>
        <p:sp>
          <p:nvSpPr>
            <p:cNvPr id="62" name="Rounded Rectangle 27">
              <a:extLst>
                <a:ext uri="{FF2B5EF4-FFF2-40B4-BE49-F238E27FC236}">
                  <a16:creationId xmlns:a16="http://schemas.microsoft.com/office/drawing/2014/main" id="{C67836A6-3EC9-4A52-B727-A6E677803B27}"/>
                </a:ext>
              </a:extLst>
            </p:cNvPr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FB542C-B4FB-490A-A410-EB4B819D94FB}"/>
                </a:ext>
              </a:extLst>
            </p:cNvPr>
            <p:cNvSpPr txBox="1"/>
            <p:nvPr/>
          </p:nvSpPr>
          <p:spPr>
            <a:xfrm>
              <a:off x="9067425" y="5905615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B. Sai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A61D85A7-F758-46E5-819D-A7CB5AD322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5" y="3200400"/>
            <a:ext cx="1040471" cy="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sherfield Childcare Edinburgh Way Day Nursery -">
            <a:extLst>
              <a:ext uri="{FF2B5EF4-FFF2-40B4-BE49-F238E27FC236}">
                <a16:creationId xmlns:a16="http://schemas.microsoft.com/office/drawing/2014/main" id="{3C6C36F1-7951-4558-B265-F5FF344B8E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7" y="1452010"/>
            <a:ext cx="4904302" cy="52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3">
            <a:extLst>
              <a:ext uri="{FF2B5EF4-FFF2-40B4-BE49-F238E27FC236}">
                <a16:creationId xmlns:a16="http://schemas.microsoft.com/office/drawing/2014/main" id="{4F70A4FE-A462-4EF3-9920-8A4EDD901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5AA77F9-F06D-4CDA-A7C1-E9C3707DF89A}"/>
              </a:ext>
            </a:extLst>
          </p:cNvPr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70956BD8-F3E9-4B81-A9C7-84BA3601C37E}"/>
                </a:ext>
              </a:extLst>
            </p:cNvPr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hlinkClick r:id="" action="ppaction://noaction"/>
              <a:extLst>
                <a:ext uri="{FF2B5EF4-FFF2-40B4-BE49-F238E27FC236}">
                  <a16:creationId xmlns:a16="http://schemas.microsoft.com/office/drawing/2014/main" id="{37A5CB52-602A-4FB2-B6FA-883648B7AC1E}"/>
                </a:ext>
              </a:extLst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7118221-509E-4802-8AEF-50768B8F5AF3}"/>
              </a:ext>
            </a:extLst>
          </p:cNvPr>
          <p:cNvGrpSpPr/>
          <p:nvPr/>
        </p:nvGrpSpPr>
        <p:grpSpPr>
          <a:xfrm>
            <a:off x="5461949" y="-188223"/>
            <a:ext cx="5659937" cy="4937861"/>
            <a:chOff x="6362693" y="362006"/>
            <a:chExt cx="3114102" cy="4519819"/>
          </a:xfrm>
        </p:grpSpPr>
        <p:grpSp>
          <p:nvGrpSpPr>
            <p:cNvPr id="50" name="组合 6">
              <a:extLst>
                <a:ext uri="{FF2B5EF4-FFF2-40B4-BE49-F238E27FC236}">
                  <a16:creationId xmlns:a16="http://schemas.microsoft.com/office/drawing/2014/main" id="{F688C719-3FEC-4D7A-B56D-1EDB19A39C3F}"/>
                </a:ext>
              </a:extLst>
            </p:cNvPr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矩形 11">
                <a:extLst>
                  <a:ext uri="{FF2B5EF4-FFF2-40B4-BE49-F238E27FC236}">
                    <a16:creationId xmlns:a16="http://schemas.microsoft.com/office/drawing/2014/main" id="{8B115CCB-E532-4229-AF0C-9412E8CCB5CD}"/>
                  </a:ext>
                </a:extLst>
              </p:cNvPr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矩形 12">
                <a:extLst>
                  <a:ext uri="{FF2B5EF4-FFF2-40B4-BE49-F238E27FC236}">
                    <a16:creationId xmlns:a16="http://schemas.microsoft.com/office/drawing/2014/main" id="{F6D006F2-E553-45EC-8BD7-D87822C98412}"/>
                  </a:ext>
                </a:extLst>
              </p:cNvPr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黑体" panose="02010609060101010101" pitchFamily="49" charset="-122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1" name="直接连接符 8">
              <a:extLst>
                <a:ext uri="{FF2B5EF4-FFF2-40B4-BE49-F238E27FC236}">
                  <a16:creationId xmlns:a16="http://schemas.microsoft.com/office/drawing/2014/main" id="{D7FE35A9-370E-4495-8A20-D29470F08BD5}"/>
                </a:ext>
              </a:extLst>
            </p:cNvPr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9">
              <a:extLst>
                <a:ext uri="{FF2B5EF4-FFF2-40B4-BE49-F238E27FC236}">
                  <a16:creationId xmlns:a16="http://schemas.microsoft.com/office/drawing/2014/main" id="{A92C2E3C-4B90-4D44-803A-4858EE841DD9}"/>
                </a:ext>
              </a:extLst>
            </p:cNvPr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10">
              <a:extLst>
                <a:ext uri="{FF2B5EF4-FFF2-40B4-BE49-F238E27FC236}">
                  <a16:creationId xmlns:a16="http://schemas.microsoft.com/office/drawing/2014/main" id="{B270C345-20B0-4D62-8046-883F5D8295A1}"/>
                </a:ext>
              </a:extLst>
            </p:cNvPr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56" name="Picture 55" descr="Icon&#10;&#10;Description automatically generated">
            <a:extLst>
              <a:ext uri="{FF2B5EF4-FFF2-40B4-BE49-F238E27FC236}">
                <a16:creationId xmlns:a16="http://schemas.microsoft.com/office/drawing/2014/main" id="{63147545-54E2-42B1-AFE0-9155BCD313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4" y="425282"/>
            <a:ext cx="1250259" cy="178382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5BE4F1CE-6160-412F-8ACC-24601A8FB3D9}"/>
              </a:ext>
            </a:extLst>
          </p:cNvPr>
          <p:cNvSpPr txBox="1"/>
          <p:nvPr/>
        </p:nvSpPr>
        <p:spPr>
          <a:xfrm>
            <a:off x="6089375" y="1631779"/>
            <a:ext cx="45753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9 008= 9 000+ 80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EE287AD-AC0C-46E7-B4A6-2DE71AA54186}"/>
              </a:ext>
            </a:extLst>
          </p:cNvPr>
          <p:cNvGrpSpPr/>
          <p:nvPr/>
        </p:nvGrpSpPr>
        <p:grpSpPr>
          <a:xfrm>
            <a:off x="5810738" y="3574510"/>
            <a:ext cx="2042160" cy="924560"/>
            <a:chOff x="5313928" y="5716494"/>
            <a:chExt cx="2042160" cy="924560"/>
          </a:xfrm>
        </p:grpSpPr>
        <p:sp>
          <p:nvSpPr>
            <p:cNvPr id="59" name="Rounded Rectangle 26">
              <a:extLst>
                <a:ext uri="{FF2B5EF4-FFF2-40B4-BE49-F238E27FC236}">
                  <a16:creationId xmlns:a16="http://schemas.microsoft.com/office/drawing/2014/main" id="{344AF8D4-3C01-45D0-9676-8C2FC01A3F04}"/>
                </a:ext>
              </a:extLst>
            </p:cNvPr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0E83902-E27A-46D3-A484-14C2CF1AEC27}"/>
                </a:ext>
              </a:extLst>
            </p:cNvPr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6185EC3-9690-41F7-9C76-EC0B65939CA4}"/>
              </a:ext>
            </a:extLst>
          </p:cNvPr>
          <p:cNvGrpSpPr/>
          <p:nvPr/>
        </p:nvGrpSpPr>
        <p:grpSpPr>
          <a:xfrm>
            <a:off x="8172670" y="3633117"/>
            <a:ext cx="2042160" cy="924560"/>
            <a:chOff x="8923376" y="5750560"/>
            <a:chExt cx="2042160" cy="924560"/>
          </a:xfrm>
        </p:grpSpPr>
        <p:sp>
          <p:nvSpPr>
            <p:cNvPr id="62" name="Rounded Rectangle 27">
              <a:extLst>
                <a:ext uri="{FF2B5EF4-FFF2-40B4-BE49-F238E27FC236}">
                  <a16:creationId xmlns:a16="http://schemas.microsoft.com/office/drawing/2014/main" id="{5D6A8CF9-F18C-4A85-AF6D-6963382ED377}"/>
                </a:ext>
              </a:extLst>
            </p:cNvPr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F4815C1-D734-4A31-A713-209B3BB7900C}"/>
                </a:ext>
              </a:extLst>
            </p:cNvPr>
            <p:cNvSpPr txBox="1"/>
            <p:nvPr/>
          </p:nvSpPr>
          <p:spPr>
            <a:xfrm>
              <a:off x="9276975" y="5877040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B. Sai</a:t>
              </a:r>
            </a:p>
          </p:txBody>
        </p:sp>
      </p:grpSp>
      <p:pic>
        <p:nvPicPr>
          <p:cNvPr id="64" name="Picture 63" descr="Shape&#10;&#10;Description automatically generated">
            <a:extLst>
              <a:ext uri="{FF2B5EF4-FFF2-40B4-BE49-F238E27FC236}">
                <a16:creationId xmlns:a16="http://schemas.microsoft.com/office/drawing/2014/main" id="{2212540F-186C-4F7E-B2F5-25F7F439B4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24" y="3345367"/>
            <a:ext cx="1040471" cy="8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Widescreen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等线</vt:lpstr>
      <vt:lpstr>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2024-05-14T15:41:02Z</dcterms:created>
  <dcterms:modified xsi:type="dcterms:W3CDTF">2024-05-14T15:41:55Z</dcterms:modified>
</cp:coreProperties>
</file>