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"/>
  </p:notesMasterIdLst>
  <p:sldIdLst>
    <p:sldId id="3381" r:id="rId2"/>
    <p:sldId id="3382" r:id="rId3"/>
    <p:sldId id="3383" r:id="rId4"/>
    <p:sldId id="3385" r:id="rId5"/>
    <p:sldId id="3386" r:id="rId6"/>
    <p:sldId id="33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9D23F-F5CF-4AEA-874D-E137F9C0600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C866D-7E6C-40AB-AAEE-9F019A59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B7DDE-870D-4822-9047-7B201A2AC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7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326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92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80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88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257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73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846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587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443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0118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45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0A387AC4-246D-4628-81FE-D3667B82853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0A3A78-81F7-44C4-99C9-335475CEEF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29CE0A-EE20-4ADC-8E4C-8A0D2705CB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38C0DD-E084-4CEA-BBC0-0EE974DCF6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799910-3427-4CE3-8288-22BAA2508B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87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image" Target="../media/image5.jpg"/><Relationship Id="rId21" Type="http://schemas.openxmlformats.org/officeDocument/2006/relationships/slide" Target="slide5.xml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24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4050" y="92585"/>
            <a:ext cx="7445326" cy="906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GIÚP HỌC SINH QUA ĐƯỜNG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4"/>
          <a:stretch/>
        </p:blipFill>
        <p:spPr>
          <a:xfrm>
            <a:off x="4038601" y="5213131"/>
            <a:ext cx="2459421" cy="1672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8210" y="5318865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6" action="ppaction://hlinksldjump"/>
              </a:rPr>
              <a:t>PLAY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AnToanGiaoThongBeat-V.A-38933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00200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3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223"/>
            <a:ext cx="12179458" cy="3534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47">
                        <a14:foregroundMark x1="42059" y1="33108" x2="46176" y2="32432"/>
                        <a14:foregroundMark x1="42647" y1="45946" x2="50882" y2="45946"/>
                        <a14:foregroundMark x1="42353" y1="56081" x2="49118" y2="54730"/>
                        <a14:foregroundMark x1="41471" y1="67568" x2="47941" y2="67568"/>
                        <a14:foregroundMark x1="40294" y1="77703" x2="46765" y2="78378"/>
                        <a14:foregroundMark x1="39706" y1="91216" x2="48235" y2="92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6" t="16707" r="34974"/>
          <a:stretch/>
        </p:blipFill>
        <p:spPr>
          <a:xfrm>
            <a:off x="2457646" y="3247023"/>
            <a:ext cx="1732280" cy="369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4"/>
          <a:stretch/>
        </p:blipFill>
        <p:spPr>
          <a:xfrm>
            <a:off x="12542" y="0"/>
            <a:ext cx="12179457" cy="3792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559" l="0" r="35400">
                        <a14:foregroundMark x1="14700" y1="18634" x2="17300" y2="19379"/>
                        <a14:foregroundMark x1="25800" y1="18634" x2="28400" y2="20994"/>
                        <a14:foregroundMark x1="13400" y1="37764" x2="22700" y2="56522"/>
                        <a14:foregroundMark x1="21500" y1="36522" x2="25000" y2="51553"/>
                        <a14:foregroundMark x1="16800" y1="47702" x2="17100" y2="57143"/>
                        <a14:foregroundMark x1="20100" y1="28323" x2="22500" y2="36398"/>
                        <a14:foregroundMark x1="22500" y1="36398" x2="22500" y2="36398"/>
                        <a14:foregroundMark x1="2400" y1="19752" x2="5300" y2="33913"/>
                        <a14:foregroundMark x1="11000" y1="78137" x2="8400" y2="87702"/>
                        <a14:foregroundMark x1="7100" y1="87702" x2="10200" y2="88323"/>
                        <a14:foregroundMark x1="22000" y1="78634" x2="21400" y2="84224"/>
                        <a14:foregroundMark x1="21500" y1="86460" x2="28200" y2="87329"/>
                        <a14:foregroundMark x1="24800" y1="84596" x2="28400" y2="85714"/>
                        <a14:foregroundMark x1="10000" y1="40248" x2="17300" y2="42236"/>
                        <a14:foregroundMark x1="27200" y1="37640" x2="29600" y2="44224"/>
                        <a14:foregroundMark x1="25700" y1="57640" x2="27000" y2="6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799" b="9899"/>
          <a:stretch/>
        </p:blipFill>
        <p:spPr>
          <a:xfrm>
            <a:off x="2058021" y="1485155"/>
            <a:ext cx="799253" cy="1646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66" b="80134" l="13750" r="38523">
                        <a14:foregroundMark x1="24545" y1="33723" x2="25909" y2="33222"/>
                        <a14:foregroundMark x1="31705" y1="33556" x2="31591" y2="38063"/>
                        <a14:foregroundMark x1="28182" y1="44407" x2="31250" y2="57763"/>
                        <a14:foregroundMark x1="24659" y1="46411" x2="27841" y2="52755"/>
                        <a14:foregroundMark x1="32727" y1="46411" x2="33977" y2="50751"/>
                        <a14:foregroundMark x1="26250" y1="45075" x2="28068" y2="47412"/>
                        <a14:foregroundMark x1="24773" y1="48080" x2="19091" y2="57596"/>
                        <a14:foregroundMark x1="24545" y1="50083" x2="26932" y2="56093"/>
                        <a14:foregroundMark x1="31591" y1="70451" x2="33523" y2="77129"/>
                        <a14:foregroundMark x1="31023" y1="71285" x2="31250" y2="74791"/>
                        <a14:foregroundMark x1="26250" y1="68781" x2="25909" y2="75626"/>
                        <a14:foregroundMark x1="24773" y1="76127" x2="23409" y2="76628"/>
                        <a14:foregroundMark x1="30795" y1="45743" x2="31591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8418" r="61069" b="19832"/>
          <a:stretch/>
        </p:blipFill>
        <p:spPr>
          <a:xfrm>
            <a:off x="5479674" y="1496569"/>
            <a:ext cx="914400" cy="1648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746" l="52462" r="98154">
                        <a14:foregroundMark x1="63846" y1="23297" x2="68923" y2="27240"/>
                        <a14:foregroundMark x1="76615" y1="22401" x2="78154" y2="28853"/>
                        <a14:foregroundMark x1="76154" y1="43728" x2="78308" y2="79032"/>
                        <a14:foregroundMark x1="66154" y1="46774" x2="71538" y2="61649"/>
                        <a14:foregroundMark x1="69231" y1="44265" x2="73538" y2="49462"/>
                        <a14:foregroundMark x1="78462" y1="44444" x2="79077" y2="54122"/>
                        <a14:foregroundMark x1="72000" y1="43907" x2="69385" y2="55914"/>
                        <a14:foregroundMark x1="83538" y1="46595" x2="84615" y2="50717"/>
                        <a14:foregroundMark x1="84308" y1="60573" x2="82923" y2="63799"/>
                        <a14:foregroundMark x1="67231" y1="60573" x2="67385" y2="62724"/>
                        <a14:foregroundMark x1="65846" y1="47491" x2="64615" y2="51971"/>
                        <a14:foregroundMark x1="73077" y1="65771" x2="70154" y2="75806"/>
                        <a14:foregroundMark x1="73846" y1="48208" x2="73846" y2="57168"/>
                        <a14:foregroundMark x1="80769" y1="49104" x2="81077" y2="52867"/>
                        <a14:foregroundMark x1="71692" y1="82796" x2="71077" y2="92294"/>
                        <a14:foregroundMark x1="70923" y1="88889" x2="65385" y2="94086"/>
                        <a14:foregroundMark x1="83538" y1="80645" x2="83692" y2="90860"/>
                        <a14:foregroundMark x1="83231" y1="88172" x2="81077" y2="90502"/>
                        <a14:foregroundMark x1="85692" y1="89606" x2="83385" y2="91756"/>
                        <a14:foregroundMark x1="82615" y1="92832" x2="80154" y2="94265"/>
                        <a14:foregroundMark x1="80000" y1="94444" x2="79231" y2="93728"/>
                        <a14:foregroundMark x1="68615" y1="94265" x2="70769" y2="92832"/>
                        <a14:foregroundMark x1="73077" y1="91935" x2="72000" y2="91398"/>
                        <a14:foregroundMark x1="78000" y1="20072" x2="78154" y2="2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0" b="92"/>
          <a:stretch/>
        </p:blipFill>
        <p:spPr>
          <a:xfrm>
            <a:off x="3231369" y="1485156"/>
            <a:ext cx="945163" cy="1689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17" b="63850" l="54700" r="69700">
                        <a14:foregroundMark x1="62700" y1="36033" x2="62400" y2="39202"/>
                        <a14:foregroundMark x1="58700" y1="35681" x2="60500" y2="3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2" t="27446" r="30287" b="40533"/>
          <a:stretch/>
        </p:blipFill>
        <p:spPr>
          <a:xfrm>
            <a:off x="4184276" y="1265778"/>
            <a:ext cx="1295399" cy="1908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16225" r="21001"/>
          <a:stretch/>
        </p:blipFill>
        <p:spPr>
          <a:xfrm>
            <a:off x="10464974" y="3553564"/>
            <a:ext cx="2743200" cy="2341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62" b="94928" l="2573" r="97427">
                        <a14:foregroundMark x1="15437" y1="57488" x2="31904" y2="87923"/>
                        <a14:foregroundMark x1="70326" y1="67150" x2="77873" y2="89855"/>
                        <a14:foregroundMark x1="63979" y1="75604" x2="70840" y2="80676"/>
                        <a14:foregroundMark x1="20240" y1="71498" x2="21441" y2="79952"/>
                        <a14:foregroundMark x1="47170" y1="12802" x2="49743" y2="18599"/>
                        <a14:foregroundMark x1="11492" y1="57488" x2="12178" y2="60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724400"/>
            <a:ext cx="3233737" cy="2296342"/>
          </a:xfrm>
          <a:prstGeom prst="rect">
            <a:avLst/>
          </a:prstGeom>
        </p:spPr>
      </p:pic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94" b="90000" l="98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3447"/>
          <a:stretch/>
        </p:blipFill>
        <p:spPr bwMode="auto">
          <a:xfrm>
            <a:off x="121160" y="2791010"/>
            <a:ext cx="1662305" cy="459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Connector 18">
            <a:hlinkClick r:id="rId21" action="ppaction://hlinksldjump"/>
          </p:cNvPr>
          <p:cNvSpPr/>
          <p:nvPr/>
        </p:nvSpPr>
        <p:spPr>
          <a:xfrm>
            <a:off x="455684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1" name="Flowchart: Connector 20">
            <a:hlinkClick r:id="rId22" action="ppaction://hlinksldjump"/>
          </p:cNvPr>
          <p:cNvSpPr/>
          <p:nvPr/>
        </p:nvSpPr>
        <p:spPr>
          <a:xfrm>
            <a:off x="350520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2" name="Flowchart: Connector 21">
            <a:hlinkClick r:id="rId23" action="ppaction://hlinksldjump"/>
          </p:cNvPr>
          <p:cNvSpPr/>
          <p:nvPr/>
        </p:nvSpPr>
        <p:spPr>
          <a:xfrm>
            <a:off x="2217392" y="3343835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3" name="Flowchart: Connector 22">
            <a:hlinkClick r:id="rId24" action="ppaction://hlinksldjump"/>
          </p:cNvPr>
          <p:cNvSpPr/>
          <p:nvPr/>
        </p:nvSpPr>
        <p:spPr>
          <a:xfrm>
            <a:off x="5893843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48A306-6E85-402E-893B-D389F4846CC8}"/>
              </a:ext>
            </a:extLst>
          </p:cNvPr>
          <p:cNvSpPr/>
          <p:nvPr/>
        </p:nvSpPr>
        <p:spPr>
          <a:xfrm>
            <a:off x="3965944" y="5626863"/>
            <a:ext cx="5740080" cy="963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Bấm số 1,2,3,4 câu hỏi. Trả lời xong về thì bấm bạn nhỏ đó để đi. Hết 4 câu bấm đèn giao thông đến bài học </a:t>
            </a:r>
          </a:p>
        </p:txBody>
      </p:sp>
    </p:spTree>
    <p:extLst>
      <p:ext uri="{BB962C8B-B14F-4D97-AF65-F5344CB8AC3E}">
        <p14:creationId xmlns:p14="http://schemas.microsoft.com/office/powerpoint/2010/main" val="1465046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48659 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1653 1.11111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6089E-6 L -0.00504 1.17995 " pathEditMode="relative" rAng="0" ptsTypes="AA">
                                      <p:cBhvr>
                                        <p:cTn id="36" dur="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8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87E-6 L 0.05313 -4.33587E-6 C 0.07674 -4.33587E-6 0.10625 0.34535 0.10625 0.62486 L 0.10625 1.24972 " pathEditMode="relative" rAng="0" ptsTypes="FfFF">
                                      <p:cBhvr>
                                        <p:cTn id="41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971 L -0.10591 0.00971 C -0.14237 0.00971 -0.18681 0.36201 -0.18681 0.64746 L -0.18681 1.28498 " pathEditMode="relative" rAng="0" ptsTypes="FfFF">
                                      <p:cBhvr>
                                        <p:cTn id="46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6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1172 -4.44444E-6 C -0.16198 -4.44444E-6 -0.22344 0.3507 -0.22344 0.63542 L -0.22344 1.27061 " pathEditMode="relative" rAng="0" ptsTypes="AAAA">
                                      <p:cBhvr>
                                        <p:cTn id="51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6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594666"/>
            <a:ext cx="12250640" cy="7452666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0532596" y="5962833"/>
            <a:ext cx="140359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7088" y="2028081"/>
            <a:ext cx="327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Truyện cổ tích Thánh Gióng song ngữ Việt Anh hay nhất cho thiếu nhi">
            <a:extLst>
              <a:ext uri="{FF2B5EF4-FFF2-40B4-BE49-F238E27FC236}">
                <a16:creationId xmlns:a16="http://schemas.microsoft.com/office/drawing/2014/main" id="{B13E1256-3AB6-4A60-A19E-80AF3270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15" y="1649148"/>
            <a:ext cx="4741271" cy="35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50208F-5D1E-4387-9493-A6AFB1CA4DF8}"/>
              </a:ext>
            </a:extLst>
          </p:cNvPr>
          <p:cNvSpPr/>
          <p:nvPr/>
        </p:nvSpPr>
        <p:spPr>
          <a:xfrm>
            <a:off x="3541987" y="5486400"/>
            <a:ext cx="5412828" cy="858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Đáp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án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Thánh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Gióng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9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594666"/>
            <a:ext cx="12250640" cy="7452666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0532596" y="5962833"/>
            <a:ext cx="140359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A9F71-7959-42F3-86C5-CFA257D1AC49}"/>
              </a:ext>
            </a:extLst>
          </p:cNvPr>
          <p:cNvSpPr txBox="1"/>
          <p:nvPr/>
        </p:nvSpPr>
        <p:spPr>
          <a:xfrm>
            <a:off x="2087088" y="2028081"/>
            <a:ext cx="327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9FAB61-880C-4BF2-B686-16F9C5BE5A95}"/>
              </a:ext>
            </a:extLst>
          </p:cNvPr>
          <p:cNvSpPr/>
          <p:nvPr/>
        </p:nvSpPr>
        <p:spPr>
          <a:xfrm>
            <a:off x="2879834" y="5486400"/>
            <a:ext cx="6999889" cy="858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Đáp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án</a:t>
            </a:r>
            <a:r>
              <a:rPr lang="en-US" sz="4400" b="1" dirty="0">
                <a:solidFill>
                  <a:srgbClr val="FF0000"/>
                </a:solidFill>
              </a:rPr>
              <a:t>: Con </a:t>
            </a:r>
            <a:r>
              <a:rPr lang="en-US" sz="4400" b="1" dirty="0" err="1">
                <a:solidFill>
                  <a:srgbClr val="FF0000"/>
                </a:solidFill>
              </a:rPr>
              <a:t>rồng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cháu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tiên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Mãn nhãn với phim hoạt hình &quot;Con Rồng cháu Tiên&quot; phiên bản 2017 - Báo Quảng  Ninh điện tử">
            <a:extLst>
              <a:ext uri="{FF2B5EF4-FFF2-40B4-BE49-F238E27FC236}">
                <a16:creationId xmlns:a16="http://schemas.microsoft.com/office/drawing/2014/main" id="{510DD737-AD0C-498A-B0A3-06C53297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10" y="1583082"/>
            <a:ext cx="4709291" cy="34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17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594666"/>
            <a:ext cx="12250640" cy="7452666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0532596" y="5962833"/>
            <a:ext cx="140359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Truyện cổ tích Thạch Sanh - Lý Thông - Thế giới cổ tích">
            <a:extLst>
              <a:ext uri="{FF2B5EF4-FFF2-40B4-BE49-F238E27FC236}">
                <a16:creationId xmlns:a16="http://schemas.microsoft.com/office/drawing/2014/main" id="{CF0C0B53-8143-4652-965E-A4337967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76" y="1675636"/>
            <a:ext cx="5172402" cy="29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8708-7152-40B5-B5F9-BAB40A511556}"/>
              </a:ext>
            </a:extLst>
          </p:cNvPr>
          <p:cNvSpPr txBox="1"/>
          <p:nvPr/>
        </p:nvSpPr>
        <p:spPr>
          <a:xfrm>
            <a:off x="2087088" y="2028081"/>
            <a:ext cx="327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5C8849-6171-47C8-AE0C-F67294795E9C}"/>
              </a:ext>
            </a:extLst>
          </p:cNvPr>
          <p:cNvSpPr/>
          <p:nvPr/>
        </p:nvSpPr>
        <p:spPr>
          <a:xfrm>
            <a:off x="2879834" y="5486400"/>
            <a:ext cx="6999889" cy="858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Đáp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án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Thạch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Sanh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4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594666"/>
            <a:ext cx="12250640" cy="7452666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0532596" y="5962833"/>
            <a:ext cx="140359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0CED9-EB02-423B-B42B-C8081AF332B7}"/>
              </a:ext>
            </a:extLst>
          </p:cNvPr>
          <p:cNvSpPr txBox="1"/>
          <p:nvPr/>
        </p:nvSpPr>
        <p:spPr>
          <a:xfrm>
            <a:off x="2087088" y="2028081"/>
            <a:ext cx="327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C3A65C-E2C5-4A34-86F3-A230CA251AF1}"/>
              </a:ext>
            </a:extLst>
          </p:cNvPr>
          <p:cNvSpPr/>
          <p:nvPr/>
        </p:nvSpPr>
        <p:spPr>
          <a:xfrm>
            <a:off x="2879834" y="5486400"/>
            <a:ext cx="6999889" cy="858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Đáp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án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Cây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khế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Truyện cổ tích Cây khế - Sự tích ăn khế trả vàng">
            <a:extLst>
              <a:ext uri="{FF2B5EF4-FFF2-40B4-BE49-F238E27FC236}">
                <a16:creationId xmlns:a16="http://schemas.microsoft.com/office/drawing/2014/main" id="{B90E1796-C457-4D11-A13C-DA9B515A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6" y="1740229"/>
            <a:ext cx="5008508" cy="35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9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89</Words>
  <Application>Microsoft Office PowerPoint</Application>
  <PresentationFormat>Widescreen</PresentationFormat>
  <Paragraphs>21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2022-08-31T03:44:24Z</dcterms:created>
  <dcterms:modified xsi:type="dcterms:W3CDTF">2024-05-15T01:36:57Z</dcterms:modified>
</cp:coreProperties>
</file>