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</p:sldMasterIdLst>
  <p:notesMasterIdLst>
    <p:notesMasterId r:id="rId11"/>
  </p:notesMasterIdLst>
  <p:sldIdLst>
    <p:sldId id="4365" r:id="rId4"/>
    <p:sldId id="307" r:id="rId5"/>
    <p:sldId id="308" r:id="rId6"/>
    <p:sldId id="309" r:id="rId7"/>
    <p:sldId id="310" r:id="rId8"/>
    <p:sldId id="273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E004-3AB7-4C50-8A5C-DE9975A812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2F6BB-DAD4-4DDA-AA80-0A1B6528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6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9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73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79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52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0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172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1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57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86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3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8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1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5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7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9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9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6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3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92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89B9457-5561-4B17-B798-D34FCDF00C0E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D5EAFBF-0754-47F3-8C60-680C48E0850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87" y="7078425"/>
            <a:ext cx="2178026" cy="11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gi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gif"/><Relationship Id="rId9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6.png"/><Relationship Id="rId4" Type="http://schemas.openxmlformats.org/officeDocument/2006/relationships/audio" Target="../media/media3.mp3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6.png"/><Relationship Id="rId4" Type="http://schemas.openxmlformats.org/officeDocument/2006/relationships/audio" Target="../media/media3.mp3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6.png"/><Relationship Id="rId4" Type="http://schemas.openxmlformats.org/officeDocument/2006/relationships/audio" Target="../media/media3.mp3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4071" y="4538718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611935" y="5462964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965676" y="4200852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77514" y="79602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438785" y="1468402"/>
            <a:ext cx="947419" cy="759532"/>
          </a:xfrm>
          <a:prstGeom prst="rect">
            <a:avLst/>
          </a:prstGeom>
        </p:spPr>
        <p:txBody>
          <a:bodyPr wrap="none" lIns="57552" tIns="28776" rIns="57552" bIns="287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TN-XH</a:t>
            </a:r>
          </a:p>
          <a:p>
            <a:pPr algn="ctr"/>
            <a:r>
              <a:rPr lang="en-US" sz="1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3.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810569" y="4995096"/>
            <a:ext cx="7355832" cy="343255"/>
          </a:xfrm>
          <a:prstGeom prst="rect">
            <a:avLst/>
          </a:prstGeom>
        </p:spPr>
        <p:txBody>
          <a:bodyPr wrap="none" lIns="57552" tIns="28776" rIns="57552" bIns="287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sz="25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5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5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2364559" y="380959"/>
            <a:ext cx="7188102" cy="542479"/>
          </a:xfrm>
          <a:prstGeom prst="rect">
            <a:avLst/>
          </a:prstGeom>
        </p:spPr>
        <p:txBody>
          <a:bodyPr wrap="none" lIns="57552" tIns="28776" rIns="57552" bIns="287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HỨA TẠO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24837" y="160733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vi-VN" altLang="en-US" sz="2300" dirty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None/>
              </a:pPr>
              <a:r>
                <a:rPr lang="en-US" altLang="en-US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vi-VN" alt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vi-VN" alt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531186" y="3214256"/>
            <a:ext cx="7527215" cy="868109"/>
          </a:xfrm>
          <a:prstGeom prst="rect">
            <a:avLst/>
          </a:prstGeom>
        </p:spPr>
        <p:txBody>
          <a:bodyPr wrap="none" lIns="57552" tIns="28776" rIns="57552" bIns="287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</a:t>
            </a:r>
            <a:r>
              <a:rPr lang="vi-VN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TIÊU HOÁ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133600" y="4570217"/>
            <a:ext cx="2456961" cy="838200"/>
          </a:xfrm>
          <a:prstGeom prst="roundRect">
            <a:avLst/>
          </a:prstGeom>
          <a:solidFill>
            <a:srgbClr val="FF5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666376" y="4731534"/>
            <a:ext cx="139140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Bắt đầu</a:t>
            </a:r>
          </a:p>
        </p:txBody>
      </p:sp>
      <p:pic>
        <p:nvPicPr>
          <p:cNvPr id="98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7162" y="4539688"/>
            <a:ext cx="942571" cy="868729"/>
          </a:xfrm>
          <a:prstGeom prst="rect">
            <a:avLst/>
          </a:prstGeom>
        </p:spPr>
      </p:pic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19200" y="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75094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3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4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1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2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2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4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75094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4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1C1992F-2DF9-408E-8B2B-246F76CCC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477995"/>
            <a:ext cx="7657240" cy="512718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8A43FB-80EC-4164-A90F-A83D61410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7" y="304800"/>
            <a:ext cx="4899760" cy="98754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9007BCE-EE95-474D-8D52-57F2F837FC19}"/>
              </a:ext>
            </a:extLst>
          </p:cNvPr>
          <p:cNvSpPr txBox="1"/>
          <p:nvPr/>
        </p:nvSpPr>
        <p:spPr>
          <a:xfrm>
            <a:off x="4415739" y="1923527"/>
            <a:ext cx="70045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A0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4CC343-1D7B-4C04-A590-96E9F84E3720}"/>
              </a:ext>
            </a:extLst>
          </p:cNvPr>
          <p:cNvSpPr txBox="1"/>
          <p:nvPr/>
        </p:nvSpPr>
        <p:spPr>
          <a:xfrm>
            <a:off x="4417890" y="2852527"/>
            <a:ext cx="7328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874A39E-A77B-48C4-B6D7-719B81AD5380}"/>
              </a:ext>
            </a:extLst>
          </p:cNvPr>
          <p:cNvGrpSpPr/>
          <p:nvPr/>
        </p:nvGrpSpPr>
        <p:grpSpPr>
          <a:xfrm>
            <a:off x="4648996" y="4253890"/>
            <a:ext cx="1552923" cy="954107"/>
            <a:chOff x="4648200" y="4572000"/>
            <a:chExt cx="1552923" cy="95410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E57AD2F-94ED-4342-BAEB-964A653A9BC4}"/>
                </a:ext>
              </a:extLst>
            </p:cNvPr>
            <p:cNvSpPr/>
            <p:nvPr/>
          </p:nvSpPr>
          <p:spPr>
            <a:xfrm>
              <a:off x="4648200" y="4572000"/>
              <a:ext cx="1552923" cy="954107"/>
            </a:xfrm>
            <a:prstGeom prst="roundRect">
              <a:avLst/>
            </a:prstGeom>
            <a:solidFill>
              <a:srgbClr val="F49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CED4D03-5600-462A-B55E-D17FE6EDBE60}"/>
                </a:ext>
              </a:extLst>
            </p:cNvPr>
            <p:cNvSpPr txBox="1"/>
            <p:nvPr/>
          </p:nvSpPr>
          <p:spPr>
            <a:xfrm>
              <a:off x="4950172" y="4761479"/>
              <a:ext cx="94897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Cam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C7B07A-A340-4FC5-A28D-F348AAFB86F1}"/>
              </a:ext>
            </a:extLst>
          </p:cNvPr>
          <p:cNvGrpSpPr/>
          <p:nvPr/>
        </p:nvGrpSpPr>
        <p:grpSpPr>
          <a:xfrm>
            <a:off x="6409497" y="4238502"/>
            <a:ext cx="1552923" cy="997756"/>
            <a:chOff x="6365089" y="4528351"/>
            <a:chExt cx="1552923" cy="997756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F7350BDF-073A-481A-81FD-ABBBA01D605B}"/>
                </a:ext>
              </a:extLst>
            </p:cNvPr>
            <p:cNvSpPr/>
            <p:nvPr/>
          </p:nvSpPr>
          <p:spPr>
            <a:xfrm>
              <a:off x="6365089" y="4572000"/>
              <a:ext cx="1552923" cy="954107"/>
            </a:xfrm>
            <a:prstGeom prst="roundRect">
              <a:avLst/>
            </a:prstGeom>
            <a:solidFill>
              <a:srgbClr val="337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9B7B8F-0869-4218-BF92-E7123E0AFF47}"/>
                </a:ext>
              </a:extLst>
            </p:cNvPr>
            <p:cNvSpPr txBox="1"/>
            <p:nvPr/>
          </p:nvSpPr>
          <p:spPr>
            <a:xfrm>
              <a:off x="6587660" y="4528351"/>
              <a:ext cx="1134926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4A1F501-4ABC-4EFD-9A60-D1C3033105E1}"/>
              </a:ext>
            </a:extLst>
          </p:cNvPr>
          <p:cNvGrpSpPr/>
          <p:nvPr/>
        </p:nvGrpSpPr>
        <p:grpSpPr>
          <a:xfrm>
            <a:off x="8081977" y="4266761"/>
            <a:ext cx="1552923" cy="984885"/>
            <a:chOff x="8081978" y="4567540"/>
            <a:chExt cx="1552923" cy="984885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E1527A35-61C3-49EC-8178-056761ED2D86}"/>
                </a:ext>
              </a:extLst>
            </p:cNvPr>
            <p:cNvSpPr/>
            <p:nvPr/>
          </p:nvSpPr>
          <p:spPr>
            <a:xfrm>
              <a:off x="8081978" y="4572000"/>
              <a:ext cx="1552923" cy="954107"/>
            </a:xfrm>
            <a:prstGeom prst="roundRect">
              <a:avLst/>
            </a:prstGeom>
            <a:solidFill>
              <a:srgbClr val="00C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DC425B9-F398-43A8-BD9D-023DD0061CAC}"/>
                </a:ext>
              </a:extLst>
            </p:cNvPr>
            <p:cNvSpPr txBox="1"/>
            <p:nvPr/>
          </p:nvSpPr>
          <p:spPr>
            <a:xfrm>
              <a:off x="8377575" y="4567540"/>
              <a:ext cx="956993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9F6D6F4-A214-4F08-B79C-3321773AC747}"/>
              </a:ext>
            </a:extLst>
          </p:cNvPr>
          <p:cNvGrpSpPr/>
          <p:nvPr/>
        </p:nvGrpSpPr>
        <p:grpSpPr>
          <a:xfrm>
            <a:off x="9824146" y="4253890"/>
            <a:ext cx="1552923" cy="954107"/>
            <a:chOff x="9798867" y="4572000"/>
            <a:chExt cx="1552923" cy="954107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4E9F5C83-FEFA-4251-9B94-714B7FC8D493}"/>
                </a:ext>
              </a:extLst>
            </p:cNvPr>
            <p:cNvSpPr/>
            <p:nvPr/>
          </p:nvSpPr>
          <p:spPr>
            <a:xfrm>
              <a:off x="9798867" y="4572000"/>
              <a:ext cx="1552923" cy="954107"/>
            </a:xfrm>
            <a:prstGeom prst="roundRect">
              <a:avLst/>
            </a:prstGeom>
            <a:solidFill>
              <a:srgbClr val="FF4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2323BC0-2B71-4E70-B542-6EF0A07065A5}"/>
                </a:ext>
              </a:extLst>
            </p:cNvPr>
            <p:cNvSpPr txBox="1"/>
            <p:nvPr/>
          </p:nvSpPr>
          <p:spPr>
            <a:xfrm>
              <a:off x="10321966" y="4772054"/>
              <a:ext cx="56425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06C6907-6F3F-4076-9E0A-D88C210EB6B2}"/>
              </a:ext>
            </a:extLst>
          </p:cNvPr>
          <p:cNvSpPr txBox="1"/>
          <p:nvPr/>
        </p:nvSpPr>
        <p:spPr>
          <a:xfrm>
            <a:off x="4598377" y="5451700"/>
            <a:ext cx="663926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E3DFA045-2B35-4790-916E-B005E7C7C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8" y="234871"/>
            <a:ext cx="3694756" cy="163024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41A18C3-C6B1-47FF-A8CF-B6D33F8CE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585" y="2082030"/>
            <a:ext cx="4187637" cy="45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8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8" grpId="0"/>
          <p:bldP spid="9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gan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tim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 môn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Cơ quan tiêu hóa gồm: Miệng, thực quản, dạ dày, ruột non, ruột già và....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4800" y="152464"/>
            <a:ext cx="4047896" cy="2332308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Yeahhh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+mn-ea"/>
                    <a:cs typeface="+mn-cs"/>
                  </a:rPr>
                  <a:t>Huhu,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+mn-ea"/>
                    <a:cs typeface="+mn-cs"/>
                  </a:rPr>
                  <a:t>chưa chính xác rồi!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+mn-ea"/>
                    <a:cs typeface="+mn-cs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172" name="AmthanhThua">
            <a:hlinkClick r:id="" action="ppaction://media"/>
            <a:extLst>
              <a:ext uri="{FF2B5EF4-FFF2-40B4-BE49-F238E27FC236}">
                <a16:creationId xmlns:a16="http://schemas.microsoft.com/office/drawing/2014/main" id="{C6E2AE9C-62B9-42F0-91AA-6B1C228D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  <a:extLst>
              <a:ext uri="{FF2B5EF4-FFF2-40B4-BE49-F238E27FC236}">
                <a16:creationId xmlns:a16="http://schemas.microsoft.com/office/drawing/2014/main" id="{FC787D35-EA2C-4933-A0FB-01D7CBF46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5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8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9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5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8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546410" y="3075428"/>
              <a:ext cx="4197559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25 cm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473820" y="4981628"/>
              <a:ext cx="4270150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-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25 dm</a:t>
              </a:r>
              <a:endPara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533562" y="5059985"/>
              <a:ext cx="4186103" cy="15753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spc="-15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  <a:endPara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37142" y="3391411"/>
              <a:ext cx="4382523" cy="10441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-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25 mm</a:t>
              </a:r>
              <a:endPara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467433" y="484919"/>
              <a:ext cx="8992015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...?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Yeahhh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5900111" y="5075962"/>
                <a:ext cx="4994279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Huhu,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chưa chính xác rồi!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2C0CE17-61E7-4378-8029-5EC133966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48B576CD-4EFF-45FA-9542-BB86C7CDB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7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10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7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10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dạ dày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 môn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ruột già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tràng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3951"/>
            <a:ext cx="4046704" cy="2329333"/>
            <a:chOff x="-4113608" y="153951"/>
            <a:chExt cx="4046704" cy="23293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951"/>
              <a:ext cx="1959439" cy="2329333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Yeahhh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5900111" y="5075962"/>
                <a:ext cx="4994279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Huhu,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chưa chính xác rồi!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FDA2F55-E708-4EE1-A240-2D67B5AA9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AACE03CF-63A4-4F98-9320-28D8E9C8A9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B2E395B-C2FA-41C9-A955-F3A089DD4F32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63C546-6DB7-44C9-8EA9-413473C1BE35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B90D678-6311-432E-B99C-B1E3AF7BCC1E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:a16="http://schemas.microsoft.com/office/drawing/2014/main" id="{4B7EBBD9-A585-4930-860B-F4F22885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C4260CE-C32C-4DD3-8E61-B08357FC92E8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37404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6D8704-4E40-4128-8BDA-4D6D4EFB4243}"/>
              </a:ext>
            </a:extLst>
          </p:cNvPr>
          <p:cNvGrpSpPr/>
          <p:nvPr/>
        </p:nvGrpSpPr>
        <p:grpSpPr>
          <a:xfrm>
            <a:off x="5653710" y="209025"/>
            <a:ext cx="4345196" cy="1920556"/>
            <a:chOff x="1034003" y="260315"/>
            <a:chExt cx="4656152" cy="205799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3CD59DB-4B97-4529-990F-B877A9AC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950A63E-AF72-41C5-AED0-2D559504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DD72B97-8F2B-4723-9F67-FD81B5B6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777F623B-A4E0-4946-935C-4F7F010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765" y="229309"/>
            <a:ext cx="5383235" cy="62367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884C81-856F-47B0-B589-654CA907BE79}"/>
              </a:ext>
            </a:extLst>
          </p:cNvPr>
          <p:cNvGrpSpPr/>
          <p:nvPr/>
        </p:nvGrpSpPr>
        <p:grpSpPr>
          <a:xfrm>
            <a:off x="5077790" y="2862904"/>
            <a:ext cx="6281207" cy="3731031"/>
            <a:chOff x="5077790" y="2862904"/>
            <a:chExt cx="6281207" cy="3731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B083C1-8CDA-45C3-9563-147B5F28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40F75-95EF-4849-B5FF-3CADEF718F98}"/>
                </a:ext>
              </a:extLst>
            </p:cNvPr>
            <p:cNvSpPr txBox="1"/>
            <p:nvPr/>
          </p:nvSpPr>
          <p:spPr>
            <a:xfrm>
              <a:off x="5077790" y="3805222"/>
              <a:ext cx="6281207" cy="203132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6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245</Words>
  <Application>Microsoft Office PowerPoint</Application>
  <PresentationFormat>Widescreen</PresentationFormat>
  <Paragraphs>57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#9Slide02 Noi dung dai</vt:lpstr>
      <vt:lpstr>#9Slide02 Tieu de dai</vt:lpstr>
      <vt:lpstr>Arial</vt:lpstr>
      <vt:lpstr>Calibri</vt:lpstr>
      <vt:lpstr>Calibri Light</vt:lpstr>
      <vt:lpstr>iCiel Cadena</vt:lpstr>
      <vt:lpstr>黑体</vt:lpstr>
      <vt:lpstr>Times New Roman</vt:lpstr>
      <vt:lpstr>VNI-Times</vt:lpstr>
      <vt:lpstr>Custom Design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2022-10-26T12:33:18Z</dcterms:created>
  <dcterms:modified xsi:type="dcterms:W3CDTF">2024-05-15T06:26:48Z</dcterms:modified>
</cp:coreProperties>
</file>