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5"/>
  </p:notesMasterIdLst>
  <p:sldIdLst>
    <p:sldId id="4365" r:id="rId3"/>
    <p:sldId id="41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3E004-3AB7-4C50-8A5C-DE9975A8124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2F6BB-DAD4-4DDA-AA80-0A1B65285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7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6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96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736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75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7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26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02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2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1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1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7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866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8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8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1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5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7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0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9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4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6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7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2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92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10" Type="http://schemas.openxmlformats.org/officeDocument/2006/relationships/image" Target="../media/image10.wmf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4071" y="4538718"/>
            <a:ext cx="1640979" cy="14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611935" y="5462964"/>
            <a:ext cx="653218" cy="85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965676" y="4200852"/>
            <a:ext cx="600738" cy="4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77514" y="796020"/>
            <a:ext cx="777777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7438785" y="1468402"/>
            <a:ext cx="947419" cy="759532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TN-XH</a:t>
            </a:r>
          </a:p>
          <a:p>
            <a:pPr algn="ctr"/>
            <a:r>
              <a:rPr lang="en-US" sz="1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3.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2810569" y="4995096"/>
            <a:ext cx="7355832" cy="343255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5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5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2364559" y="380959"/>
            <a:ext cx="7188102" cy="542479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HỨA TẠO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724837" y="1607331"/>
            <a:ext cx="2287577" cy="1393042"/>
            <a:chOff x="5225" y="9335"/>
            <a:chExt cx="2520" cy="1750"/>
          </a:xfrm>
        </p:grpSpPr>
        <p:sp>
          <p:nvSpPr>
            <p:cNvPr id="12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vi-VN" altLang="en-US" sz="2300" dirty="0">
                <a:solidFill>
                  <a:prstClr val="black"/>
                </a:solidFill>
                <a:latin typeface="VNI-Times" pitchFamily="2" charset="0"/>
              </a:endParaRPr>
            </a:p>
          </p:txBody>
        </p:sp>
        <p:pic>
          <p:nvPicPr>
            <p:cNvPr id="13" name="Picture 26" descr="cosm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5" descr="BOOK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BOOK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3" descr="QUILLP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None/>
              </a:pPr>
              <a:r>
                <a:rPr lang="en-US" altLang="en-US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vi-VN" alt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00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vi-VN" alt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2531186" y="3214256"/>
            <a:ext cx="7527215" cy="868109"/>
          </a:xfrm>
          <a:prstGeom prst="rect">
            <a:avLst/>
          </a:prstGeom>
        </p:spPr>
        <p:txBody>
          <a:bodyPr wrap="none" lIns="57552" tIns="28776" rIns="57552" bIns="287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vi-VN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TIÊU HOÁ</a:t>
            </a: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ệ tiêu hóa hoạt động như thế nào_">
            <a:hlinkClick r:id="" action="ppaction://media"/>
            <a:extLst>
              <a:ext uri="{FF2B5EF4-FFF2-40B4-BE49-F238E27FC236}">
                <a16:creationId xmlns:a16="http://schemas.microsoft.com/office/drawing/2014/main" id="{45C34DC6-9FC9-4DCC-BB3F-FF082094A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30</Words>
  <Application>Microsoft Office PowerPoint</Application>
  <PresentationFormat>Widescreen</PresentationFormat>
  <Paragraphs>7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黑体</vt:lpstr>
      <vt:lpstr>Times New Roman</vt:lpstr>
      <vt:lpstr>VNI-Times</vt:lpstr>
      <vt:lpstr>Custom Design</vt:lpstr>
      <vt:lpstr>Office 主题​​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2022-10-26T12:33:18Z</dcterms:created>
  <dcterms:modified xsi:type="dcterms:W3CDTF">2024-05-15T06:29:29Z</dcterms:modified>
</cp:coreProperties>
</file>