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0" r:id="rId3"/>
  </p:sldMasterIdLst>
  <p:notesMasterIdLst>
    <p:notesMasterId r:id="rId11"/>
  </p:notesMasterIdLst>
  <p:sldIdLst>
    <p:sldId id="258" r:id="rId4"/>
    <p:sldId id="474" r:id="rId5"/>
    <p:sldId id="554" r:id="rId6"/>
    <p:sldId id="55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90CD3-6576-4B46-8C1A-6A91C4A33F2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5B1C9-8EEC-4DF4-A574-462BDB3C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0254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2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5/15/2024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512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88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4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4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6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07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5/15/2024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755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3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81476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3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6.xml"/><Relationship Id="rId18" Type="http://schemas.openxmlformats.org/officeDocument/2006/relationships/slide" Target="slide5.xml"/><Relationship Id="rId3" Type="http://schemas.openxmlformats.org/officeDocument/2006/relationships/image" Target="../media/image14.png"/><Relationship Id="rId21" Type="http://schemas.openxmlformats.org/officeDocument/2006/relationships/slide" Target="slide7.xml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gif"/><Relationship Id="rId19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openxmlformats.org/officeDocument/2006/relationships/image" Target="../media/image24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BDF7CB-F732-4D19-9516-FA4F2B06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88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817" y="1099332"/>
            <a:ext cx="6619737" cy="4341884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72" y="850205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:a16="http://schemas.microsoft.com/office/drawing/2014/main" xmlns="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2" y="778664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5949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gì có tên người cười,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Hễ ai chạm phải đang tươi héo liền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cây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8CDD6E-C461-48F3-9247-612D53219014}"/>
              </a:ext>
            </a:extLst>
          </p:cNvPr>
          <p:cNvSpPr txBox="1"/>
          <p:nvPr/>
        </p:nvSpPr>
        <p:spPr>
          <a:xfrm>
            <a:off x="1101210" y="2844225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C452F0-327C-442F-8D09-E2EFF02F8AF8}"/>
              </a:ext>
            </a:extLst>
          </p:cNvPr>
          <p:cNvSpPr txBox="1"/>
          <p:nvPr/>
        </p:nvSpPr>
        <p:spPr>
          <a:xfrm>
            <a:off x="1101210" y="3749437"/>
            <a:ext cx="808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4A1DFEB-8D5C-4575-BB4C-6DFF59C37176}"/>
              </a:ext>
            </a:extLst>
          </p:cNvPr>
          <p:cNvSpPr/>
          <p:nvPr/>
        </p:nvSpPr>
        <p:spPr>
          <a:xfrm>
            <a:off x="946298" y="2844225"/>
            <a:ext cx="712381" cy="67515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672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2909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28071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vươn cổ</a:t>
            </a:r>
          </a:p>
          <a:p>
            <a:pPr lvl="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rụt đầu</a:t>
            </a:r>
          </a:p>
          <a:p>
            <a:pPr lvl="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Hễ đi đâu</a:t>
            </a:r>
          </a:p>
          <a:p>
            <a:pPr lvl="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 nhà đi đó.</a:t>
            </a:r>
          </a:p>
          <a:p>
            <a:pPr lvl="0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(Là con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E535D8-67EC-45C9-8FD9-E06670C45FE9}"/>
              </a:ext>
            </a:extLst>
          </p:cNvPr>
          <p:cNvSpPr txBox="1"/>
          <p:nvPr/>
        </p:nvSpPr>
        <p:spPr>
          <a:xfrm>
            <a:off x="1250066" y="4108788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114</Words>
  <Application>Microsoft Office PowerPoint</Application>
  <PresentationFormat>Custom</PresentationFormat>
  <Paragraphs>22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主题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11</cp:revision>
  <dcterms:created xsi:type="dcterms:W3CDTF">2021-05-22T10:10:43Z</dcterms:created>
  <dcterms:modified xsi:type="dcterms:W3CDTF">2024-05-14T17:22:21Z</dcterms:modified>
</cp:coreProperties>
</file>