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87" r:id="rId4"/>
    <p:sldId id="258" r:id="rId5"/>
    <p:sldId id="259" r:id="rId6"/>
    <p:sldId id="260" r:id="rId7"/>
    <p:sldId id="261" r:id="rId8"/>
    <p:sldId id="262" r:id="rId9"/>
    <p:sldId id="263" r:id="rId10"/>
    <p:sldId id="729" r:id="rId11"/>
  </p:sldIdLst>
  <p:sldSz cx="11795125" cy="7040563"/>
  <p:notesSz cx="6858000" cy="9144000"/>
  <p:defaultTextStyle>
    <a:defPPr>
      <a:defRPr lang="en-US"/>
    </a:defPPr>
    <a:lvl1pPr marL="0" algn="l" defTabSz="107595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7975" algn="l" defTabSz="107595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5951" algn="l" defTabSz="107595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13926" algn="l" defTabSz="107595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51902" algn="l" defTabSz="107595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9877" algn="l" defTabSz="107595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27852" algn="l" defTabSz="107595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65827" algn="l" defTabSz="107595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03802" algn="l" defTabSz="107595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8">
          <p15:clr>
            <a:srgbClr val="A4A3A4"/>
          </p15:clr>
        </p15:guide>
        <p15:guide id="2" pos="37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3EC"/>
    <a:srgbClr val="FDE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5" autoAdjust="0"/>
    <p:restoredTop sz="94660"/>
  </p:normalViewPr>
  <p:slideViewPr>
    <p:cSldViewPr>
      <p:cViewPr varScale="1">
        <p:scale>
          <a:sx n="68" d="100"/>
          <a:sy n="68" d="100"/>
        </p:scale>
        <p:origin x="864" y="66"/>
      </p:cViewPr>
      <p:guideLst>
        <p:guide orient="horz" pos="2218"/>
        <p:guide pos="37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84D7A-0ADA-41BB-8360-7B440E33B470}" type="datetimeFigureOut">
              <a:rPr lang="en-SG" smtClean="0"/>
              <a:t>14/5/2024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57213" y="685800"/>
            <a:ext cx="5743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42088-DCD3-4D99-AD12-EFD970C14CC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9425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3" algn="l" defTabSz="914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48" algn="l" defTabSz="914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20" algn="l" defTabSz="914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94" algn="l" defTabSz="914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67" algn="l" defTabSz="914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41" algn="l" defTabSz="914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13" algn="l" defTabSz="914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87" algn="l" defTabSz="914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57213" y="685800"/>
            <a:ext cx="574357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840E82E-4343-4494-8BB4-306A74E66AFA}" type="slidenum">
              <a:rPr lang="en-SG">
                <a:solidFill>
                  <a:srgbClr val="000000"/>
                </a:solidFill>
                <a:latin typeface="Calibri" pitchFamily="34" charset="0"/>
              </a:rPr>
              <a:pPr/>
              <a:t>1</a:t>
            </a:fld>
            <a:endParaRPr lang="en-SG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AFC00986-0335-DB68-0619-C60950EB83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26CE2B76-3843-0447-AE5A-8C4B2171FF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SG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8045FBBB-41AD-1501-2116-16C91A9526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6D1FF4-7176-4268-A50C-31D4C76529F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4635" y="2187138"/>
            <a:ext cx="10025856" cy="15091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9269" y="3989652"/>
            <a:ext cx="8256588" cy="17992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7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5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3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1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9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27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65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03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3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0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51467" y="281952"/>
            <a:ext cx="2653903" cy="60072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9756" y="281952"/>
            <a:ext cx="7765124" cy="60072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5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4636" y="2187148"/>
            <a:ext cx="10025855" cy="1509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9277" y="3989654"/>
            <a:ext cx="8256589" cy="17992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1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1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2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3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4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707DB22-ECAA-4817-8BE0-C873039E0F6D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3DE5F8F-539E-4817-8C12-FD3EACA2D9D7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66759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28FA631-C710-4C6C-AFB6-70973B8C4B99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497376-122E-453C-8073-A01CD32F9C17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29603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736" y="4524216"/>
            <a:ext cx="10025855" cy="1398333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1736" y="2984101"/>
            <a:ext cx="10025855" cy="1540123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4062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12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18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24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31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373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497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8FEB25C-21F2-4A86-9A68-9E000F14F2CA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D961050-361B-4457-9DA7-55EE76E56E4F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01833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9758" y="1642799"/>
            <a:ext cx="5209512" cy="4646445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5857" y="1642799"/>
            <a:ext cx="5209512" cy="4646445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C0FA7EF-5676-4E25-9081-2533FFCF53EB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0EAB2E-E9CA-4A37-B2D1-0DA920EFDB9C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2738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764" y="1575978"/>
            <a:ext cx="5211562" cy="656793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40623" indent="0">
              <a:buNone/>
              <a:defRPr sz="2700" b="1"/>
            </a:lvl2pPr>
            <a:lvl3pPr marL="1281240" indent="0">
              <a:buNone/>
              <a:defRPr sz="2500" b="1"/>
            </a:lvl3pPr>
            <a:lvl4pPr marL="1921863" indent="0">
              <a:buNone/>
              <a:defRPr sz="2200" b="1"/>
            </a:lvl4pPr>
            <a:lvl5pPr marL="2562487" indent="0">
              <a:buNone/>
              <a:defRPr sz="2200" b="1"/>
            </a:lvl5pPr>
            <a:lvl6pPr marL="3203111" indent="0">
              <a:buNone/>
              <a:defRPr sz="2200" b="1"/>
            </a:lvl6pPr>
            <a:lvl7pPr marL="3843732" indent="0">
              <a:buNone/>
              <a:defRPr sz="2200" b="1"/>
            </a:lvl7pPr>
            <a:lvl8pPr marL="4484350" indent="0">
              <a:buNone/>
              <a:defRPr sz="2200" b="1"/>
            </a:lvl8pPr>
            <a:lvl9pPr marL="5124975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764" y="2232772"/>
            <a:ext cx="5211562" cy="4056473"/>
          </a:xfrm>
        </p:spPr>
        <p:txBody>
          <a:bodyPr/>
          <a:lstStyle>
            <a:lvl1pPr>
              <a:defRPr sz="35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1762" y="1575978"/>
            <a:ext cx="5213610" cy="656793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40623" indent="0">
              <a:buNone/>
              <a:defRPr sz="2700" b="1"/>
            </a:lvl2pPr>
            <a:lvl3pPr marL="1281240" indent="0">
              <a:buNone/>
              <a:defRPr sz="2500" b="1"/>
            </a:lvl3pPr>
            <a:lvl4pPr marL="1921863" indent="0">
              <a:buNone/>
              <a:defRPr sz="2200" b="1"/>
            </a:lvl4pPr>
            <a:lvl5pPr marL="2562487" indent="0">
              <a:buNone/>
              <a:defRPr sz="2200" b="1"/>
            </a:lvl5pPr>
            <a:lvl6pPr marL="3203111" indent="0">
              <a:buNone/>
              <a:defRPr sz="2200" b="1"/>
            </a:lvl6pPr>
            <a:lvl7pPr marL="3843732" indent="0">
              <a:buNone/>
              <a:defRPr sz="2200" b="1"/>
            </a:lvl7pPr>
            <a:lvl8pPr marL="4484350" indent="0">
              <a:buNone/>
              <a:defRPr sz="2200" b="1"/>
            </a:lvl8pPr>
            <a:lvl9pPr marL="5124975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1762" y="2232772"/>
            <a:ext cx="5213610" cy="4056473"/>
          </a:xfrm>
        </p:spPr>
        <p:txBody>
          <a:bodyPr/>
          <a:lstStyle>
            <a:lvl1pPr>
              <a:defRPr sz="35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8472974-0547-405A-ACC1-7E0BC680A7FB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70CFED8-5A70-4C88-936F-6F794D0A982E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8389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8C7004-98B0-4C1C-BB5D-772243CE2EAD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C5703A2-2DDA-4F13-9474-F291E3029AFC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106297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977704-9B51-4941-BB37-20AE59E31E4B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47E7C8-4426-46C2-8387-20FAC81D3445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16305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57" y="280319"/>
            <a:ext cx="3880515" cy="119298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1566" y="280321"/>
            <a:ext cx="6593803" cy="6008924"/>
          </a:xfr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5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757" y="1473304"/>
            <a:ext cx="3880515" cy="4815940"/>
          </a:xfrm>
        </p:spPr>
        <p:txBody>
          <a:bodyPr/>
          <a:lstStyle>
            <a:lvl1pPr marL="0" indent="0">
              <a:buNone/>
              <a:defRPr sz="2000"/>
            </a:lvl1pPr>
            <a:lvl2pPr marL="640623" indent="0">
              <a:buNone/>
              <a:defRPr sz="1800"/>
            </a:lvl2pPr>
            <a:lvl3pPr marL="1281240" indent="0">
              <a:buNone/>
              <a:defRPr sz="1500"/>
            </a:lvl3pPr>
            <a:lvl4pPr marL="1921863" indent="0">
              <a:buNone/>
              <a:defRPr sz="1300"/>
            </a:lvl4pPr>
            <a:lvl5pPr marL="2562487" indent="0">
              <a:buNone/>
              <a:defRPr sz="1300"/>
            </a:lvl5pPr>
            <a:lvl6pPr marL="3203111" indent="0">
              <a:buNone/>
              <a:defRPr sz="1300"/>
            </a:lvl6pPr>
            <a:lvl7pPr marL="3843732" indent="0">
              <a:buNone/>
              <a:defRPr sz="1300"/>
            </a:lvl7pPr>
            <a:lvl8pPr marL="4484350" indent="0">
              <a:buNone/>
              <a:defRPr sz="1300"/>
            </a:lvl8pPr>
            <a:lvl9pPr marL="5124975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6D68F8-64E0-4A66-8AD4-B60975BCD494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3946F6-A779-43DC-AD5A-9D54C3F167E4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0369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988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928" y="4928395"/>
            <a:ext cx="7077075" cy="58182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11928" y="629095"/>
            <a:ext cx="7077075" cy="4224338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623" indent="0">
              <a:buNone/>
              <a:defRPr sz="4000"/>
            </a:lvl2pPr>
            <a:lvl3pPr marL="1281240" indent="0">
              <a:buNone/>
              <a:defRPr sz="3500"/>
            </a:lvl3pPr>
            <a:lvl4pPr marL="1921863" indent="0">
              <a:buNone/>
              <a:defRPr sz="2700"/>
            </a:lvl4pPr>
            <a:lvl5pPr marL="2562487" indent="0">
              <a:buNone/>
              <a:defRPr sz="2700"/>
            </a:lvl5pPr>
            <a:lvl6pPr marL="3203111" indent="0">
              <a:buNone/>
              <a:defRPr sz="2700"/>
            </a:lvl6pPr>
            <a:lvl7pPr marL="3843732" indent="0">
              <a:buNone/>
              <a:defRPr sz="2700"/>
            </a:lvl7pPr>
            <a:lvl8pPr marL="4484350" indent="0">
              <a:buNone/>
              <a:defRPr sz="2700"/>
            </a:lvl8pPr>
            <a:lvl9pPr marL="5124975" indent="0">
              <a:buNone/>
              <a:defRPr sz="2700"/>
            </a:lvl9pPr>
          </a:lstStyle>
          <a:p>
            <a:pPr lvl="0"/>
            <a:endParaRPr lang="en-S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11928" y="5510219"/>
            <a:ext cx="7077075" cy="826288"/>
          </a:xfrm>
        </p:spPr>
        <p:txBody>
          <a:bodyPr/>
          <a:lstStyle>
            <a:lvl1pPr marL="0" indent="0">
              <a:buNone/>
              <a:defRPr sz="2000"/>
            </a:lvl1pPr>
            <a:lvl2pPr marL="640623" indent="0">
              <a:buNone/>
              <a:defRPr sz="1800"/>
            </a:lvl2pPr>
            <a:lvl3pPr marL="1281240" indent="0">
              <a:buNone/>
              <a:defRPr sz="1500"/>
            </a:lvl3pPr>
            <a:lvl4pPr marL="1921863" indent="0">
              <a:buNone/>
              <a:defRPr sz="1300"/>
            </a:lvl4pPr>
            <a:lvl5pPr marL="2562487" indent="0">
              <a:buNone/>
              <a:defRPr sz="1300"/>
            </a:lvl5pPr>
            <a:lvl6pPr marL="3203111" indent="0">
              <a:buNone/>
              <a:defRPr sz="1300"/>
            </a:lvl6pPr>
            <a:lvl7pPr marL="3843732" indent="0">
              <a:buNone/>
              <a:defRPr sz="1300"/>
            </a:lvl7pPr>
            <a:lvl8pPr marL="4484350" indent="0">
              <a:buNone/>
              <a:defRPr sz="1300"/>
            </a:lvl8pPr>
            <a:lvl9pPr marL="5124975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528D6B-9C5D-4264-AFAF-550ED51F0D0D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DDE4458-DBAE-4319-B879-07A2D682DA53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68064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AB3C5C9-BFFE-49EC-8C73-E7740DCB4FEB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02B4DD-E0CA-45D2-8FAE-CA1AFCA8E29B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61500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51466" y="281959"/>
            <a:ext cx="2653904" cy="60072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9766" y="281959"/>
            <a:ext cx="7765123" cy="60072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78418D-BE7C-48DD-8841-C941EBA69601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76249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74B438-4FC4-4137-ACF1-35F396C1AA74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04976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4636" y="2187141"/>
            <a:ext cx="10025855" cy="1509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9271" y="3989653"/>
            <a:ext cx="8256588" cy="17992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6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9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06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32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59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85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12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6857C-5E31-1A48-09EE-78731D975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436CE4F-5F7C-4686-9F5A-8B24D0CCF06E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9E96B-40BC-B7CD-E90E-1A02B1A86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5A3C8-C733-95C5-047C-D6A1824C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AB49C88-873B-418D-87C4-9CCD99470A4B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8868998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3AA53-AA87-A0E8-9209-0F5D090EA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D2836C4-DF67-49F2-B61C-CA3374E79F84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D6D3F-2073-F413-E652-3D3774A3C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6C84B-2EE9-98B9-9463-8FEDBF115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7AD3F0-AFAF-4BC4-B20B-ECB5D572DCFF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6172733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734" y="4524216"/>
            <a:ext cx="10025855" cy="1398333"/>
          </a:xfrm>
        </p:spPr>
        <p:txBody>
          <a:bodyPr anchor="t"/>
          <a:lstStyle>
            <a:lvl1pPr algn="l">
              <a:defRPr sz="474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1734" y="2984093"/>
            <a:ext cx="10025855" cy="1540123"/>
          </a:xfrm>
        </p:spPr>
        <p:txBody>
          <a:bodyPr anchor="b"/>
          <a:lstStyle>
            <a:lvl1pPr marL="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1pPr>
            <a:lvl2pPr marL="526541" indent="0">
              <a:buNone/>
              <a:defRPr sz="2032">
                <a:solidFill>
                  <a:schemeClr val="tx1">
                    <a:tint val="75000"/>
                  </a:schemeClr>
                </a:solidFill>
              </a:defRPr>
            </a:lvl2pPr>
            <a:lvl3pPr marL="1053083" indent="0">
              <a:buNone/>
              <a:defRPr sz="1838">
                <a:solidFill>
                  <a:schemeClr val="tx1">
                    <a:tint val="75000"/>
                  </a:schemeClr>
                </a:solidFill>
              </a:defRPr>
            </a:lvl3pPr>
            <a:lvl4pPr marL="1579625" indent="0">
              <a:buNone/>
              <a:defRPr sz="1645">
                <a:solidFill>
                  <a:schemeClr val="tx1">
                    <a:tint val="75000"/>
                  </a:schemeClr>
                </a:solidFill>
              </a:defRPr>
            </a:lvl4pPr>
            <a:lvl5pPr marL="2106166" indent="0">
              <a:buNone/>
              <a:defRPr sz="1645">
                <a:solidFill>
                  <a:schemeClr val="tx1">
                    <a:tint val="75000"/>
                  </a:schemeClr>
                </a:solidFill>
              </a:defRPr>
            </a:lvl5pPr>
            <a:lvl6pPr marL="2632708" indent="0">
              <a:buNone/>
              <a:defRPr sz="1645">
                <a:solidFill>
                  <a:schemeClr val="tx1">
                    <a:tint val="75000"/>
                  </a:schemeClr>
                </a:solidFill>
              </a:defRPr>
            </a:lvl6pPr>
            <a:lvl7pPr marL="3159249" indent="0">
              <a:buNone/>
              <a:defRPr sz="1645">
                <a:solidFill>
                  <a:schemeClr val="tx1">
                    <a:tint val="75000"/>
                  </a:schemeClr>
                </a:solidFill>
              </a:defRPr>
            </a:lvl7pPr>
            <a:lvl8pPr marL="3685790" indent="0">
              <a:buNone/>
              <a:defRPr sz="1645">
                <a:solidFill>
                  <a:schemeClr val="tx1">
                    <a:tint val="75000"/>
                  </a:schemeClr>
                </a:solidFill>
              </a:defRPr>
            </a:lvl8pPr>
            <a:lvl9pPr marL="4212331" indent="0">
              <a:buNone/>
              <a:defRPr sz="16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9D962-676A-FB6C-BBF5-49C3BC736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B8572BF-DC2E-4979-95AF-ED502364A66E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DED4D-29B4-4804-AAB1-983602E59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7095F-FBCE-8723-671F-34E41CC90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A0856B0-07C5-4231-8625-207B002208FD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6477949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9757" y="1642799"/>
            <a:ext cx="5209513" cy="4646445"/>
          </a:xfrm>
        </p:spPr>
        <p:txBody>
          <a:bodyPr/>
          <a:lstStyle>
            <a:lvl1pPr>
              <a:defRPr sz="3289"/>
            </a:lvl1pPr>
            <a:lvl2pPr>
              <a:defRPr sz="2902"/>
            </a:lvl2pPr>
            <a:lvl3pPr>
              <a:defRPr sz="2225"/>
            </a:lvl3pPr>
            <a:lvl4pPr>
              <a:defRPr sz="2032"/>
            </a:lvl4pPr>
            <a:lvl5pPr>
              <a:defRPr sz="2032"/>
            </a:lvl5pPr>
            <a:lvl6pPr>
              <a:defRPr sz="2032"/>
            </a:lvl6pPr>
            <a:lvl7pPr>
              <a:defRPr sz="2032"/>
            </a:lvl7pPr>
            <a:lvl8pPr>
              <a:defRPr sz="2032"/>
            </a:lvl8pPr>
            <a:lvl9pPr>
              <a:defRPr sz="20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5856" y="1642799"/>
            <a:ext cx="5209513" cy="4646445"/>
          </a:xfrm>
        </p:spPr>
        <p:txBody>
          <a:bodyPr/>
          <a:lstStyle>
            <a:lvl1pPr>
              <a:defRPr sz="3289"/>
            </a:lvl1pPr>
            <a:lvl2pPr>
              <a:defRPr sz="2902"/>
            </a:lvl2pPr>
            <a:lvl3pPr>
              <a:defRPr sz="2225"/>
            </a:lvl3pPr>
            <a:lvl4pPr>
              <a:defRPr sz="2032"/>
            </a:lvl4pPr>
            <a:lvl5pPr>
              <a:defRPr sz="2032"/>
            </a:lvl5pPr>
            <a:lvl6pPr>
              <a:defRPr sz="2032"/>
            </a:lvl6pPr>
            <a:lvl7pPr>
              <a:defRPr sz="2032"/>
            </a:lvl7pPr>
            <a:lvl8pPr>
              <a:defRPr sz="2032"/>
            </a:lvl8pPr>
            <a:lvl9pPr>
              <a:defRPr sz="20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ED64F-0236-1400-4811-AD41401F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92E9152-253F-443C-8031-6097287BDF4A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6172EE-7A8C-1650-DB12-FCE0DFBC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81A317-58EF-A846-A2B6-25720530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966A680-120F-4734-A3B9-51076A822CC3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9993507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758" y="1575978"/>
            <a:ext cx="5211562" cy="656793"/>
          </a:xfrm>
        </p:spPr>
        <p:txBody>
          <a:bodyPr anchor="b"/>
          <a:lstStyle>
            <a:lvl1pPr marL="0" indent="0">
              <a:buNone/>
              <a:defRPr sz="2902" b="1"/>
            </a:lvl1pPr>
            <a:lvl2pPr marL="526541" indent="0">
              <a:buNone/>
              <a:defRPr sz="2225" b="1"/>
            </a:lvl2pPr>
            <a:lvl3pPr marL="1053083" indent="0">
              <a:buNone/>
              <a:defRPr sz="2032" b="1"/>
            </a:lvl3pPr>
            <a:lvl4pPr marL="1579625" indent="0">
              <a:buNone/>
              <a:defRPr sz="1838" b="1"/>
            </a:lvl4pPr>
            <a:lvl5pPr marL="2106166" indent="0">
              <a:buNone/>
              <a:defRPr sz="1838" b="1"/>
            </a:lvl5pPr>
            <a:lvl6pPr marL="2632708" indent="0">
              <a:buNone/>
              <a:defRPr sz="1838" b="1"/>
            </a:lvl6pPr>
            <a:lvl7pPr marL="3159249" indent="0">
              <a:buNone/>
              <a:defRPr sz="1838" b="1"/>
            </a:lvl7pPr>
            <a:lvl8pPr marL="3685790" indent="0">
              <a:buNone/>
              <a:defRPr sz="1838" b="1"/>
            </a:lvl8pPr>
            <a:lvl9pPr marL="4212331" indent="0">
              <a:buNone/>
              <a:defRPr sz="18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758" y="2232772"/>
            <a:ext cx="5211562" cy="4056473"/>
          </a:xfrm>
        </p:spPr>
        <p:txBody>
          <a:bodyPr/>
          <a:lstStyle>
            <a:lvl1pPr>
              <a:defRPr sz="2902"/>
            </a:lvl1pPr>
            <a:lvl2pPr>
              <a:defRPr sz="2225"/>
            </a:lvl2pPr>
            <a:lvl3pPr>
              <a:defRPr sz="2032"/>
            </a:lvl3pPr>
            <a:lvl4pPr>
              <a:defRPr sz="1838"/>
            </a:lvl4pPr>
            <a:lvl5pPr>
              <a:defRPr sz="1838"/>
            </a:lvl5pPr>
            <a:lvl6pPr>
              <a:defRPr sz="1838"/>
            </a:lvl6pPr>
            <a:lvl7pPr>
              <a:defRPr sz="1838"/>
            </a:lvl7pPr>
            <a:lvl8pPr>
              <a:defRPr sz="1838"/>
            </a:lvl8pPr>
            <a:lvl9pPr>
              <a:defRPr sz="18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1762" y="1575978"/>
            <a:ext cx="5213610" cy="656793"/>
          </a:xfrm>
        </p:spPr>
        <p:txBody>
          <a:bodyPr anchor="b"/>
          <a:lstStyle>
            <a:lvl1pPr marL="0" indent="0">
              <a:buNone/>
              <a:defRPr sz="2902" b="1"/>
            </a:lvl1pPr>
            <a:lvl2pPr marL="526541" indent="0">
              <a:buNone/>
              <a:defRPr sz="2225" b="1"/>
            </a:lvl2pPr>
            <a:lvl3pPr marL="1053083" indent="0">
              <a:buNone/>
              <a:defRPr sz="2032" b="1"/>
            </a:lvl3pPr>
            <a:lvl4pPr marL="1579625" indent="0">
              <a:buNone/>
              <a:defRPr sz="1838" b="1"/>
            </a:lvl4pPr>
            <a:lvl5pPr marL="2106166" indent="0">
              <a:buNone/>
              <a:defRPr sz="1838" b="1"/>
            </a:lvl5pPr>
            <a:lvl6pPr marL="2632708" indent="0">
              <a:buNone/>
              <a:defRPr sz="1838" b="1"/>
            </a:lvl6pPr>
            <a:lvl7pPr marL="3159249" indent="0">
              <a:buNone/>
              <a:defRPr sz="1838" b="1"/>
            </a:lvl7pPr>
            <a:lvl8pPr marL="3685790" indent="0">
              <a:buNone/>
              <a:defRPr sz="1838" b="1"/>
            </a:lvl8pPr>
            <a:lvl9pPr marL="4212331" indent="0">
              <a:buNone/>
              <a:defRPr sz="18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1762" y="2232772"/>
            <a:ext cx="5213610" cy="4056473"/>
          </a:xfrm>
        </p:spPr>
        <p:txBody>
          <a:bodyPr/>
          <a:lstStyle>
            <a:lvl1pPr>
              <a:defRPr sz="2902"/>
            </a:lvl1pPr>
            <a:lvl2pPr>
              <a:defRPr sz="2225"/>
            </a:lvl2pPr>
            <a:lvl3pPr>
              <a:defRPr sz="2032"/>
            </a:lvl3pPr>
            <a:lvl4pPr>
              <a:defRPr sz="1838"/>
            </a:lvl4pPr>
            <a:lvl5pPr>
              <a:defRPr sz="1838"/>
            </a:lvl5pPr>
            <a:lvl6pPr>
              <a:defRPr sz="1838"/>
            </a:lvl6pPr>
            <a:lvl7pPr>
              <a:defRPr sz="1838"/>
            </a:lvl7pPr>
            <a:lvl8pPr>
              <a:defRPr sz="1838"/>
            </a:lvl8pPr>
            <a:lvl9pPr>
              <a:defRPr sz="18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FD734A-6BE0-F202-A454-A970964E7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F64853-1759-4C88-9F38-024D067F0361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9702A3-2866-0B00-E3CB-508629D62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CF6F5B-39B8-488C-FC5E-F951F3DE1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27BB32-E245-4C49-A259-B7FE267E7016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656665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311757-3F14-0782-4E58-870843A10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281D59-708A-41F4-A2E4-FE625FAC047F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682996-F197-747A-128E-8C27DA85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456833-8CDB-96E7-CBFB-682A4ABE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3C8BE50-E788-4C31-9F42-F24E4041C4CF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924564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789CAC-5443-630C-E3D9-8B6652464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C1CCDC2-2018-4419-B1CD-10A61D775308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DAC90C-19BB-2110-6356-33813667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A4357-24AF-12E8-D531-EA26E0C0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74AE4B1-4042-438E-8D13-543A0D3B0B03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21731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734" y="4524214"/>
            <a:ext cx="10025856" cy="1398334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1734" y="2984093"/>
            <a:ext cx="10025856" cy="154012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379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59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13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519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98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278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658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303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2337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56" y="280319"/>
            <a:ext cx="3880515" cy="1192984"/>
          </a:xfrm>
        </p:spPr>
        <p:txBody>
          <a:bodyPr anchor="b"/>
          <a:lstStyle>
            <a:lvl1pPr algn="l">
              <a:defRPr sz="2225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1567" y="280321"/>
            <a:ext cx="6593802" cy="6008924"/>
          </a:xfrm>
        </p:spPr>
        <p:txBody>
          <a:bodyPr/>
          <a:lstStyle>
            <a:lvl1pPr>
              <a:defRPr sz="3676"/>
            </a:lvl1pPr>
            <a:lvl2pPr>
              <a:defRPr sz="3289"/>
            </a:lvl2pPr>
            <a:lvl3pPr>
              <a:defRPr sz="2902"/>
            </a:lvl3pPr>
            <a:lvl4pPr>
              <a:defRPr sz="2225"/>
            </a:lvl4pPr>
            <a:lvl5pPr>
              <a:defRPr sz="2225"/>
            </a:lvl5pPr>
            <a:lvl6pPr>
              <a:defRPr sz="2225"/>
            </a:lvl6pPr>
            <a:lvl7pPr>
              <a:defRPr sz="2225"/>
            </a:lvl7pPr>
            <a:lvl8pPr>
              <a:defRPr sz="2225"/>
            </a:lvl8pPr>
            <a:lvl9pPr>
              <a:defRPr sz="22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756" y="1473304"/>
            <a:ext cx="3880515" cy="4815940"/>
          </a:xfrm>
        </p:spPr>
        <p:txBody>
          <a:bodyPr/>
          <a:lstStyle>
            <a:lvl1pPr marL="0" indent="0">
              <a:buNone/>
              <a:defRPr sz="1645"/>
            </a:lvl1pPr>
            <a:lvl2pPr marL="526541" indent="0">
              <a:buNone/>
              <a:defRPr sz="1451"/>
            </a:lvl2pPr>
            <a:lvl3pPr marL="1053083" indent="0">
              <a:buNone/>
              <a:defRPr sz="1258"/>
            </a:lvl3pPr>
            <a:lvl4pPr marL="1579625" indent="0">
              <a:buNone/>
              <a:defRPr sz="1064"/>
            </a:lvl4pPr>
            <a:lvl5pPr marL="2106166" indent="0">
              <a:buNone/>
              <a:defRPr sz="1064"/>
            </a:lvl5pPr>
            <a:lvl6pPr marL="2632708" indent="0">
              <a:buNone/>
              <a:defRPr sz="1064"/>
            </a:lvl6pPr>
            <a:lvl7pPr marL="3159249" indent="0">
              <a:buNone/>
              <a:defRPr sz="1064"/>
            </a:lvl7pPr>
            <a:lvl8pPr marL="3685790" indent="0">
              <a:buNone/>
              <a:defRPr sz="1064"/>
            </a:lvl8pPr>
            <a:lvl9pPr marL="4212331" indent="0">
              <a:buNone/>
              <a:defRPr sz="106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6CF4B-639E-EB80-21E4-1B32047EC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0E99E1B-6E01-4E20-A0C2-94B354BCFD17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8EC12-6F8F-4F2F-6F20-BC33EFC8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641E6E-5B36-04A8-80D9-8B656223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C6A1D77-8171-421C-91EB-7F805B60814C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7317800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929" y="4928394"/>
            <a:ext cx="7077075" cy="581826"/>
          </a:xfrm>
        </p:spPr>
        <p:txBody>
          <a:bodyPr anchor="b"/>
          <a:lstStyle>
            <a:lvl1pPr algn="l">
              <a:defRPr sz="2225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11929" y="629089"/>
            <a:ext cx="7077075" cy="4224338"/>
          </a:xfrm>
        </p:spPr>
        <p:txBody>
          <a:bodyPr rtlCol="0">
            <a:normAutofit/>
          </a:bodyPr>
          <a:lstStyle>
            <a:lvl1pPr marL="0" indent="0">
              <a:buNone/>
              <a:defRPr sz="3676"/>
            </a:lvl1pPr>
            <a:lvl2pPr marL="526541" indent="0">
              <a:buNone/>
              <a:defRPr sz="3289"/>
            </a:lvl2pPr>
            <a:lvl3pPr marL="1053083" indent="0">
              <a:buNone/>
              <a:defRPr sz="2902"/>
            </a:lvl3pPr>
            <a:lvl4pPr marL="1579625" indent="0">
              <a:buNone/>
              <a:defRPr sz="2225"/>
            </a:lvl4pPr>
            <a:lvl5pPr marL="2106166" indent="0">
              <a:buNone/>
              <a:defRPr sz="2225"/>
            </a:lvl5pPr>
            <a:lvl6pPr marL="2632708" indent="0">
              <a:buNone/>
              <a:defRPr sz="2225"/>
            </a:lvl6pPr>
            <a:lvl7pPr marL="3159249" indent="0">
              <a:buNone/>
              <a:defRPr sz="2225"/>
            </a:lvl7pPr>
            <a:lvl8pPr marL="3685790" indent="0">
              <a:buNone/>
              <a:defRPr sz="2225"/>
            </a:lvl8pPr>
            <a:lvl9pPr marL="4212331" indent="0">
              <a:buNone/>
              <a:defRPr sz="2225"/>
            </a:lvl9pPr>
          </a:lstStyle>
          <a:p>
            <a:pPr lvl="0"/>
            <a:endParaRPr lang="en-S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11929" y="5510219"/>
            <a:ext cx="7077075" cy="826288"/>
          </a:xfrm>
        </p:spPr>
        <p:txBody>
          <a:bodyPr/>
          <a:lstStyle>
            <a:lvl1pPr marL="0" indent="0">
              <a:buNone/>
              <a:defRPr sz="1645"/>
            </a:lvl1pPr>
            <a:lvl2pPr marL="526541" indent="0">
              <a:buNone/>
              <a:defRPr sz="1451"/>
            </a:lvl2pPr>
            <a:lvl3pPr marL="1053083" indent="0">
              <a:buNone/>
              <a:defRPr sz="1258"/>
            </a:lvl3pPr>
            <a:lvl4pPr marL="1579625" indent="0">
              <a:buNone/>
              <a:defRPr sz="1064"/>
            </a:lvl4pPr>
            <a:lvl5pPr marL="2106166" indent="0">
              <a:buNone/>
              <a:defRPr sz="1064"/>
            </a:lvl5pPr>
            <a:lvl6pPr marL="2632708" indent="0">
              <a:buNone/>
              <a:defRPr sz="1064"/>
            </a:lvl6pPr>
            <a:lvl7pPr marL="3159249" indent="0">
              <a:buNone/>
              <a:defRPr sz="1064"/>
            </a:lvl7pPr>
            <a:lvl8pPr marL="3685790" indent="0">
              <a:buNone/>
              <a:defRPr sz="1064"/>
            </a:lvl8pPr>
            <a:lvl9pPr marL="4212331" indent="0">
              <a:buNone/>
              <a:defRPr sz="106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A0AB7-21BB-0C42-79E9-1EBB6D655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689C5F-A0B8-4847-B51F-5691275FAD1F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7D7A7-9656-A328-B708-0998F6BDF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A92AA8-7E44-3769-C70C-810740156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983E70D-3BB4-43B6-99B4-9388FFE00BD7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59571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948B8-6937-AEAE-24BB-5B575D368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B27C121-D121-40A2-A21A-6BF5D76539AB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FB90A-D14E-E45F-8941-071D0DCFF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7289F-453B-1338-95BC-F30DED27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9C6F11E-F891-4B73-8989-8A7582666557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2677795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51465" y="281951"/>
            <a:ext cx="2653904" cy="60072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9758" y="281951"/>
            <a:ext cx="7765123" cy="60072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E992B-36A1-9472-D45F-2AB23B06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1EE72C5-ADB8-49FD-9C13-87909D7FF814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EDCDD-B163-53EF-7A42-D388101E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884591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4270B-0BCA-F620-C346-79265DAC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884591" eaLnBrk="0" hangingPunct="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E71F098-FE8B-4118-8E40-0A92B2BCC9A1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20310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9756" y="1642801"/>
            <a:ext cx="5209514" cy="4646446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5855" y="1642801"/>
            <a:ext cx="5209514" cy="4646446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0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756" y="1575978"/>
            <a:ext cx="5211562" cy="65679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7975" indent="0">
              <a:buNone/>
              <a:defRPr sz="2400" b="1"/>
            </a:lvl2pPr>
            <a:lvl3pPr marL="1075951" indent="0">
              <a:buNone/>
              <a:defRPr sz="2100" b="1"/>
            </a:lvl3pPr>
            <a:lvl4pPr marL="1613926" indent="0">
              <a:buNone/>
              <a:defRPr sz="1900" b="1"/>
            </a:lvl4pPr>
            <a:lvl5pPr marL="2151902" indent="0">
              <a:buNone/>
              <a:defRPr sz="1900" b="1"/>
            </a:lvl5pPr>
            <a:lvl6pPr marL="2689877" indent="0">
              <a:buNone/>
              <a:defRPr sz="1900" b="1"/>
            </a:lvl6pPr>
            <a:lvl7pPr marL="3227852" indent="0">
              <a:buNone/>
              <a:defRPr sz="1900" b="1"/>
            </a:lvl7pPr>
            <a:lvl8pPr marL="3765827" indent="0">
              <a:buNone/>
              <a:defRPr sz="1900" b="1"/>
            </a:lvl8pPr>
            <a:lvl9pPr marL="4303802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756" y="2232771"/>
            <a:ext cx="5211562" cy="4056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1763" y="1575978"/>
            <a:ext cx="5213609" cy="65679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7975" indent="0">
              <a:buNone/>
              <a:defRPr sz="2400" b="1"/>
            </a:lvl2pPr>
            <a:lvl3pPr marL="1075951" indent="0">
              <a:buNone/>
              <a:defRPr sz="2100" b="1"/>
            </a:lvl3pPr>
            <a:lvl4pPr marL="1613926" indent="0">
              <a:buNone/>
              <a:defRPr sz="1900" b="1"/>
            </a:lvl4pPr>
            <a:lvl5pPr marL="2151902" indent="0">
              <a:buNone/>
              <a:defRPr sz="1900" b="1"/>
            </a:lvl5pPr>
            <a:lvl6pPr marL="2689877" indent="0">
              <a:buNone/>
              <a:defRPr sz="1900" b="1"/>
            </a:lvl6pPr>
            <a:lvl7pPr marL="3227852" indent="0">
              <a:buNone/>
              <a:defRPr sz="1900" b="1"/>
            </a:lvl7pPr>
            <a:lvl8pPr marL="3765827" indent="0">
              <a:buNone/>
              <a:defRPr sz="1900" b="1"/>
            </a:lvl8pPr>
            <a:lvl9pPr marL="4303802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1763" y="2232771"/>
            <a:ext cx="5213609" cy="4056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2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8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2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59" y="280319"/>
            <a:ext cx="3880515" cy="119298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1566" y="280322"/>
            <a:ext cx="6593803" cy="6008925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759" y="1473306"/>
            <a:ext cx="3880515" cy="4815941"/>
          </a:xfrm>
        </p:spPr>
        <p:txBody>
          <a:bodyPr/>
          <a:lstStyle>
            <a:lvl1pPr marL="0" indent="0">
              <a:buNone/>
              <a:defRPr sz="1600"/>
            </a:lvl1pPr>
            <a:lvl2pPr marL="537975" indent="0">
              <a:buNone/>
              <a:defRPr sz="1400"/>
            </a:lvl2pPr>
            <a:lvl3pPr marL="1075951" indent="0">
              <a:buNone/>
              <a:defRPr sz="1200"/>
            </a:lvl3pPr>
            <a:lvl4pPr marL="1613926" indent="0">
              <a:buNone/>
              <a:defRPr sz="1100"/>
            </a:lvl4pPr>
            <a:lvl5pPr marL="2151902" indent="0">
              <a:buNone/>
              <a:defRPr sz="1100"/>
            </a:lvl5pPr>
            <a:lvl6pPr marL="2689877" indent="0">
              <a:buNone/>
              <a:defRPr sz="1100"/>
            </a:lvl6pPr>
            <a:lvl7pPr marL="3227852" indent="0">
              <a:buNone/>
              <a:defRPr sz="1100"/>
            </a:lvl7pPr>
            <a:lvl8pPr marL="3765827" indent="0">
              <a:buNone/>
              <a:defRPr sz="1100"/>
            </a:lvl8pPr>
            <a:lvl9pPr marL="430380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927" y="4928394"/>
            <a:ext cx="7077075" cy="58182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11927" y="629087"/>
            <a:ext cx="7077075" cy="4224338"/>
          </a:xfrm>
        </p:spPr>
        <p:txBody>
          <a:bodyPr/>
          <a:lstStyle>
            <a:lvl1pPr marL="0" indent="0">
              <a:buNone/>
              <a:defRPr sz="3800"/>
            </a:lvl1pPr>
            <a:lvl2pPr marL="537975" indent="0">
              <a:buNone/>
              <a:defRPr sz="3300"/>
            </a:lvl2pPr>
            <a:lvl3pPr marL="1075951" indent="0">
              <a:buNone/>
              <a:defRPr sz="2800"/>
            </a:lvl3pPr>
            <a:lvl4pPr marL="1613926" indent="0">
              <a:buNone/>
              <a:defRPr sz="2400"/>
            </a:lvl4pPr>
            <a:lvl5pPr marL="2151902" indent="0">
              <a:buNone/>
              <a:defRPr sz="2400"/>
            </a:lvl5pPr>
            <a:lvl6pPr marL="2689877" indent="0">
              <a:buNone/>
              <a:defRPr sz="2400"/>
            </a:lvl6pPr>
            <a:lvl7pPr marL="3227852" indent="0">
              <a:buNone/>
              <a:defRPr sz="2400"/>
            </a:lvl7pPr>
            <a:lvl8pPr marL="3765827" indent="0">
              <a:buNone/>
              <a:defRPr sz="2400"/>
            </a:lvl8pPr>
            <a:lvl9pPr marL="4303802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11927" y="5510219"/>
            <a:ext cx="7077075" cy="826288"/>
          </a:xfrm>
        </p:spPr>
        <p:txBody>
          <a:bodyPr/>
          <a:lstStyle>
            <a:lvl1pPr marL="0" indent="0">
              <a:buNone/>
              <a:defRPr sz="1600"/>
            </a:lvl1pPr>
            <a:lvl2pPr marL="537975" indent="0">
              <a:buNone/>
              <a:defRPr sz="1400"/>
            </a:lvl2pPr>
            <a:lvl3pPr marL="1075951" indent="0">
              <a:buNone/>
              <a:defRPr sz="1200"/>
            </a:lvl3pPr>
            <a:lvl4pPr marL="1613926" indent="0">
              <a:buNone/>
              <a:defRPr sz="1100"/>
            </a:lvl4pPr>
            <a:lvl5pPr marL="2151902" indent="0">
              <a:buNone/>
              <a:defRPr sz="1100"/>
            </a:lvl5pPr>
            <a:lvl6pPr marL="2689877" indent="0">
              <a:buNone/>
              <a:defRPr sz="1100"/>
            </a:lvl6pPr>
            <a:lvl7pPr marL="3227852" indent="0">
              <a:buNone/>
              <a:defRPr sz="1100"/>
            </a:lvl7pPr>
            <a:lvl8pPr marL="3765827" indent="0">
              <a:buNone/>
              <a:defRPr sz="1100"/>
            </a:lvl8pPr>
            <a:lvl9pPr marL="430380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9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9756" y="281949"/>
            <a:ext cx="10615613" cy="1173427"/>
          </a:xfrm>
          <a:prstGeom prst="rect">
            <a:avLst/>
          </a:prstGeom>
        </p:spPr>
        <p:txBody>
          <a:bodyPr vert="horz" lIns="107595" tIns="53796" rIns="107595" bIns="5379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756" y="1642801"/>
            <a:ext cx="10615613" cy="4646446"/>
          </a:xfrm>
          <a:prstGeom prst="rect">
            <a:avLst/>
          </a:prstGeom>
        </p:spPr>
        <p:txBody>
          <a:bodyPr vert="horz" lIns="107595" tIns="53796" rIns="107595" bIns="537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9756" y="6525561"/>
            <a:ext cx="2752196" cy="374845"/>
          </a:xfrm>
          <a:prstGeom prst="rect">
            <a:avLst/>
          </a:prstGeom>
        </p:spPr>
        <p:txBody>
          <a:bodyPr vert="horz" lIns="107595" tIns="53796" rIns="107595" bIns="5379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7F431-707E-458F-8D6F-5D031CE341D0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0001" y="6525561"/>
            <a:ext cx="3735123" cy="374845"/>
          </a:xfrm>
          <a:prstGeom prst="rect">
            <a:avLst/>
          </a:prstGeom>
        </p:spPr>
        <p:txBody>
          <a:bodyPr vert="horz" lIns="107595" tIns="53796" rIns="107595" bIns="5379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173" y="6525561"/>
            <a:ext cx="2752196" cy="374845"/>
          </a:xfrm>
          <a:prstGeom prst="rect">
            <a:avLst/>
          </a:prstGeom>
        </p:spPr>
        <p:txBody>
          <a:bodyPr vert="horz" lIns="107595" tIns="53796" rIns="107595" bIns="5379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CCDB2-29B1-430E-B85F-4710637AB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7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5951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3481" indent="-403481" algn="l" defTabSz="1075951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4210" indent="-336236" algn="l" defTabSz="1075951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4939" indent="-268988" algn="l" defTabSz="1075951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82913" indent="-268988" algn="l" defTabSz="1075951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20889" indent="-268988" algn="l" defTabSz="1075951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58865" indent="-268988" algn="l" defTabSz="107595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496841" indent="-268988" algn="l" defTabSz="107595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34815" indent="-268988" algn="l" defTabSz="107595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72790" indent="-268988" algn="l" defTabSz="107595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59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7975" algn="l" defTabSz="10759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5951" algn="l" defTabSz="10759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13926" algn="l" defTabSz="10759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1902" algn="l" defTabSz="10759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9877" algn="l" defTabSz="10759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27852" algn="l" defTabSz="10759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65827" algn="l" defTabSz="10759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03802" algn="l" defTabSz="10759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89756" y="281949"/>
            <a:ext cx="10615613" cy="11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125" tIns="64064" rIns="128125" bIns="64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9756" y="1642800"/>
            <a:ext cx="10615613" cy="464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125" tIns="64064" rIns="128125" bIns="640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9756" y="6525560"/>
            <a:ext cx="2752196" cy="374845"/>
          </a:xfrm>
          <a:prstGeom prst="rect">
            <a:avLst/>
          </a:prstGeom>
        </p:spPr>
        <p:txBody>
          <a:bodyPr vert="horz" lIns="128125" tIns="64064" rIns="128125" bIns="64064" rtlCol="0" anchor="ctr"/>
          <a:lstStyle>
            <a:lvl1pPr algn="l" defTabSz="128124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E251F5F-3EDD-4314-8676-71999EDD266B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0001" y="6525560"/>
            <a:ext cx="3735123" cy="374845"/>
          </a:xfrm>
          <a:prstGeom prst="rect">
            <a:avLst/>
          </a:prstGeom>
        </p:spPr>
        <p:txBody>
          <a:bodyPr vert="horz" lIns="128125" tIns="64064" rIns="128125" bIns="64064" rtlCol="0" anchor="ctr"/>
          <a:lstStyle>
            <a:lvl1pPr algn="ctr" defTabSz="128124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173" y="6525560"/>
            <a:ext cx="2752196" cy="374845"/>
          </a:xfrm>
          <a:prstGeom prst="rect">
            <a:avLst/>
          </a:prstGeom>
        </p:spPr>
        <p:txBody>
          <a:bodyPr vert="horz" lIns="128125" tIns="64064" rIns="128125" bIns="64064" rtlCol="0" anchor="ctr"/>
          <a:lstStyle>
            <a:lvl1pPr algn="r" defTabSz="128124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77389B7-ECB7-4624-877C-4BC6B603643E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7416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79915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91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defTabSz="127991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defTabSz="127991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defTabSz="127991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538124" algn="ctr" defTabSz="127991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6pPr>
      <a:lvl7pPr marL="1076249" algn="ctr" defTabSz="127991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7pPr>
      <a:lvl8pPr marL="1614373" algn="ctr" defTabSz="127991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8pPr>
      <a:lvl9pPr marL="2152498" algn="ctr" defTabSz="127991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9pPr>
    </p:titleStyle>
    <p:bodyStyle>
      <a:lvl1pPr marL="480202" indent="-480202" algn="l" defTabSz="127991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748" indent="-399856" algn="l" defTabSz="127991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01294" indent="-319512" algn="l" defTabSz="127991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317" indent="-319512" algn="l" defTabSz="127991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81208" indent="-319512" algn="l" defTabSz="127991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523419" indent="-320313" algn="l" defTabSz="12812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64040" indent="-320313" algn="l" defTabSz="12812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4663" indent="-320313" algn="l" defTabSz="12812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45287" indent="-320313" algn="l" defTabSz="12812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124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623" algn="l" defTabSz="128124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1240" algn="l" defTabSz="128124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1863" algn="l" defTabSz="128124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2487" algn="l" defTabSz="128124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3111" algn="l" defTabSz="128124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3732" algn="l" defTabSz="128124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4350" algn="l" defTabSz="128124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4975" algn="l" defTabSz="128124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2C6090E6-3573-CB23-9BAB-BE514CFC193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89756" y="281949"/>
            <a:ext cx="10615613" cy="11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57" tIns="54430" rIns="108857" bIns="544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SG" altLang="en-US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378C46CB-3619-CD7B-0475-093DFF7418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89756" y="1642799"/>
            <a:ext cx="10615613" cy="464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57" tIns="54430" rIns="108857" bIns="54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SG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E968C-AB16-D714-23E7-E25692B8B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9756" y="6525559"/>
            <a:ext cx="2752196" cy="374845"/>
          </a:xfrm>
          <a:prstGeom prst="rect">
            <a:avLst/>
          </a:prstGeom>
        </p:spPr>
        <p:txBody>
          <a:bodyPr vert="horz" lIns="108857" tIns="54430" rIns="108857" bIns="54430" rtlCol="0" anchor="ctr"/>
          <a:lstStyle>
            <a:lvl1pPr algn="l" defTabSz="1053083" eaLnBrk="1" fontAlgn="auto" hangingPunct="1">
              <a:spcBef>
                <a:spcPts val="0"/>
              </a:spcBef>
              <a:spcAft>
                <a:spcPts val="0"/>
              </a:spcAft>
              <a:defRPr sz="1451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B96B807D-DC07-4DA6-B7AE-B9B005E4655E}" type="datetimeFigureOut">
              <a:rPr lang="en-SG"/>
              <a:pPr>
                <a:defRPr/>
              </a:pPr>
              <a:t>14/5/2024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23D1E-68CE-3917-1057-EC592B8C6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0001" y="6525559"/>
            <a:ext cx="3735123" cy="374845"/>
          </a:xfrm>
          <a:prstGeom prst="rect">
            <a:avLst/>
          </a:prstGeom>
        </p:spPr>
        <p:txBody>
          <a:bodyPr vert="horz" lIns="108857" tIns="54430" rIns="108857" bIns="54430" rtlCol="0" anchor="ctr"/>
          <a:lstStyle>
            <a:lvl1pPr algn="ctr" defTabSz="1053083" eaLnBrk="1" fontAlgn="auto" hangingPunct="1">
              <a:spcBef>
                <a:spcPts val="0"/>
              </a:spcBef>
              <a:spcAft>
                <a:spcPts val="0"/>
              </a:spcAft>
              <a:defRPr sz="1451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44EBC-1D64-5EBC-DF21-129C5E91C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3173" y="6525559"/>
            <a:ext cx="2752196" cy="374845"/>
          </a:xfrm>
          <a:prstGeom prst="rect">
            <a:avLst/>
          </a:prstGeom>
        </p:spPr>
        <p:txBody>
          <a:bodyPr vert="horz" wrap="square" lIns="108857" tIns="54430" rIns="108857" bIns="54430" numCol="1" anchor="ctr" anchorCtr="0" compatLnSpc="1">
            <a:prstTxWarp prst="textNoShape">
              <a:avLst/>
            </a:prstTxWarp>
          </a:bodyPr>
          <a:lstStyle>
            <a:lvl1pPr algn="r" defTabSz="1051988" eaLnBrk="1" hangingPunct="1">
              <a:defRPr sz="145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D841787-8DDD-4E01-91D1-54AB4CBB2102}" type="slidenum">
              <a:rPr lang="en-SG" altLang="en-US"/>
              <a:pPr>
                <a:defRPr/>
              </a:pPr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2612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051988" rtl="0" eaLnBrk="0" fontAlgn="base" hangingPunct="0">
        <a:spcBef>
          <a:spcPct val="0"/>
        </a:spcBef>
        <a:spcAft>
          <a:spcPct val="0"/>
        </a:spcAft>
        <a:defRPr sz="512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51988" rtl="0" eaLnBrk="0" fontAlgn="base" hangingPunct="0">
        <a:spcBef>
          <a:spcPct val="0"/>
        </a:spcBef>
        <a:spcAft>
          <a:spcPct val="0"/>
        </a:spcAft>
        <a:defRPr sz="5127">
          <a:solidFill>
            <a:schemeClr val="tx1"/>
          </a:solidFill>
          <a:latin typeface="Calibri" panose="020F0502020204030204" pitchFamily="34" charset="0"/>
        </a:defRPr>
      </a:lvl2pPr>
      <a:lvl3pPr algn="ctr" defTabSz="1051988" rtl="0" eaLnBrk="0" fontAlgn="base" hangingPunct="0">
        <a:spcBef>
          <a:spcPct val="0"/>
        </a:spcBef>
        <a:spcAft>
          <a:spcPct val="0"/>
        </a:spcAft>
        <a:defRPr sz="5127">
          <a:solidFill>
            <a:schemeClr val="tx1"/>
          </a:solidFill>
          <a:latin typeface="Calibri" panose="020F0502020204030204" pitchFamily="34" charset="0"/>
        </a:defRPr>
      </a:lvl3pPr>
      <a:lvl4pPr algn="ctr" defTabSz="1051988" rtl="0" eaLnBrk="0" fontAlgn="base" hangingPunct="0">
        <a:spcBef>
          <a:spcPct val="0"/>
        </a:spcBef>
        <a:spcAft>
          <a:spcPct val="0"/>
        </a:spcAft>
        <a:defRPr sz="5127">
          <a:solidFill>
            <a:schemeClr val="tx1"/>
          </a:solidFill>
          <a:latin typeface="Calibri" panose="020F0502020204030204" pitchFamily="34" charset="0"/>
        </a:defRPr>
      </a:lvl4pPr>
      <a:lvl5pPr algn="ctr" defTabSz="1051988" rtl="0" eaLnBrk="0" fontAlgn="base" hangingPunct="0">
        <a:spcBef>
          <a:spcPct val="0"/>
        </a:spcBef>
        <a:spcAft>
          <a:spcPct val="0"/>
        </a:spcAft>
        <a:defRPr sz="5127">
          <a:solidFill>
            <a:schemeClr val="tx1"/>
          </a:solidFill>
          <a:latin typeface="Calibri" panose="020F0502020204030204" pitchFamily="34" charset="0"/>
        </a:defRPr>
      </a:lvl5pPr>
      <a:lvl6pPr marL="442295" algn="ctr" defTabSz="1051988" rtl="0" fontAlgn="base">
        <a:spcBef>
          <a:spcPct val="0"/>
        </a:spcBef>
        <a:spcAft>
          <a:spcPct val="0"/>
        </a:spcAft>
        <a:defRPr sz="5127">
          <a:solidFill>
            <a:schemeClr val="tx1"/>
          </a:solidFill>
          <a:latin typeface="Calibri" panose="020F0502020204030204" pitchFamily="34" charset="0"/>
        </a:defRPr>
      </a:lvl6pPr>
      <a:lvl7pPr marL="884591" algn="ctr" defTabSz="1051988" rtl="0" fontAlgn="base">
        <a:spcBef>
          <a:spcPct val="0"/>
        </a:spcBef>
        <a:spcAft>
          <a:spcPct val="0"/>
        </a:spcAft>
        <a:defRPr sz="5127">
          <a:solidFill>
            <a:schemeClr val="tx1"/>
          </a:solidFill>
          <a:latin typeface="Calibri" panose="020F0502020204030204" pitchFamily="34" charset="0"/>
        </a:defRPr>
      </a:lvl7pPr>
      <a:lvl8pPr marL="1326886" algn="ctr" defTabSz="1051988" rtl="0" fontAlgn="base">
        <a:spcBef>
          <a:spcPct val="0"/>
        </a:spcBef>
        <a:spcAft>
          <a:spcPct val="0"/>
        </a:spcAft>
        <a:defRPr sz="5127">
          <a:solidFill>
            <a:schemeClr val="tx1"/>
          </a:solidFill>
          <a:latin typeface="Calibri" panose="020F0502020204030204" pitchFamily="34" charset="0"/>
        </a:defRPr>
      </a:lvl8pPr>
      <a:lvl9pPr marL="1769181" algn="ctr" defTabSz="1051988" rtl="0" fontAlgn="base">
        <a:spcBef>
          <a:spcPct val="0"/>
        </a:spcBef>
        <a:spcAft>
          <a:spcPct val="0"/>
        </a:spcAft>
        <a:defRPr sz="512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94688" indent="-394688" algn="l" defTabSz="1051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76" kern="1200">
          <a:solidFill>
            <a:schemeClr val="tx1"/>
          </a:solidFill>
          <a:latin typeface="+mn-lt"/>
          <a:ea typeface="+mn-ea"/>
          <a:cs typeface="+mn-cs"/>
        </a:defRPr>
      </a:lvl1pPr>
      <a:lvl2pPr marL="855412" indent="-328650" algn="l" defTabSz="1051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89" kern="1200">
          <a:solidFill>
            <a:schemeClr val="tx1"/>
          </a:solidFill>
          <a:latin typeface="+mn-lt"/>
          <a:ea typeface="+mn-ea"/>
          <a:cs typeface="+mn-cs"/>
        </a:defRPr>
      </a:lvl2pPr>
      <a:lvl3pPr marL="1316136" indent="-262613" algn="l" defTabSz="1051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902" kern="1200">
          <a:solidFill>
            <a:schemeClr val="tx1"/>
          </a:solidFill>
          <a:latin typeface="+mn-lt"/>
          <a:ea typeface="+mn-ea"/>
          <a:cs typeface="+mn-cs"/>
        </a:defRPr>
      </a:lvl3pPr>
      <a:lvl4pPr marL="1841362" indent="-262613" algn="l" defTabSz="1051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25" kern="1200">
          <a:solidFill>
            <a:schemeClr val="tx1"/>
          </a:solidFill>
          <a:latin typeface="+mn-lt"/>
          <a:ea typeface="+mn-ea"/>
          <a:cs typeface="+mn-cs"/>
        </a:defRPr>
      </a:lvl4pPr>
      <a:lvl5pPr marL="2368123" indent="-262613" algn="l" defTabSz="1051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25" kern="1200">
          <a:solidFill>
            <a:schemeClr val="tx1"/>
          </a:solidFill>
          <a:latin typeface="+mn-lt"/>
          <a:ea typeface="+mn-ea"/>
          <a:cs typeface="+mn-cs"/>
        </a:defRPr>
      </a:lvl5pPr>
      <a:lvl6pPr marL="2895979" indent="-263272" algn="l" defTabSz="1053083" rtl="0" eaLnBrk="1" latinLnBrk="0" hangingPunct="1">
        <a:spcBef>
          <a:spcPct val="20000"/>
        </a:spcBef>
        <a:buFont typeface="Arial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6pPr>
      <a:lvl7pPr marL="3422521" indent="-263272" algn="l" defTabSz="1053083" rtl="0" eaLnBrk="1" latinLnBrk="0" hangingPunct="1">
        <a:spcBef>
          <a:spcPct val="20000"/>
        </a:spcBef>
        <a:buFont typeface="Arial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7pPr>
      <a:lvl8pPr marL="3949062" indent="-263272" algn="l" defTabSz="1053083" rtl="0" eaLnBrk="1" latinLnBrk="0" hangingPunct="1">
        <a:spcBef>
          <a:spcPct val="20000"/>
        </a:spcBef>
        <a:buFont typeface="Arial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8pPr>
      <a:lvl9pPr marL="4475604" indent="-263272" algn="l" defTabSz="1053083" rtl="0" eaLnBrk="1" latinLnBrk="0" hangingPunct="1">
        <a:spcBef>
          <a:spcPct val="20000"/>
        </a:spcBef>
        <a:buFont typeface="Arial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53083" rtl="0" eaLnBrk="1" latinLnBrk="0" hangingPunct="1">
        <a:defRPr sz="2032" kern="1200">
          <a:solidFill>
            <a:schemeClr val="tx1"/>
          </a:solidFill>
          <a:latin typeface="+mn-lt"/>
          <a:ea typeface="+mn-ea"/>
          <a:cs typeface="+mn-cs"/>
        </a:defRPr>
      </a:lvl1pPr>
      <a:lvl2pPr marL="526541" algn="l" defTabSz="1053083" rtl="0" eaLnBrk="1" latinLnBrk="0" hangingPunct="1">
        <a:defRPr sz="2032" kern="1200">
          <a:solidFill>
            <a:schemeClr val="tx1"/>
          </a:solidFill>
          <a:latin typeface="+mn-lt"/>
          <a:ea typeface="+mn-ea"/>
          <a:cs typeface="+mn-cs"/>
        </a:defRPr>
      </a:lvl2pPr>
      <a:lvl3pPr marL="1053083" algn="l" defTabSz="1053083" rtl="0" eaLnBrk="1" latinLnBrk="0" hangingPunct="1">
        <a:defRPr sz="2032" kern="1200">
          <a:solidFill>
            <a:schemeClr val="tx1"/>
          </a:solidFill>
          <a:latin typeface="+mn-lt"/>
          <a:ea typeface="+mn-ea"/>
          <a:cs typeface="+mn-cs"/>
        </a:defRPr>
      </a:lvl3pPr>
      <a:lvl4pPr marL="1579625" algn="l" defTabSz="1053083" rtl="0" eaLnBrk="1" latinLnBrk="0" hangingPunct="1">
        <a:defRPr sz="2032" kern="1200">
          <a:solidFill>
            <a:schemeClr val="tx1"/>
          </a:solidFill>
          <a:latin typeface="+mn-lt"/>
          <a:ea typeface="+mn-ea"/>
          <a:cs typeface="+mn-cs"/>
        </a:defRPr>
      </a:lvl4pPr>
      <a:lvl5pPr marL="2106166" algn="l" defTabSz="1053083" rtl="0" eaLnBrk="1" latinLnBrk="0" hangingPunct="1">
        <a:defRPr sz="2032" kern="1200">
          <a:solidFill>
            <a:schemeClr val="tx1"/>
          </a:solidFill>
          <a:latin typeface="+mn-lt"/>
          <a:ea typeface="+mn-ea"/>
          <a:cs typeface="+mn-cs"/>
        </a:defRPr>
      </a:lvl5pPr>
      <a:lvl6pPr marL="2632708" algn="l" defTabSz="1053083" rtl="0" eaLnBrk="1" latinLnBrk="0" hangingPunct="1">
        <a:defRPr sz="2032" kern="1200">
          <a:solidFill>
            <a:schemeClr val="tx1"/>
          </a:solidFill>
          <a:latin typeface="+mn-lt"/>
          <a:ea typeface="+mn-ea"/>
          <a:cs typeface="+mn-cs"/>
        </a:defRPr>
      </a:lvl6pPr>
      <a:lvl7pPr marL="3159249" algn="l" defTabSz="1053083" rtl="0" eaLnBrk="1" latinLnBrk="0" hangingPunct="1">
        <a:defRPr sz="2032" kern="1200">
          <a:solidFill>
            <a:schemeClr val="tx1"/>
          </a:solidFill>
          <a:latin typeface="+mn-lt"/>
          <a:ea typeface="+mn-ea"/>
          <a:cs typeface="+mn-cs"/>
        </a:defRPr>
      </a:lvl7pPr>
      <a:lvl8pPr marL="3685790" algn="l" defTabSz="1053083" rtl="0" eaLnBrk="1" latinLnBrk="0" hangingPunct="1">
        <a:defRPr sz="2032" kern="1200">
          <a:solidFill>
            <a:schemeClr val="tx1"/>
          </a:solidFill>
          <a:latin typeface="+mn-lt"/>
          <a:ea typeface="+mn-ea"/>
          <a:cs typeface="+mn-cs"/>
        </a:defRPr>
      </a:lvl8pPr>
      <a:lvl9pPr marL="4212331" algn="l" defTabSz="1053083" rtl="0" eaLnBrk="1" latinLnBrk="0" hangingPunct="1">
        <a:defRPr sz="20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zV025-1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8903" y="1"/>
            <a:ext cx="13072930" cy="6962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WordArt 32"/>
          <p:cNvSpPr>
            <a:spLocks noChangeArrowheads="1" noChangeShapeType="1" noTextEdit="1"/>
          </p:cNvSpPr>
          <p:nvPr/>
        </p:nvSpPr>
        <p:spPr bwMode="auto">
          <a:xfrm>
            <a:off x="2801342" y="3207367"/>
            <a:ext cx="5455245" cy="1095199"/>
          </a:xfrm>
          <a:prstGeom prst="rect">
            <a:avLst/>
          </a:prstGeom>
        </p:spPr>
        <p:txBody>
          <a:bodyPr wrap="none" lIns="107610" tIns="53804" rIns="107610" bIns="53804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10761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9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</a:t>
            </a:r>
            <a:r>
              <a:rPr lang="en-US" sz="89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89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chơi</a:t>
            </a:r>
            <a:r>
              <a:rPr lang="en-US" sz="89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: ô </a:t>
            </a:r>
            <a:r>
              <a:rPr lang="en-US" sz="89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số</a:t>
            </a:r>
            <a:r>
              <a:rPr lang="en-US" sz="89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89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bí</a:t>
            </a:r>
            <a:r>
              <a:rPr lang="en-US" sz="89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89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mật</a:t>
            </a:r>
            <a:endParaRPr lang="en-SG" sz="89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629" name="Text Box 33"/>
          <p:cNvSpPr txBox="1">
            <a:spLocks noChangeArrowheads="1"/>
          </p:cNvSpPr>
          <p:nvPr/>
        </p:nvSpPr>
        <p:spPr bwMode="auto">
          <a:xfrm>
            <a:off x="310883" y="5392489"/>
            <a:ext cx="10987279" cy="1153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27733" tIns="113868" rIns="227733" bIns="113868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874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874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874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874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6000" b="1" dirty="0" err="1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6000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6000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6000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 Loan</a:t>
            </a:r>
          </a:p>
        </p:txBody>
      </p:sp>
    </p:spTree>
    <p:extLst>
      <p:ext uri="{BB962C8B-B14F-4D97-AF65-F5344CB8AC3E}">
        <p14:creationId xmlns:p14="http://schemas.microsoft.com/office/powerpoint/2010/main" val="250314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205" y="5112964"/>
            <a:ext cx="2260732" cy="19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" y="5195496"/>
            <a:ext cx="2557658" cy="17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1434" y="45814"/>
            <a:ext cx="2557658" cy="17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" y="45814"/>
            <a:ext cx="2260732" cy="203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03495" y="2337484"/>
            <a:ext cx="8654077" cy="1709081"/>
          </a:xfrm>
          <a:prstGeom prst="rect">
            <a:avLst/>
          </a:prstGeom>
          <a:noFill/>
        </p:spPr>
        <p:txBody>
          <a:bodyPr wrap="square" lIns="107595" tIns="53796" rIns="107595" bIns="53796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0400" b="1" cap="all" dirty="0" err="1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Khởi</a:t>
            </a:r>
            <a:r>
              <a:rPr lang="en-US" sz="10400" b="1" cap="all" dirty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10400" b="1" cap="all" dirty="0" err="1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động</a:t>
            </a:r>
            <a:endParaRPr lang="en-US" sz="10400" b="1" cap="all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035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1067526" y="301569"/>
            <a:ext cx="9938729" cy="970417"/>
          </a:xfrm>
          <a:prstGeom prst="rect">
            <a:avLst/>
          </a:prstGeom>
          <a:noFill/>
        </p:spPr>
        <p:txBody>
          <a:bodyPr wrap="square" lIns="107595" tIns="53796" rIns="107595" bIns="53796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6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6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6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 Ô </a:t>
            </a:r>
            <a:r>
              <a:rPr lang="en-US" sz="56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6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56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mật</a:t>
            </a:r>
            <a:endParaRPr lang="en-US" sz="5600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719093" y="1502963"/>
            <a:ext cx="3715413" cy="216517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595" tIns="53796" rIns="107595" bIns="53796" rtlCol="0" anchor="ctr"/>
          <a:lstStyle/>
          <a:p>
            <a:pPr algn="ctr"/>
            <a:r>
              <a:rPr lang="en-US" sz="7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6083333" y="1527470"/>
            <a:ext cx="3715413" cy="21651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595" tIns="53796" rIns="107595" bIns="53796" rtlCol="0" anchor="ctr"/>
          <a:lstStyle/>
          <a:p>
            <a:pPr algn="ctr"/>
            <a:r>
              <a:rPr lang="en-US" sz="7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17723" y="4185606"/>
            <a:ext cx="3715413" cy="21651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595" tIns="53796" rIns="107595" bIns="53796" rtlCol="0" anchor="ctr"/>
          <a:lstStyle/>
          <a:p>
            <a:pPr algn="ctr"/>
            <a:r>
              <a:rPr lang="en-US" sz="7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6083333" y="4238182"/>
            <a:ext cx="3715413" cy="21651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595" tIns="53796" rIns="107595" bIns="53796" rtlCol="0" anchor="ctr"/>
          <a:lstStyle/>
          <a:p>
            <a:pPr algn="ctr"/>
            <a:r>
              <a:rPr lang="en-US" sz="7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9984516" y="6551204"/>
            <a:ext cx="1393280" cy="4893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595" tIns="53796" rIns="107595" bIns="53796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6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3103" y="2154459"/>
            <a:ext cx="10588925" cy="2018333"/>
          </a:xfrm>
          <a:prstGeom prst="rect">
            <a:avLst/>
          </a:prstGeom>
          <a:noFill/>
        </p:spPr>
        <p:txBody>
          <a:bodyPr wrap="square" lIns="107595" tIns="53796" rIns="107595" bIns="53796" rtlCol="0">
            <a:spAutoFit/>
          </a:bodyPr>
          <a:lstStyle/>
          <a:p>
            <a:pPr>
              <a:lnSpc>
                <a:spcPct val="150000"/>
              </a:lnSpc>
              <a:spcAft>
                <a:spcPts val="750"/>
              </a:spcAft>
            </a:pPr>
            <a:r>
              <a:rPr lang="vi-VN" sz="4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 dương nào có diện tích lớn nhất thế giới?</a:t>
            </a:r>
            <a:endParaRPr lang="en-SG" sz="4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6219" y="3954247"/>
            <a:ext cx="2136362" cy="1201250"/>
          </a:xfrm>
          <a:prstGeom prst="rect">
            <a:avLst/>
          </a:prstGeom>
          <a:noFill/>
        </p:spPr>
        <p:txBody>
          <a:bodyPr wrap="square" lIns="107595" tIns="53796" rIns="107595" bIns="53796" rtlCol="0">
            <a:spAutoFit/>
          </a:bodyPr>
          <a:lstStyle/>
          <a:p>
            <a:pPr algn="ctr"/>
            <a:r>
              <a:rPr lang="en-US" sz="7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4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205" y="5112964"/>
            <a:ext cx="2260732" cy="19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" y="5195496"/>
            <a:ext cx="2557658" cy="17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1434" y="45814"/>
            <a:ext cx="2557658" cy="17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4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" y="45814"/>
            <a:ext cx="2260732" cy="203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ight Arrow 24">
            <a:hlinkClick r:id="rId6" action="ppaction://hlinksldjump"/>
          </p:cNvPr>
          <p:cNvSpPr/>
          <p:nvPr/>
        </p:nvSpPr>
        <p:spPr>
          <a:xfrm rot="10800000">
            <a:off x="4504283" y="6255504"/>
            <a:ext cx="2415018" cy="517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595" tIns="53796" rIns="107595" bIns="53796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2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205" y="5112964"/>
            <a:ext cx="2260732" cy="19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" y="5195496"/>
            <a:ext cx="2557658" cy="17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1434" y="45814"/>
            <a:ext cx="2557658" cy="17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" y="-28111"/>
            <a:ext cx="2260732" cy="203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3099" y="2154457"/>
            <a:ext cx="11192026" cy="2309245"/>
          </a:xfrm>
          <a:prstGeom prst="rect">
            <a:avLst/>
          </a:prstGeom>
          <a:noFill/>
        </p:spPr>
        <p:txBody>
          <a:bodyPr wrap="square" lIns="107595" tIns="53796" rIns="107595" bIns="53796" rtlCol="0">
            <a:spAutoFit/>
          </a:bodyPr>
          <a:lstStyle/>
          <a:p>
            <a:r>
              <a:rPr lang="vi-VN" sz="4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Ngành sản xuất chính của đa số người dân châu Á là gì?</a:t>
            </a:r>
            <a:br>
              <a:rPr lang="vi-VN" sz="4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4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>
            <a:hlinkClick r:id="rId6" action="ppaction://hlinksldjump"/>
          </p:cNvPr>
          <p:cNvSpPr/>
          <p:nvPr/>
        </p:nvSpPr>
        <p:spPr>
          <a:xfrm rot="10800000">
            <a:off x="4504283" y="6255504"/>
            <a:ext cx="2415018" cy="517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595" tIns="53796" rIns="107595" bIns="53796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9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205" y="5112964"/>
            <a:ext cx="2260732" cy="19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" y="5195496"/>
            <a:ext cx="2557658" cy="17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1434" y="45814"/>
            <a:ext cx="2557658" cy="17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" y="45814"/>
            <a:ext cx="2260732" cy="203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3103" y="2154457"/>
            <a:ext cx="10588925" cy="2324634"/>
          </a:xfrm>
          <a:prstGeom prst="rect">
            <a:avLst/>
          </a:prstGeom>
          <a:noFill/>
        </p:spPr>
        <p:txBody>
          <a:bodyPr wrap="square" lIns="107595" tIns="53796" rIns="107595" bIns="53796" rtlCol="0">
            <a:spAutoFit/>
          </a:bodyPr>
          <a:lstStyle/>
          <a:p>
            <a:pPr algn="ctr"/>
            <a:r>
              <a:rPr lang="en-US" sz="7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Sông</a:t>
            </a:r>
            <a:r>
              <a:rPr lang="en-US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7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7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chảy</a:t>
            </a:r>
            <a:r>
              <a:rPr lang="en-US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Ai </a:t>
            </a:r>
            <a:r>
              <a:rPr lang="en-US" sz="7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Cập</a:t>
            </a:r>
            <a:r>
              <a:rPr lang="en-US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4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>
            <a:hlinkClick r:id="rId6" action="ppaction://hlinksldjump"/>
          </p:cNvPr>
          <p:cNvSpPr/>
          <p:nvPr/>
        </p:nvSpPr>
        <p:spPr>
          <a:xfrm rot="10800000">
            <a:off x="4504283" y="6255504"/>
            <a:ext cx="2415018" cy="517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595" tIns="53796" rIns="107595" bIns="53796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9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205" y="5112964"/>
            <a:ext cx="2260732" cy="19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" y="5195496"/>
            <a:ext cx="2557658" cy="17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1434" y="45814"/>
            <a:ext cx="2557658" cy="17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" y="45814"/>
            <a:ext cx="2260732" cy="203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7190" y="1746087"/>
            <a:ext cx="11084836" cy="1844695"/>
          </a:xfrm>
          <a:prstGeom prst="rect">
            <a:avLst/>
          </a:prstGeom>
          <a:noFill/>
        </p:spPr>
        <p:txBody>
          <a:bodyPr wrap="square" lIns="107595" tIns="53796" rIns="107595" bIns="5379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 b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 sao</a:t>
            </a:r>
            <a:r>
              <a:rPr lang="vi-VN" sz="400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 vực Đông Nam Á sản xuất được nhiều lúa gạo?</a:t>
            </a:r>
            <a:endParaRPr lang="en-SG" sz="360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ight Arrow 15">
            <a:hlinkClick r:id="rId6" action="ppaction://hlinksldjump"/>
          </p:cNvPr>
          <p:cNvSpPr/>
          <p:nvPr/>
        </p:nvSpPr>
        <p:spPr>
          <a:xfrm rot="10800000">
            <a:off x="4504283" y="6255504"/>
            <a:ext cx="2415018" cy="517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595" tIns="53796" rIns="107595" bIns="53796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SzV025-165">
            <a:extLst>
              <a:ext uri="{FF2B5EF4-FFF2-40B4-BE49-F238E27FC236}">
                <a16:creationId xmlns:a16="http://schemas.microsoft.com/office/drawing/2014/main" id="{B5A8FA08-D4F3-D001-D083-21274027F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02902"/>
            <a:ext cx="11795125" cy="682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3">
            <a:extLst>
              <a:ext uri="{FF2B5EF4-FFF2-40B4-BE49-F238E27FC236}">
                <a16:creationId xmlns:a16="http://schemas.microsoft.com/office/drawing/2014/main" id="{D63AE944-61B1-C2AB-C448-EC037E6BBD4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6341" y="497780"/>
            <a:ext cx="11008783" cy="5897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8845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4063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Chân thành cảm ơn quý thầy, cô cùng các em</a:t>
            </a:r>
            <a:endParaRPr lang="en-SG" sz="4063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00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WordArt 4">
            <a:extLst>
              <a:ext uri="{FF2B5EF4-FFF2-40B4-BE49-F238E27FC236}">
                <a16:creationId xmlns:a16="http://schemas.microsoft.com/office/drawing/2014/main" id="{D587894D-2092-6371-1A4B-BDC5A79E73F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33415" y="3520281"/>
            <a:ext cx="4324879" cy="1179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8845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SG" sz="1741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SG" sz="1741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1741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SG" sz="1741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1741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SG" sz="1741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80AE8640-23B2-44D7-96C3-3F499280C9F4}"/>
  <p:tag name="GENSWF_ADVANCE_TIME" val="5"/>
  <p:tag name="ISPRING_CUSTOM_TIMING_US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91</Words>
  <Application>Microsoft Office PowerPoint</Application>
  <PresentationFormat>Custom</PresentationFormat>
  <Paragraphs>17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Nguyễn Thị Hồng Loan</cp:lastModifiedBy>
  <cp:revision>30</cp:revision>
  <dcterms:created xsi:type="dcterms:W3CDTF">2020-07-31T02:45:06Z</dcterms:created>
  <dcterms:modified xsi:type="dcterms:W3CDTF">2024-05-14T14:20:28Z</dcterms:modified>
</cp:coreProperties>
</file>