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9"/>
  </p:notesMasterIdLst>
  <p:sldIdLst>
    <p:sldId id="287" r:id="rId4"/>
    <p:sldId id="261" r:id="rId5"/>
    <p:sldId id="275" r:id="rId6"/>
    <p:sldId id="284" r:id="rId7"/>
    <p:sldId id="729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8F0F-C24E-4748-A51E-C3CF97869979}" type="datetimeFigureOut">
              <a:rPr lang="vi-VN" smtClean="0"/>
              <a:t>14/05/2024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608FE-B018-458F-9639-89AA667A58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6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1075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0E82E-4343-4494-8BB4-306A74E66AFA}" type="slidenum"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107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25834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03045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17759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6398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3886202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07DB22-ECAA-4817-8BE0-C873039E0F6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E5F8F-539E-4817-8C12-FD3EACA2D9D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698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A631-C710-4C6C-AFB6-70973B8C4B9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97376-122E-453C-8073-A01CD32F9C1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809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399" cy="1362074"/>
          </a:xfrm>
        </p:spPr>
        <p:txBody>
          <a:bodyPr anchor="t"/>
          <a:lstStyle>
            <a:lvl1pPr algn="l">
              <a:defRPr sz="4496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3"/>
            <a:ext cx="7772399" cy="1500187"/>
          </a:xfrm>
        </p:spPr>
        <p:txBody>
          <a:bodyPr anchor="b"/>
          <a:lstStyle>
            <a:lvl1pPr marL="0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1pPr>
            <a:lvl2pPr marL="496611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99321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48982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98644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48305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97966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47626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97288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EB25C-21F2-4A86-9A68-9E000F14F2C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61050-361B-4457-9DA7-55EE76E56E4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241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3101"/>
            </a:lvl1pPr>
            <a:lvl2pPr>
              <a:defRPr sz="2713"/>
            </a:lvl2pPr>
            <a:lvl3pPr>
              <a:defRPr sz="2093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FA7EF-5676-4E25-9081-2533FFCF53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EAB2E-E9CA-4A37-B2D1-0DA920EFDB9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667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713" b="1"/>
            </a:lvl1pPr>
            <a:lvl2pPr marL="496611" indent="0">
              <a:buNone/>
              <a:defRPr sz="2093" b="1"/>
            </a:lvl2pPr>
            <a:lvl3pPr marL="993217" indent="0">
              <a:buNone/>
              <a:defRPr sz="1938" b="1"/>
            </a:lvl3pPr>
            <a:lvl4pPr marL="1489828" indent="0">
              <a:buNone/>
              <a:defRPr sz="1705" b="1"/>
            </a:lvl4pPr>
            <a:lvl5pPr marL="1986440" indent="0">
              <a:buNone/>
              <a:defRPr sz="1705" b="1"/>
            </a:lvl5pPr>
            <a:lvl6pPr marL="2483052" indent="0">
              <a:buNone/>
              <a:defRPr sz="1705" b="1"/>
            </a:lvl6pPr>
            <a:lvl7pPr marL="2979661" indent="0">
              <a:buNone/>
              <a:defRPr sz="1705" b="1"/>
            </a:lvl7pPr>
            <a:lvl8pPr marL="3476268" indent="0">
              <a:buNone/>
              <a:defRPr sz="1705" b="1"/>
            </a:lvl8pPr>
            <a:lvl9pPr marL="3972881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713"/>
            </a:lvl1pPr>
            <a:lvl2pPr>
              <a:defRPr sz="2093"/>
            </a:lvl2pPr>
            <a:lvl3pPr>
              <a:defRPr sz="1938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72974-0547-405A-ACC1-7E0BC680A7F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0CFED8-5A70-4C88-936F-6F794D0A98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46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C7004-98B0-4C1C-BB5D-772243CE2EA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703A2-2DDA-4F13-9474-F291E3029A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032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77704-9B51-4941-BB37-20AE59E31E4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47E7C8-4426-46C2-8387-20FAC81D34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146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9562"/>
      </p:ext>
    </p:extLst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488"/>
            </a:lvl1pPr>
            <a:lvl2pPr>
              <a:defRPr sz="3101"/>
            </a:lvl2pPr>
            <a:lvl3pPr>
              <a:defRPr sz="2713"/>
            </a:lvl3pPr>
            <a:lvl4pPr>
              <a:defRPr sz="2093"/>
            </a:lvl4pPr>
            <a:lvl5pPr>
              <a:defRPr sz="2093"/>
            </a:lvl5pPr>
            <a:lvl6pPr>
              <a:defRPr sz="2093"/>
            </a:lvl6pPr>
            <a:lvl7pPr>
              <a:defRPr sz="2093"/>
            </a:lvl7pPr>
            <a:lvl8pPr>
              <a:defRPr sz="2093"/>
            </a:lvl8pPr>
            <a:lvl9pPr>
              <a:defRPr sz="20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D68F8-64E0-4A66-8AD4-B60975BCD4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3946F6-A779-43DC-AD5A-9D54C3F167E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240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9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88"/>
            </a:lvl1pPr>
            <a:lvl2pPr marL="496611" indent="0">
              <a:buNone/>
              <a:defRPr sz="3101"/>
            </a:lvl2pPr>
            <a:lvl3pPr marL="993217" indent="0">
              <a:buNone/>
              <a:defRPr sz="2713"/>
            </a:lvl3pPr>
            <a:lvl4pPr marL="1489828" indent="0">
              <a:buNone/>
              <a:defRPr sz="2093"/>
            </a:lvl4pPr>
            <a:lvl5pPr marL="1986440" indent="0">
              <a:buNone/>
              <a:defRPr sz="2093"/>
            </a:lvl5pPr>
            <a:lvl6pPr marL="2483052" indent="0">
              <a:buNone/>
              <a:defRPr sz="2093"/>
            </a:lvl6pPr>
            <a:lvl7pPr marL="2979661" indent="0">
              <a:buNone/>
              <a:defRPr sz="2093"/>
            </a:lvl7pPr>
            <a:lvl8pPr marL="3476268" indent="0">
              <a:buNone/>
              <a:defRPr sz="2093"/>
            </a:lvl8pPr>
            <a:lvl9pPr marL="3972881" indent="0">
              <a:buNone/>
              <a:defRPr sz="2093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50"/>
            </a:lvl1pPr>
            <a:lvl2pPr marL="496611" indent="0">
              <a:buNone/>
              <a:defRPr sz="1395"/>
            </a:lvl2pPr>
            <a:lvl3pPr marL="993217" indent="0">
              <a:buNone/>
              <a:defRPr sz="1163"/>
            </a:lvl3pPr>
            <a:lvl4pPr marL="1489828" indent="0">
              <a:buNone/>
              <a:defRPr sz="1008"/>
            </a:lvl4pPr>
            <a:lvl5pPr marL="1986440" indent="0">
              <a:buNone/>
              <a:defRPr sz="1008"/>
            </a:lvl5pPr>
            <a:lvl6pPr marL="2483052" indent="0">
              <a:buNone/>
              <a:defRPr sz="1008"/>
            </a:lvl6pPr>
            <a:lvl7pPr marL="2979661" indent="0">
              <a:buNone/>
              <a:defRPr sz="1008"/>
            </a:lvl7pPr>
            <a:lvl8pPr marL="3476268" indent="0">
              <a:buNone/>
              <a:defRPr sz="1008"/>
            </a:lvl8pPr>
            <a:lvl9pPr marL="3972881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28D6B-9C5D-4264-AFAF-550ED51F0D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E4458-DBAE-4319-B879-07A2D682DA5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47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3C5C9-BFFE-49EC-8C73-E7740DCB4FE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2B4DD-E0CA-45D2-8FAE-CA1AFCA8E2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591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48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78418D-BE7C-48DD-8841-C941EBA6960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3430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4B438-4FC4-4137-ACF1-35F396C1AA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75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847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4002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399" cy="1362074"/>
          </a:xfrm>
        </p:spPr>
        <p:txBody>
          <a:bodyPr anchor="t"/>
          <a:lstStyle>
            <a:lvl1pPr algn="l">
              <a:defRPr sz="3674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17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35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52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7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087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05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22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399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6758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37033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175" indent="0">
              <a:buNone/>
              <a:defRPr sz="1725" b="1"/>
            </a:lvl2pPr>
            <a:lvl3pPr marL="816350" indent="0">
              <a:buNone/>
              <a:defRPr sz="1575" b="1"/>
            </a:lvl3pPr>
            <a:lvl4pPr marL="1224525" indent="0">
              <a:buNone/>
              <a:defRPr sz="1425" b="1"/>
            </a:lvl4pPr>
            <a:lvl5pPr marL="1632700" indent="0">
              <a:buNone/>
              <a:defRPr sz="1425" b="1"/>
            </a:lvl5pPr>
            <a:lvl6pPr marL="2040875" indent="0">
              <a:buNone/>
              <a:defRPr sz="1425" b="1"/>
            </a:lvl6pPr>
            <a:lvl7pPr marL="2449050" indent="0">
              <a:buNone/>
              <a:defRPr sz="1425" b="1"/>
            </a:lvl7pPr>
            <a:lvl8pPr marL="2857224" indent="0">
              <a:buNone/>
              <a:defRPr sz="1425" b="1"/>
            </a:lvl8pPr>
            <a:lvl9pPr marL="3265399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5564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1541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5802"/>
      </p:ext>
    </p:extLst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14130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778587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175" indent="0">
              <a:buNone/>
              <a:defRPr sz="2550"/>
            </a:lvl2pPr>
            <a:lvl3pPr marL="816350" indent="0">
              <a:buNone/>
              <a:defRPr sz="2250"/>
            </a:lvl3pPr>
            <a:lvl4pPr marL="1224525" indent="0">
              <a:buNone/>
              <a:defRPr sz="1725"/>
            </a:lvl4pPr>
            <a:lvl5pPr marL="1632700" indent="0">
              <a:buNone/>
              <a:defRPr sz="1725"/>
            </a:lvl5pPr>
            <a:lvl6pPr marL="2040875" indent="0">
              <a:buNone/>
              <a:defRPr sz="1725"/>
            </a:lvl6pPr>
            <a:lvl7pPr marL="2449050" indent="0">
              <a:buNone/>
              <a:defRPr sz="1725"/>
            </a:lvl7pPr>
            <a:lvl8pPr marL="2857224" indent="0">
              <a:buNone/>
              <a:defRPr sz="1725"/>
            </a:lvl8pPr>
            <a:lvl9pPr marL="3265399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175" indent="0">
              <a:buNone/>
              <a:defRPr sz="1125"/>
            </a:lvl2pPr>
            <a:lvl3pPr marL="816350" indent="0">
              <a:buNone/>
              <a:defRPr sz="975"/>
            </a:lvl3pPr>
            <a:lvl4pPr marL="1224525" indent="0">
              <a:buNone/>
              <a:defRPr sz="825"/>
            </a:lvl4pPr>
            <a:lvl5pPr marL="1632700" indent="0">
              <a:buNone/>
              <a:defRPr sz="825"/>
            </a:lvl5pPr>
            <a:lvl6pPr marL="2040875" indent="0">
              <a:buNone/>
              <a:defRPr sz="825"/>
            </a:lvl6pPr>
            <a:lvl7pPr marL="2449050" indent="0">
              <a:buNone/>
              <a:defRPr sz="825"/>
            </a:lvl7pPr>
            <a:lvl8pPr marL="2857224" indent="0">
              <a:buNone/>
              <a:defRPr sz="825"/>
            </a:lvl8pPr>
            <a:lvl9pPr marL="326539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99288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62889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73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735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848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9206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3134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8753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7838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3649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9885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3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125" tIns="64064" rIns="128125" bIns="64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l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251F5F-3EDD-4314-8676-71999EDD266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ct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8125" tIns="64064" rIns="128125" bIns="64064" rtlCol="0" anchor="ctr"/>
          <a:lstStyle>
            <a:lvl1pPr algn="r" defTabSz="993217" eaLnBrk="1" fontAlgn="auto" hangingPunct="1">
              <a:spcBef>
                <a:spcPts val="0"/>
              </a:spcBef>
              <a:spcAft>
                <a:spcPts val="0"/>
              </a:spcAft>
              <a:defRPr sz="139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7389B7-ECB7-4624-877C-4BC6B60364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92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92190" rtl="0" eaLnBrk="0" fontAlgn="base" hangingPunct="0">
        <a:spcBef>
          <a:spcPct val="0"/>
        </a:spcBef>
        <a:spcAft>
          <a:spcPct val="0"/>
        </a:spcAft>
        <a:defRPr sz="480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2pPr>
      <a:lvl3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3pPr>
      <a:lvl4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4pPr>
      <a:lvl5pPr algn="ctr" defTabSz="992190" rtl="0" eaLnBrk="0" fontAlgn="base" hangingPunct="0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5pPr>
      <a:lvl6pPr marL="417154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6pPr>
      <a:lvl7pPr marL="834308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7pPr>
      <a:lvl8pPr marL="1251462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8pPr>
      <a:lvl9pPr marL="1668616" algn="ctr" defTabSz="992190" rtl="0" fontAlgn="base">
        <a:spcBef>
          <a:spcPct val="0"/>
        </a:spcBef>
        <a:spcAft>
          <a:spcPct val="0"/>
        </a:spcAft>
        <a:defRPr sz="4806">
          <a:solidFill>
            <a:schemeClr val="tx1"/>
          </a:solidFill>
          <a:latin typeface="Calibri" pitchFamily="34" charset="0"/>
        </a:defRPr>
      </a:lvl9pPr>
    </p:titleStyle>
    <p:bodyStyle>
      <a:lvl1pPr marL="372253" indent="-372253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88" kern="1200">
          <a:solidFill>
            <a:schemeClr val="tx1"/>
          </a:solidFill>
          <a:latin typeface="+mn-lt"/>
          <a:ea typeface="+mn-ea"/>
          <a:cs typeface="+mn-cs"/>
        </a:defRPr>
      </a:lvl1pPr>
      <a:lvl2pPr marL="806788" indent="-309968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1" kern="1200">
          <a:solidFill>
            <a:schemeClr val="tx1"/>
          </a:solidFill>
          <a:latin typeface="+mn-lt"/>
          <a:ea typeface="+mn-ea"/>
          <a:cs typeface="+mn-cs"/>
        </a:defRPr>
      </a:lvl2pPr>
      <a:lvl3pPr marL="1241323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3pPr>
      <a:lvl4pPr marL="1736694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233512" indent="-247686" algn="l" defTabSz="99219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73135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227964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4575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21186" indent="-248307" algn="l" defTabSz="993217" rtl="0" eaLnBrk="1" latinLnBrk="0" hangingPunct="1">
        <a:spcBef>
          <a:spcPct val="20000"/>
        </a:spcBef>
        <a:buFont typeface="Arial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9661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993217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48982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440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5pPr>
      <a:lvl6pPr marL="2483052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6pPr>
      <a:lvl7pPr marL="297966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7pPr>
      <a:lvl8pPr marL="3476268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8pPr>
      <a:lvl9pPr marL="3972881" algn="l" defTabSz="993217" rtl="0" eaLnBrk="1" latinLnBrk="0" hangingPunct="1">
        <a:defRPr sz="19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350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01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1910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815501" rtl="0" eaLnBrk="0" fontAlgn="base" hangingPunct="0">
        <a:spcBef>
          <a:spcPct val="0"/>
        </a:spcBef>
        <a:spcAft>
          <a:spcPct val="0"/>
        </a:spcAft>
        <a:defRPr sz="39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2pPr>
      <a:lvl3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3pPr>
      <a:lvl4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4pPr>
      <a:lvl5pPr algn="ctr" defTabSz="815501" rtl="0" eaLnBrk="0" fontAlgn="base" hangingPunct="0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5pPr>
      <a:lvl6pPr marL="342867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6pPr>
      <a:lvl7pPr marL="685735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7pPr>
      <a:lvl8pPr marL="1028602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8pPr>
      <a:lvl9pPr marL="1371469" algn="ctr" defTabSz="815501" rtl="0" fontAlgn="base">
        <a:spcBef>
          <a:spcPct val="0"/>
        </a:spcBef>
        <a:spcAft>
          <a:spcPct val="0"/>
        </a:spcAft>
        <a:defRPr sz="3974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62" indent="-305962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15" indent="-254769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24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769" indent="-203578" algn="l" defTabSz="81550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13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3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488" indent="-204088" algn="l" defTabSz="8163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5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0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4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399" algn="l" defTabSz="816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zV025-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730275"/>
            <a:ext cx="10134600" cy="53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32"/>
          <p:cNvSpPr>
            <a:spLocks noChangeArrowheads="1" noChangeShapeType="1" noTextEdit="1"/>
          </p:cNvSpPr>
          <p:nvPr/>
        </p:nvSpPr>
        <p:spPr bwMode="auto">
          <a:xfrm>
            <a:off x="2171701" y="3186418"/>
            <a:ext cx="4229100" cy="849037"/>
          </a:xfrm>
          <a:prstGeom prst="rect">
            <a:avLst/>
          </a:prstGeom>
        </p:spPr>
        <p:txBody>
          <a:bodyPr wrap="none" lIns="83423" tIns="41711" rIns="83423" bIns="41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341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Bay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lên</a:t>
            </a:r>
            <a:r>
              <a:rPr lang="en-US" sz="689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89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endParaRPr lang="en-SG" sz="6899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241008" y="4880403"/>
            <a:ext cx="8517729" cy="8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6547" tIns="88275" rIns="176547" bIns="88275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42982" fontAlgn="base">
              <a:spcBef>
                <a:spcPct val="50000"/>
              </a:spcBef>
              <a:spcAft>
                <a:spcPct val="0"/>
              </a:spcAft>
            </a:pP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51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651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25031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Káº¿t quáº£ hÃ¬nh áº£nh cho frame cloud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27" y1="8621" x2="13277" y2="23276"/>
                        <a14:foregroundMark x1="3672" y1="32328" x2="62429" y2="87931"/>
                        <a14:foregroundMark x1="72316" y1="4741" x2="32768" y2="8190"/>
                        <a14:foregroundMark x1="32486" y1="9052" x2="21751" y2="24138"/>
                        <a14:foregroundMark x1="3107" y1="30603" x2="5932" y2="74138"/>
                        <a14:foregroundMark x1="4802" y1="77155" x2="33333" y2="65948"/>
                        <a14:foregroundMark x1="9322" y1="84483" x2="39831" y2="84914"/>
                        <a14:foregroundMark x1="30791" y1="90948" x2="47740" y2="94397"/>
                        <a14:foregroundMark x1="97458" y1="61638" x2="75141" y2="80172"/>
                        <a14:foregroundMark x1="75706" y1="9483" x2="94633" y2="43534"/>
                        <a14:foregroundMark x1="91525" y1="21121" x2="94350" y2="33621"/>
                        <a14:backgroundMark x1="84463" y1="5172" x2="94350" y2="10345"/>
                        <a14:backgroundMark x1="94350" y1="84483" x2="82768" y2="93103"/>
                        <a14:backgroundMark x1="7062" y1="91379" x2="15819" y2="95259"/>
                        <a14:backgroundMark x1="9887" y1="4310" x2="7062" y2="17241"/>
                        <a14:backgroundMark x1="847" y1="48707" x2="847" y2="53879"/>
                        <a14:backgroundMark x1="58475" y1="1293" x2="60169" y2="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02" y="1657837"/>
            <a:ext cx="2788161" cy="16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4209" y="2263904"/>
            <a:ext cx="233634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24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LÊN NÀO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2029968" y="714135"/>
            <a:ext cx="1080950" cy="174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 flipH="1">
            <a:off x="1321948" y="1526568"/>
            <a:ext cx="530681" cy="1088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1237394" y="2868517"/>
            <a:ext cx="1728587" cy="2690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5684616" y="333532"/>
            <a:ext cx="1348390" cy="2317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163190" y="1689720"/>
            <a:ext cx="699970" cy="1407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5425305" y="3306226"/>
            <a:ext cx="783931" cy="1304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6833898" y="3357114"/>
            <a:ext cx="1016117" cy="19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" y="0"/>
            <a:ext cx="914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3918" y="2720698"/>
            <a:ext cx="5303282" cy="237372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Con giúp các con vật thực hiện ước mơ bay lên bầu trời cao bằng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lời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35" y="635"/>
            <a:ext cx="9144000" cy="6857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6" y="2983000"/>
            <a:ext cx="1354823" cy="2574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3" y="2142113"/>
            <a:ext cx="1277003" cy="256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9" y="2727028"/>
            <a:ext cx="1299033" cy="283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02" y="2025091"/>
            <a:ext cx="1631350" cy="2538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8" y="3303888"/>
            <a:ext cx="1441267" cy="2327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93" y="2142113"/>
            <a:ext cx="1451136" cy="2493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15" y="3262463"/>
            <a:ext cx="1419416" cy="2361450"/>
          </a:xfrm>
          <a:prstGeom prst="rect">
            <a:avLst/>
          </a:prstGeom>
        </p:spPr>
      </p:pic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-12616" y="5783005"/>
            <a:ext cx="2466725" cy="863089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200kg= 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198011" y="4595585"/>
            <a:ext cx="2621389" cy="10283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100dm= …m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2632075" y="5010661"/>
            <a:ext cx="2598648" cy="863089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20 x 0,1 =…</a:t>
            </a: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4335288" y="4686569"/>
            <a:ext cx="2230127" cy="93734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45,2x 10=…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035963" y="6003793"/>
            <a:ext cx="2598649" cy="76644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70 x 0,01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6248400" y="4595585"/>
            <a:ext cx="2637785" cy="6557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2,3x 100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6565415" y="5631013"/>
            <a:ext cx="2505762" cy="6557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400g= …kg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9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95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10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105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11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115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12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1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80</Words>
  <Application>Microsoft Office PowerPoint</Application>
  <PresentationFormat>On-screen Show (4:3)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UTM Avo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Thị Hồng Loan</cp:lastModifiedBy>
  <cp:revision>52</cp:revision>
  <dcterms:created xsi:type="dcterms:W3CDTF">2020-11-09T02:46:17Z</dcterms:created>
  <dcterms:modified xsi:type="dcterms:W3CDTF">2024-05-14T14:35:03Z</dcterms:modified>
</cp:coreProperties>
</file>