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0"/>
  </p:notesMasterIdLst>
  <p:sldIdLst>
    <p:sldId id="730" r:id="rId4"/>
    <p:sldId id="287" r:id="rId5"/>
    <p:sldId id="261" r:id="rId6"/>
    <p:sldId id="275" r:id="rId7"/>
    <p:sldId id="284" r:id="rId8"/>
    <p:sldId id="729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8F0F-C24E-4748-A51E-C3CF97869979}" type="datetimeFigureOut">
              <a:rPr lang="vi-VN" smtClean="0"/>
              <a:t>16/05/2024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608FE-B018-458F-9639-89AA667A58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86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1075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0E82E-4343-4494-8BB4-306A74E66AFA}" type="slidenum"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107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FC00986-0335-DB68-0619-C60950EB8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6CE2B76-3843-0447-AE5A-8C4B2171F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045FBBB-41AD-1501-2116-16C91A952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6D1FF4-7176-4268-A50C-31D4C76529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25834"/>
      </p:ext>
    </p:extLst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03045"/>
      </p:ext>
    </p:extLst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17759"/>
      </p:ext>
    </p:extLst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46398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5"/>
            <a:ext cx="77723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7" y="3886202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9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07DB22-ECAA-4817-8BE0-C873039E0F6D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DE5F8F-539E-4817-8C12-FD3EACA2D9D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6983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8FA631-C710-4C6C-AFB6-70973B8C4B99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497376-122E-453C-8073-A01CD32F9C1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809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399" cy="1362074"/>
          </a:xfrm>
        </p:spPr>
        <p:txBody>
          <a:bodyPr anchor="t"/>
          <a:lstStyle>
            <a:lvl1pPr algn="l">
              <a:defRPr sz="4496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3"/>
            <a:ext cx="7772399" cy="1500187"/>
          </a:xfrm>
        </p:spPr>
        <p:txBody>
          <a:bodyPr anchor="b"/>
          <a:lstStyle>
            <a:lvl1pPr marL="0" indent="0">
              <a:buNone/>
              <a:defRPr sz="2093">
                <a:solidFill>
                  <a:schemeClr val="tx1">
                    <a:tint val="75000"/>
                  </a:schemeClr>
                </a:solidFill>
              </a:defRPr>
            </a:lvl1pPr>
            <a:lvl2pPr marL="496611" indent="0">
              <a:buNone/>
              <a:defRPr sz="1938">
                <a:solidFill>
                  <a:schemeClr val="tx1">
                    <a:tint val="75000"/>
                  </a:schemeClr>
                </a:solidFill>
              </a:defRPr>
            </a:lvl2pPr>
            <a:lvl3pPr marL="993217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3pPr>
            <a:lvl4pPr marL="1489828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4pPr>
            <a:lvl5pPr marL="1986440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5pPr>
            <a:lvl6pPr marL="2483052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6pPr>
            <a:lvl7pPr marL="297966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7pPr>
            <a:lvl8pPr marL="3476268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8pPr>
            <a:lvl9pPr marL="397288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FEB25C-21F2-4A86-9A68-9E000F14F2CA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61050-361B-4457-9DA7-55EE76E56E4F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2412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599" cy="4525962"/>
          </a:xfrm>
        </p:spPr>
        <p:txBody>
          <a:bodyPr/>
          <a:lstStyle>
            <a:lvl1pPr>
              <a:defRPr sz="3101"/>
            </a:lvl1pPr>
            <a:lvl2pPr>
              <a:defRPr sz="2713"/>
            </a:lvl2pPr>
            <a:lvl3pPr>
              <a:defRPr sz="2093"/>
            </a:lvl3pPr>
            <a:lvl4pPr>
              <a:defRPr sz="1938"/>
            </a:lvl4pPr>
            <a:lvl5pPr>
              <a:defRPr sz="1938"/>
            </a:lvl5pPr>
            <a:lvl6pPr>
              <a:defRPr sz="1938"/>
            </a:lvl6pPr>
            <a:lvl7pPr>
              <a:defRPr sz="1938"/>
            </a:lvl7pPr>
            <a:lvl8pPr>
              <a:defRPr sz="1938"/>
            </a:lvl8pPr>
            <a:lvl9pPr>
              <a:defRPr sz="19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599" cy="4525962"/>
          </a:xfrm>
        </p:spPr>
        <p:txBody>
          <a:bodyPr/>
          <a:lstStyle>
            <a:lvl1pPr>
              <a:defRPr sz="3101"/>
            </a:lvl1pPr>
            <a:lvl2pPr>
              <a:defRPr sz="2713"/>
            </a:lvl2pPr>
            <a:lvl3pPr>
              <a:defRPr sz="2093"/>
            </a:lvl3pPr>
            <a:lvl4pPr>
              <a:defRPr sz="1938"/>
            </a:lvl4pPr>
            <a:lvl5pPr>
              <a:defRPr sz="1938"/>
            </a:lvl5pPr>
            <a:lvl6pPr>
              <a:defRPr sz="1938"/>
            </a:lvl6pPr>
            <a:lvl7pPr>
              <a:defRPr sz="1938"/>
            </a:lvl7pPr>
            <a:lvl8pPr>
              <a:defRPr sz="1938"/>
            </a:lvl8pPr>
            <a:lvl9pPr>
              <a:defRPr sz="19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0FA7EF-5676-4E25-9081-2533FFCF53EB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0EAB2E-E9CA-4A37-B2D1-0DA920EFDB9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667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3"/>
            <a:ext cx="4040188" cy="639762"/>
          </a:xfrm>
        </p:spPr>
        <p:txBody>
          <a:bodyPr anchor="b"/>
          <a:lstStyle>
            <a:lvl1pPr marL="0" indent="0">
              <a:buNone/>
              <a:defRPr sz="2713" b="1"/>
            </a:lvl1pPr>
            <a:lvl2pPr marL="496611" indent="0">
              <a:buNone/>
              <a:defRPr sz="2093" b="1"/>
            </a:lvl2pPr>
            <a:lvl3pPr marL="993217" indent="0">
              <a:buNone/>
              <a:defRPr sz="1938" b="1"/>
            </a:lvl3pPr>
            <a:lvl4pPr marL="1489828" indent="0">
              <a:buNone/>
              <a:defRPr sz="1705" b="1"/>
            </a:lvl4pPr>
            <a:lvl5pPr marL="1986440" indent="0">
              <a:buNone/>
              <a:defRPr sz="1705" b="1"/>
            </a:lvl5pPr>
            <a:lvl6pPr marL="2483052" indent="0">
              <a:buNone/>
              <a:defRPr sz="1705" b="1"/>
            </a:lvl6pPr>
            <a:lvl7pPr marL="2979661" indent="0">
              <a:buNone/>
              <a:defRPr sz="1705" b="1"/>
            </a:lvl7pPr>
            <a:lvl8pPr marL="3476268" indent="0">
              <a:buNone/>
              <a:defRPr sz="1705" b="1"/>
            </a:lvl8pPr>
            <a:lvl9pPr marL="3972881" indent="0">
              <a:buNone/>
              <a:defRPr sz="17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8" cy="3951288"/>
          </a:xfrm>
        </p:spPr>
        <p:txBody>
          <a:bodyPr/>
          <a:lstStyle>
            <a:lvl1pPr>
              <a:defRPr sz="2713"/>
            </a:lvl1pPr>
            <a:lvl2pPr>
              <a:defRPr sz="2093"/>
            </a:lvl2pPr>
            <a:lvl3pPr>
              <a:defRPr sz="1938"/>
            </a:lvl3pPr>
            <a:lvl4pPr>
              <a:defRPr sz="1705"/>
            </a:lvl4pPr>
            <a:lvl5pPr>
              <a:defRPr sz="1705"/>
            </a:lvl5pPr>
            <a:lvl6pPr>
              <a:defRPr sz="1705"/>
            </a:lvl6pPr>
            <a:lvl7pPr>
              <a:defRPr sz="1705"/>
            </a:lvl7pPr>
            <a:lvl8pPr>
              <a:defRPr sz="1705"/>
            </a:lvl8pPr>
            <a:lvl9pPr>
              <a:defRPr sz="17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713" b="1"/>
            </a:lvl1pPr>
            <a:lvl2pPr marL="496611" indent="0">
              <a:buNone/>
              <a:defRPr sz="2093" b="1"/>
            </a:lvl2pPr>
            <a:lvl3pPr marL="993217" indent="0">
              <a:buNone/>
              <a:defRPr sz="1938" b="1"/>
            </a:lvl3pPr>
            <a:lvl4pPr marL="1489828" indent="0">
              <a:buNone/>
              <a:defRPr sz="1705" b="1"/>
            </a:lvl4pPr>
            <a:lvl5pPr marL="1986440" indent="0">
              <a:buNone/>
              <a:defRPr sz="1705" b="1"/>
            </a:lvl5pPr>
            <a:lvl6pPr marL="2483052" indent="0">
              <a:buNone/>
              <a:defRPr sz="1705" b="1"/>
            </a:lvl6pPr>
            <a:lvl7pPr marL="2979661" indent="0">
              <a:buNone/>
              <a:defRPr sz="1705" b="1"/>
            </a:lvl7pPr>
            <a:lvl8pPr marL="3476268" indent="0">
              <a:buNone/>
              <a:defRPr sz="1705" b="1"/>
            </a:lvl8pPr>
            <a:lvl9pPr marL="3972881" indent="0">
              <a:buNone/>
              <a:defRPr sz="17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713"/>
            </a:lvl1pPr>
            <a:lvl2pPr>
              <a:defRPr sz="2093"/>
            </a:lvl2pPr>
            <a:lvl3pPr>
              <a:defRPr sz="1938"/>
            </a:lvl3pPr>
            <a:lvl4pPr>
              <a:defRPr sz="1705"/>
            </a:lvl4pPr>
            <a:lvl5pPr>
              <a:defRPr sz="1705"/>
            </a:lvl5pPr>
            <a:lvl6pPr>
              <a:defRPr sz="1705"/>
            </a:lvl6pPr>
            <a:lvl7pPr>
              <a:defRPr sz="1705"/>
            </a:lvl7pPr>
            <a:lvl8pPr>
              <a:defRPr sz="1705"/>
            </a:lvl8pPr>
            <a:lvl9pPr>
              <a:defRPr sz="17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472974-0547-405A-ACC1-7E0BC680A7FB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0CFED8-5A70-4C88-936F-6F794D0A982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8466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8C7004-98B0-4C1C-BB5D-772243CE2EAD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5703A2-2DDA-4F13-9474-F291E3029AF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0324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977704-9B51-4941-BB37-20AE59E31E4B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47E7C8-4426-46C2-8387-20FAC81D344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146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79562"/>
      </p:ext>
    </p:extLst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93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3488"/>
            </a:lvl1pPr>
            <a:lvl2pPr>
              <a:defRPr sz="3101"/>
            </a:lvl2pPr>
            <a:lvl3pPr>
              <a:defRPr sz="2713"/>
            </a:lvl3pPr>
            <a:lvl4pPr>
              <a:defRPr sz="2093"/>
            </a:lvl4pPr>
            <a:lvl5pPr>
              <a:defRPr sz="2093"/>
            </a:lvl5pPr>
            <a:lvl6pPr>
              <a:defRPr sz="2093"/>
            </a:lvl6pPr>
            <a:lvl7pPr>
              <a:defRPr sz="2093"/>
            </a:lvl7pPr>
            <a:lvl8pPr>
              <a:defRPr sz="2093"/>
            </a:lvl8pPr>
            <a:lvl9pPr>
              <a:defRPr sz="20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2"/>
          </a:xfrm>
        </p:spPr>
        <p:txBody>
          <a:bodyPr/>
          <a:lstStyle>
            <a:lvl1pPr marL="0" indent="0">
              <a:buNone/>
              <a:defRPr sz="1550"/>
            </a:lvl1pPr>
            <a:lvl2pPr marL="496611" indent="0">
              <a:buNone/>
              <a:defRPr sz="1395"/>
            </a:lvl2pPr>
            <a:lvl3pPr marL="993217" indent="0">
              <a:buNone/>
              <a:defRPr sz="1163"/>
            </a:lvl3pPr>
            <a:lvl4pPr marL="1489828" indent="0">
              <a:buNone/>
              <a:defRPr sz="1008"/>
            </a:lvl4pPr>
            <a:lvl5pPr marL="1986440" indent="0">
              <a:buNone/>
              <a:defRPr sz="1008"/>
            </a:lvl5pPr>
            <a:lvl6pPr marL="2483052" indent="0">
              <a:buNone/>
              <a:defRPr sz="1008"/>
            </a:lvl6pPr>
            <a:lvl7pPr marL="2979661" indent="0">
              <a:buNone/>
              <a:defRPr sz="1008"/>
            </a:lvl7pPr>
            <a:lvl8pPr marL="3476268" indent="0">
              <a:buNone/>
              <a:defRPr sz="1008"/>
            </a:lvl8pPr>
            <a:lvl9pPr marL="3972881" indent="0">
              <a:buNone/>
              <a:defRPr sz="10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6D68F8-64E0-4A66-8AD4-B60975BCD494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3946F6-A779-43DC-AD5A-9D54C3F167E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2402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93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8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88"/>
            </a:lvl1pPr>
            <a:lvl2pPr marL="496611" indent="0">
              <a:buNone/>
              <a:defRPr sz="3101"/>
            </a:lvl2pPr>
            <a:lvl3pPr marL="993217" indent="0">
              <a:buNone/>
              <a:defRPr sz="2713"/>
            </a:lvl3pPr>
            <a:lvl4pPr marL="1489828" indent="0">
              <a:buNone/>
              <a:defRPr sz="2093"/>
            </a:lvl4pPr>
            <a:lvl5pPr marL="1986440" indent="0">
              <a:buNone/>
              <a:defRPr sz="2093"/>
            </a:lvl5pPr>
            <a:lvl6pPr marL="2483052" indent="0">
              <a:buNone/>
              <a:defRPr sz="2093"/>
            </a:lvl6pPr>
            <a:lvl7pPr marL="2979661" indent="0">
              <a:buNone/>
              <a:defRPr sz="2093"/>
            </a:lvl7pPr>
            <a:lvl8pPr marL="3476268" indent="0">
              <a:buNone/>
              <a:defRPr sz="2093"/>
            </a:lvl8pPr>
            <a:lvl9pPr marL="3972881" indent="0">
              <a:buNone/>
              <a:defRPr sz="2093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550"/>
            </a:lvl1pPr>
            <a:lvl2pPr marL="496611" indent="0">
              <a:buNone/>
              <a:defRPr sz="1395"/>
            </a:lvl2pPr>
            <a:lvl3pPr marL="993217" indent="0">
              <a:buNone/>
              <a:defRPr sz="1163"/>
            </a:lvl3pPr>
            <a:lvl4pPr marL="1489828" indent="0">
              <a:buNone/>
              <a:defRPr sz="1008"/>
            </a:lvl4pPr>
            <a:lvl5pPr marL="1986440" indent="0">
              <a:buNone/>
              <a:defRPr sz="1008"/>
            </a:lvl5pPr>
            <a:lvl6pPr marL="2483052" indent="0">
              <a:buNone/>
              <a:defRPr sz="1008"/>
            </a:lvl6pPr>
            <a:lvl7pPr marL="2979661" indent="0">
              <a:buNone/>
              <a:defRPr sz="1008"/>
            </a:lvl7pPr>
            <a:lvl8pPr marL="3476268" indent="0">
              <a:buNone/>
              <a:defRPr sz="1008"/>
            </a:lvl8pPr>
            <a:lvl9pPr marL="3972881" indent="0">
              <a:buNone/>
              <a:defRPr sz="10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528D6B-9C5D-4264-AFAF-550ED51F0D0D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DE4458-DBAE-4319-B879-07A2D682DA5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0479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3C5C9-BFFE-49EC-8C73-E7740DCB4FEB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02B4DD-E0CA-45D2-8FAE-CA1AFCA8E29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5914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8" y="274648"/>
            <a:ext cx="60197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78418D-BE7C-48DD-8841-C941EBA69601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4B438-4FC4-4137-ACF1-35F396C1AA7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3759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3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857C-5E31-1A48-09EE-78731D97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36CE4F-5F7C-4686-9F5A-8B24D0CCF06E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9E96B-40BC-B7CD-E90E-1A02B1A8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5A3C8-C733-95C5-047C-D6A1824C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B49C88-873B-418D-87C4-9CCD99470A4B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38476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3AA53-AA87-A0E8-9209-0F5D090E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2836C4-DF67-49F2-B61C-CA3374E79F84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D6D3F-2073-F413-E652-3D3774A3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C84B-2EE9-98B9-9463-8FEDBF11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7AD3F0-AFAF-4BC4-B20B-ECB5D572DCFF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040021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399" cy="1362074"/>
          </a:xfrm>
        </p:spPr>
        <p:txBody>
          <a:bodyPr anchor="t"/>
          <a:lstStyle>
            <a:lvl1pPr algn="l">
              <a:defRPr sz="3674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399" cy="1500187"/>
          </a:xfrm>
        </p:spPr>
        <p:txBody>
          <a:bodyPr anchor="b"/>
          <a:lstStyle>
            <a:lvl1pPr marL="0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40817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35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52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70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087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05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224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399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9D962-676A-FB6C-BBF5-49C3BC73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8572BF-DC2E-4979-95AF-ED502364A66E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DED4D-29B4-4804-AAB1-983602E5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7095F-FBCE-8723-671F-34E41CC9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0856B0-07C5-4231-8625-207B002208FD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56758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ED64F-0236-1400-4811-AD41401F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E9152-253F-443C-8031-6097287BDF4A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172EE-7A8C-1650-DB12-FCE0DFBC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1A317-58EF-A846-A2B6-25720530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66A680-120F-4734-A3B9-51076A822CC3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737033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175" indent="0">
              <a:buNone/>
              <a:defRPr sz="1725" b="1"/>
            </a:lvl2pPr>
            <a:lvl3pPr marL="816350" indent="0">
              <a:buNone/>
              <a:defRPr sz="1575" b="1"/>
            </a:lvl3pPr>
            <a:lvl4pPr marL="1224525" indent="0">
              <a:buNone/>
              <a:defRPr sz="1425" b="1"/>
            </a:lvl4pPr>
            <a:lvl5pPr marL="1632700" indent="0">
              <a:buNone/>
              <a:defRPr sz="1425" b="1"/>
            </a:lvl5pPr>
            <a:lvl6pPr marL="2040875" indent="0">
              <a:buNone/>
              <a:defRPr sz="1425" b="1"/>
            </a:lvl6pPr>
            <a:lvl7pPr marL="2449050" indent="0">
              <a:buNone/>
              <a:defRPr sz="1425" b="1"/>
            </a:lvl7pPr>
            <a:lvl8pPr marL="2857224" indent="0">
              <a:buNone/>
              <a:defRPr sz="1425" b="1"/>
            </a:lvl8pPr>
            <a:lvl9pPr marL="3265399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175" indent="0">
              <a:buNone/>
              <a:defRPr sz="1725" b="1"/>
            </a:lvl2pPr>
            <a:lvl3pPr marL="816350" indent="0">
              <a:buNone/>
              <a:defRPr sz="1575" b="1"/>
            </a:lvl3pPr>
            <a:lvl4pPr marL="1224525" indent="0">
              <a:buNone/>
              <a:defRPr sz="1425" b="1"/>
            </a:lvl4pPr>
            <a:lvl5pPr marL="1632700" indent="0">
              <a:buNone/>
              <a:defRPr sz="1425" b="1"/>
            </a:lvl5pPr>
            <a:lvl6pPr marL="2040875" indent="0">
              <a:buNone/>
              <a:defRPr sz="1425" b="1"/>
            </a:lvl6pPr>
            <a:lvl7pPr marL="2449050" indent="0">
              <a:buNone/>
              <a:defRPr sz="1425" b="1"/>
            </a:lvl7pPr>
            <a:lvl8pPr marL="2857224" indent="0">
              <a:buNone/>
              <a:defRPr sz="1425" b="1"/>
            </a:lvl8pPr>
            <a:lvl9pPr marL="3265399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D734A-6BE0-F202-A454-A970964E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F64853-1759-4C88-9F38-024D067F0361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702A3-2866-0B00-E3CB-508629D6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F6F5B-39B8-488C-FC5E-F951F3DE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27BB32-E245-4C49-A259-B7FE267E7016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75564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11757-3F14-0782-4E58-870843A1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281D59-708A-41F4-A2E4-FE625FAC047F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82996-F197-747A-128E-8C27DA85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56833-8CDB-96E7-CBFB-682A4ABE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C8BE50-E788-4C31-9F42-F24E4041C4CF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15413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75802"/>
      </p:ext>
    </p:extLst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89CAC-5443-630C-E3D9-8B665246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1CCDC2-2018-4419-B1CD-10A61D775308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AC90C-19BB-2110-6356-33813667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A4357-24AF-12E8-D531-EA26E0C0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4AE4B1-4042-438E-8D13-543A0D3B0B03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214130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2850"/>
            </a:lvl1pPr>
            <a:lvl2pPr>
              <a:defRPr sz="2550"/>
            </a:lvl2pPr>
            <a:lvl3pPr>
              <a:defRPr sz="225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2"/>
          </a:xfrm>
        </p:spPr>
        <p:txBody>
          <a:bodyPr/>
          <a:lstStyle>
            <a:lvl1pPr marL="0" indent="0">
              <a:buNone/>
              <a:defRPr sz="1275"/>
            </a:lvl1pPr>
            <a:lvl2pPr marL="408175" indent="0">
              <a:buNone/>
              <a:defRPr sz="1125"/>
            </a:lvl2pPr>
            <a:lvl3pPr marL="816350" indent="0">
              <a:buNone/>
              <a:defRPr sz="975"/>
            </a:lvl3pPr>
            <a:lvl4pPr marL="1224525" indent="0">
              <a:buNone/>
              <a:defRPr sz="825"/>
            </a:lvl4pPr>
            <a:lvl5pPr marL="1632700" indent="0">
              <a:buNone/>
              <a:defRPr sz="825"/>
            </a:lvl5pPr>
            <a:lvl6pPr marL="2040875" indent="0">
              <a:buNone/>
              <a:defRPr sz="825"/>
            </a:lvl6pPr>
            <a:lvl7pPr marL="2449050" indent="0">
              <a:buNone/>
              <a:defRPr sz="825"/>
            </a:lvl7pPr>
            <a:lvl8pPr marL="2857224" indent="0">
              <a:buNone/>
              <a:defRPr sz="825"/>
            </a:lvl8pPr>
            <a:lvl9pPr marL="3265399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6CF4B-639E-EB80-21E4-1B32047E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E99E1B-6E01-4E20-A0C2-94B354BCFD17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8EC12-6F8F-4F2F-6F20-BC33EFC8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41E6E-5B36-04A8-80D9-8B656223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6A1D77-8171-421C-91EB-7F805B60814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778587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9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50"/>
            </a:lvl1pPr>
            <a:lvl2pPr marL="408175" indent="0">
              <a:buNone/>
              <a:defRPr sz="2550"/>
            </a:lvl2pPr>
            <a:lvl3pPr marL="816350" indent="0">
              <a:buNone/>
              <a:defRPr sz="2250"/>
            </a:lvl3pPr>
            <a:lvl4pPr marL="1224525" indent="0">
              <a:buNone/>
              <a:defRPr sz="1725"/>
            </a:lvl4pPr>
            <a:lvl5pPr marL="1632700" indent="0">
              <a:buNone/>
              <a:defRPr sz="1725"/>
            </a:lvl5pPr>
            <a:lvl6pPr marL="2040875" indent="0">
              <a:buNone/>
              <a:defRPr sz="1725"/>
            </a:lvl6pPr>
            <a:lvl7pPr marL="2449050" indent="0">
              <a:buNone/>
              <a:defRPr sz="1725"/>
            </a:lvl7pPr>
            <a:lvl8pPr marL="2857224" indent="0">
              <a:buNone/>
              <a:defRPr sz="1725"/>
            </a:lvl8pPr>
            <a:lvl9pPr marL="3265399" indent="0">
              <a:buNone/>
              <a:defRPr sz="1725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275"/>
            </a:lvl1pPr>
            <a:lvl2pPr marL="408175" indent="0">
              <a:buNone/>
              <a:defRPr sz="1125"/>
            </a:lvl2pPr>
            <a:lvl3pPr marL="816350" indent="0">
              <a:buNone/>
              <a:defRPr sz="975"/>
            </a:lvl3pPr>
            <a:lvl4pPr marL="1224525" indent="0">
              <a:buNone/>
              <a:defRPr sz="825"/>
            </a:lvl4pPr>
            <a:lvl5pPr marL="1632700" indent="0">
              <a:buNone/>
              <a:defRPr sz="825"/>
            </a:lvl5pPr>
            <a:lvl6pPr marL="2040875" indent="0">
              <a:buNone/>
              <a:defRPr sz="825"/>
            </a:lvl6pPr>
            <a:lvl7pPr marL="2449050" indent="0">
              <a:buNone/>
              <a:defRPr sz="825"/>
            </a:lvl7pPr>
            <a:lvl8pPr marL="2857224" indent="0">
              <a:buNone/>
              <a:defRPr sz="825"/>
            </a:lvl8pPr>
            <a:lvl9pPr marL="3265399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A0AB7-21BB-0C42-79E9-1EBB6D65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689C5F-A0B8-4847-B51F-5691275FAD1F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7D7A7-9656-A328-B708-0998F6BD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92AA8-7E44-3769-C70C-81074015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83E70D-3BB4-43B6-99B4-9388FFE00BD7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099288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948B8-6937-AEAE-24BB-5B575D36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27C121-D121-40A2-A21A-6BF5D76539AB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B90A-D14E-E45F-8941-071D0DCF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7289F-453B-1338-95BC-F30DED27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C6F11E-F891-4B73-8989-8A7582666557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628895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74640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E992B-36A1-9472-D45F-2AB23B06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EE72C5-ADB8-49FD-9C13-87909D7FF814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EDCDD-B163-53EF-7A42-D388101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4270B-0BCA-F620-C346-79265DAC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71F098-FE8B-4118-8E40-0A92B2BCC9A1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88486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09206"/>
      </p:ext>
    </p:extLst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83134"/>
      </p:ext>
    </p:extLst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08753"/>
      </p:ext>
    </p:extLst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27838"/>
      </p:ext>
    </p:extLst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33649"/>
      </p:ext>
    </p:extLst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29885"/>
      </p:ext>
    </p:extLst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3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125" tIns="64064" rIns="128125" bIns="64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125" tIns="64064" rIns="128125" bIns="64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28125" tIns="64064" rIns="128125" bIns="64064" rtlCol="0" anchor="ctr"/>
          <a:lstStyle>
            <a:lvl1pPr algn="l" defTabSz="993217" eaLnBrk="1" fontAlgn="auto" hangingPunct="1">
              <a:spcBef>
                <a:spcPts val="0"/>
              </a:spcBef>
              <a:spcAft>
                <a:spcPts val="0"/>
              </a:spcAft>
              <a:defRPr sz="139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E251F5F-3EDD-4314-8676-71999EDD266B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28125" tIns="64064" rIns="128125" bIns="64064" rtlCol="0" anchor="ctr"/>
          <a:lstStyle>
            <a:lvl1pPr algn="ctr" defTabSz="993217" eaLnBrk="1" fontAlgn="auto" hangingPunct="1">
              <a:spcBef>
                <a:spcPts val="0"/>
              </a:spcBef>
              <a:spcAft>
                <a:spcPts val="0"/>
              </a:spcAft>
              <a:defRPr sz="139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28125" tIns="64064" rIns="128125" bIns="64064" rtlCol="0" anchor="ctr"/>
          <a:lstStyle>
            <a:lvl1pPr algn="r" defTabSz="993217" eaLnBrk="1" fontAlgn="auto" hangingPunct="1">
              <a:spcBef>
                <a:spcPts val="0"/>
              </a:spcBef>
              <a:spcAft>
                <a:spcPts val="0"/>
              </a:spcAft>
              <a:defRPr sz="139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77389B7-ECB7-4624-877C-4BC6B603643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392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92190" rtl="0" eaLnBrk="0" fontAlgn="base" hangingPunct="0">
        <a:spcBef>
          <a:spcPct val="0"/>
        </a:spcBef>
        <a:spcAft>
          <a:spcPct val="0"/>
        </a:spcAft>
        <a:defRPr sz="480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90" rtl="0" eaLnBrk="0" fontAlgn="base" hangingPunct="0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2pPr>
      <a:lvl3pPr algn="ctr" defTabSz="992190" rtl="0" eaLnBrk="0" fontAlgn="base" hangingPunct="0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3pPr>
      <a:lvl4pPr algn="ctr" defTabSz="992190" rtl="0" eaLnBrk="0" fontAlgn="base" hangingPunct="0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4pPr>
      <a:lvl5pPr algn="ctr" defTabSz="992190" rtl="0" eaLnBrk="0" fontAlgn="base" hangingPunct="0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5pPr>
      <a:lvl6pPr marL="417154" algn="ctr" defTabSz="992190" rtl="0" fontAlgn="base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6pPr>
      <a:lvl7pPr marL="834308" algn="ctr" defTabSz="992190" rtl="0" fontAlgn="base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7pPr>
      <a:lvl8pPr marL="1251462" algn="ctr" defTabSz="992190" rtl="0" fontAlgn="base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8pPr>
      <a:lvl9pPr marL="1668616" algn="ctr" defTabSz="992190" rtl="0" fontAlgn="base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9pPr>
    </p:titleStyle>
    <p:bodyStyle>
      <a:lvl1pPr marL="372253" indent="-372253" algn="l" defTabSz="99219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88" kern="1200">
          <a:solidFill>
            <a:schemeClr val="tx1"/>
          </a:solidFill>
          <a:latin typeface="+mn-lt"/>
          <a:ea typeface="+mn-ea"/>
          <a:cs typeface="+mn-cs"/>
        </a:defRPr>
      </a:lvl1pPr>
      <a:lvl2pPr marL="806788" indent="-309968" algn="l" defTabSz="99219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1" kern="1200">
          <a:solidFill>
            <a:schemeClr val="tx1"/>
          </a:solidFill>
          <a:latin typeface="+mn-lt"/>
          <a:ea typeface="+mn-ea"/>
          <a:cs typeface="+mn-cs"/>
        </a:defRPr>
      </a:lvl2pPr>
      <a:lvl3pPr marL="1241323" indent="-247686" algn="l" defTabSz="99219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13" kern="1200">
          <a:solidFill>
            <a:schemeClr val="tx1"/>
          </a:solidFill>
          <a:latin typeface="+mn-lt"/>
          <a:ea typeface="+mn-ea"/>
          <a:cs typeface="+mn-cs"/>
        </a:defRPr>
      </a:lvl3pPr>
      <a:lvl4pPr marL="1736694" indent="-247686" algn="l" defTabSz="99219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233512" indent="-247686" algn="l" defTabSz="99219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731354" indent="-248307" algn="l" defTabSz="993217" rtl="0" eaLnBrk="1" latinLnBrk="0" hangingPunct="1">
        <a:spcBef>
          <a:spcPct val="20000"/>
        </a:spcBef>
        <a:buFont typeface="Arial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227964" indent="-248307" algn="l" defTabSz="993217" rtl="0" eaLnBrk="1" latinLnBrk="0" hangingPunct="1">
        <a:spcBef>
          <a:spcPct val="20000"/>
        </a:spcBef>
        <a:buFont typeface="Arial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4575" indent="-248307" algn="l" defTabSz="993217" rtl="0" eaLnBrk="1" latinLnBrk="0" hangingPunct="1">
        <a:spcBef>
          <a:spcPct val="20000"/>
        </a:spcBef>
        <a:buFont typeface="Arial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21186" indent="-248307" algn="l" defTabSz="993217" rtl="0" eaLnBrk="1" latinLnBrk="0" hangingPunct="1">
        <a:spcBef>
          <a:spcPct val="20000"/>
        </a:spcBef>
        <a:buFont typeface="Arial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96611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993217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3pPr>
      <a:lvl4pPr marL="1489828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4pPr>
      <a:lvl5pPr marL="1986440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5pPr>
      <a:lvl6pPr marL="2483052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6pPr>
      <a:lvl7pPr marL="2979661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7pPr>
      <a:lvl8pPr marL="3476268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8pPr>
      <a:lvl9pPr marL="3972881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2C6090E6-3573-CB23-9BAB-BE514CFC19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378C46CB-3619-CD7B-0475-093DFF7418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968C-AB16-D714-23E7-E25692B8B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l" defTabSz="816350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96B807D-DC07-4DA6-B7AE-B9B005E4655E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23D1E-68CE-3917-1057-EC592B8C6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ctr" defTabSz="816350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44EBC-1D64-5EBC-DF21-129C5E91C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>
            <a:lvl1pPr algn="r" defTabSz="815501" eaLnBrk="1" hangingPunct="1">
              <a:defRPr sz="112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841787-8DDD-4E01-91D1-54AB4CBB2102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41910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815501" rtl="0" eaLnBrk="0" fontAlgn="base" hangingPunct="0">
        <a:spcBef>
          <a:spcPct val="0"/>
        </a:spcBef>
        <a:spcAft>
          <a:spcPct val="0"/>
        </a:spcAft>
        <a:defRPr sz="397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5501" rtl="0" eaLnBrk="0" fontAlgn="base" hangingPunct="0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2pPr>
      <a:lvl3pPr algn="ctr" defTabSz="815501" rtl="0" eaLnBrk="0" fontAlgn="base" hangingPunct="0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3pPr>
      <a:lvl4pPr algn="ctr" defTabSz="815501" rtl="0" eaLnBrk="0" fontAlgn="base" hangingPunct="0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4pPr>
      <a:lvl5pPr algn="ctr" defTabSz="815501" rtl="0" eaLnBrk="0" fontAlgn="base" hangingPunct="0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5pPr>
      <a:lvl6pPr marL="342867" algn="ctr" defTabSz="815501" rtl="0" fontAlgn="base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6pPr>
      <a:lvl7pPr marL="685735" algn="ctr" defTabSz="815501" rtl="0" fontAlgn="base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7pPr>
      <a:lvl8pPr marL="1028602" algn="ctr" defTabSz="815501" rtl="0" fontAlgn="base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8pPr>
      <a:lvl9pPr marL="1371469" algn="ctr" defTabSz="815501" rtl="0" fontAlgn="base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5962" indent="-305962" algn="l" defTabSz="81550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3115" indent="-254769" algn="l" defTabSz="81550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50" kern="1200">
          <a:solidFill>
            <a:schemeClr val="tx1"/>
          </a:solidFill>
          <a:latin typeface="+mn-lt"/>
          <a:ea typeface="+mn-ea"/>
          <a:cs typeface="+mn-cs"/>
        </a:defRPr>
      </a:lvl2pPr>
      <a:lvl3pPr marL="1020269" indent="-203578" algn="l" defTabSz="81550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427424" indent="-203578" algn="l" defTabSz="81550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835769" indent="-203578" algn="l" defTabSz="81550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244963" indent="-204088" algn="l" defTabSz="8163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653138" indent="-204088" algn="l" defTabSz="8163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3061313" indent="-204088" algn="l" defTabSz="8163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469488" indent="-204088" algn="l" defTabSz="8163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175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350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5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700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0875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050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224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399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15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zV025-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" y="730275"/>
            <a:ext cx="10134600" cy="539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WordArt 32"/>
          <p:cNvSpPr>
            <a:spLocks noChangeArrowheads="1" noChangeShapeType="1" noTextEdit="1"/>
          </p:cNvSpPr>
          <p:nvPr/>
        </p:nvSpPr>
        <p:spPr bwMode="auto">
          <a:xfrm>
            <a:off x="2171701" y="3186418"/>
            <a:ext cx="4229100" cy="849037"/>
          </a:xfrm>
          <a:prstGeom prst="rect">
            <a:avLst/>
          </a:prstGeom>
        </p:spPr>
        <p:txBody>
          <a:bodyPr wrap="none" lIns="83423" tIns="41711" rIns="83423" bIns="4171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8341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Trò</a:t>
            </a:r>
            <a:r>
              <a:rPr kumimoji="0" lang="en-US" sz="6899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6899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chơi</a:t>
            </a:r>
            <a:r>
              <a:rPr kumimoji="0" lang="en-US" sz="6899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Bay </a:t>
            </a:r>
            <a:r>
              <a:rPr kumimoji="0" lang="en-US" sz="6899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lên</a:t>
            </a:r>
            <a:r>
              <a:rPr kumimoji="0" lang="en-US" sz="6899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6899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nào</a:t>
            </a:r>
            <a:endParaRPr kumimoji="0" lang="en-SG" sz="6899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6629" name="Text Box 33"/>
          <p:cNvSpPr txBox="1">
            <a:spLocks noChangeArrowheads="1"/>
          </p:cNvSpPr>
          <p:nvPr/>
        </p:nvSpPr>
        <p:spPr bwMode="auto">
          <a:xfrm>
            <a:off x="241008" y="4880403"/>
            <a:ext cx="8517729" cy="89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6547" tIns="88275" rIns="176547" bIns="88275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84298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51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GV: </a:t>
            </a:r>
            <a:r>
              <a:rPr kumimoji="0" lang="en-US" sz="4651" b="1" i="0" u="none" strike="noStrike" kern="1200" cap="none" spc="0" normalizeH="0" baseline="0" noProof="0" dirty="0" err="1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Nguyễn</a:t>
            </a:r>
            <a:r>
              <a:rPr kumimoji="0" lang="en-US" sz="4651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51" b="1" i="0" u="none" strike="noStrike" kern="1200" cap="none" spc="0" normalizeH="0" baseline="0" noProof="0" dirty="0" err="1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4651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51" b="1" i="0" u="none" strike="noStrike" kern="1200" cap="none" spc="0" normalizeH="0" baseline="0" noProof="0" dirty="0" err="1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Hồng</a:t>
            </a:r>
            <a:r>
              <a:rPr kumimoji="0" lang="en-US" sz="4651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Loan</a:t>
            </a:r>
          </a:p>
        </p:txBody>
      </p:sp>
    </p:spTree>
    <p:extLst>
      <p:ext uri="{BB962C8B-B14F-4D97-AF65-F5344CB8AC3E}">
        <p14:creationId xmlns:p14="http://schemas.microsoft.com/office/powerpoint/2010/main" val="345548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Káº¿t quáº£ hÃ¬nh áº£nh cho frame cloud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927" y1="8621" x2="13277" y2="23276"/>
                        <a14:foregroundMark x1="3672" y1="32328" x2="62429" y2="87931"/>
                        <a14:foregroundMark x1="72316" y1="4741" x2="32768" y2="8190"/>
                        <a14:foregroundMark x1="32486" y1="9052" x2="21751" y2="24138"/>
                        <a14:foregroundMark x1="3107" y1="30603" x2="5932" y2="74138"/>
                        <a14:foregroundMark x1="4802" y1="77155" x2="33333" y2="65948"/>
                        <a14:foregroundMark x1="9322" y1="84483" x2="39831" y2="84914"/>
                        <a14:foregroundMark x1="30791" y1="90948" x2="47740" y2="94397"/>
                        <a14:foregroundMark x1="97458" y1="61638" x2="75141" y2="80172"/>
                        <a14:foregroundMark x1="75706" y1="9483" x2="94633" y2="43534"/>
                        <a14:foregroundMark x1="91525" y1="21121" x2="94350" y2="33621"/>
                        <a14:backgroundMark x1="84463" y1="5172" x2="94350" y2="10345"/>
                        <a14:backgroundMark x1="94350" y1="84483" x2="82768" y2="93103"/>
                        <a14:backgroundMark x1="7062" y1="91379" x2="15819" y2="95259"/>
                        <a14:backgroundMark x1="9887" y1="4310" x2="7062" y2="17241"/>
                        <a14:backgroundMark x1="847" y1="48707" x2="847" y2="53879"/>
                        <a14:backgroundMark x1="58475" y1="1293" x2="60169" y2="1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02" y="1657837"/>
            <a:ext cx="2788161" cy="168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4209" y="2263904"/>
            <a:ext cx="2336345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en-US" sz="247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LÊN NÀO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933">
            <a:off x="2029968" y="714135"/>
            <a:ext cx="1080950" cy="1745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681" flipH="1">
            <a:off x="1321948" y="1526568"/>
            <a:ext cx="530681" cy="1088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852">
            <a:off x="1237394" y="2868517"/>
            <a:ext cx="1728587" cy="2690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358">
            <a:off x="5684616" y="333532"/>
            <a:ext cx="1348390" cy="2317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544">
            <a:off x="7163190" y="1689720"/>
            <a:ext cx="699970" cy="1407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149">
            <a:off x="5425305" y="3306226"/>
            <a:ext cx="783931" cy="1304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416">
            <a:off x="6833898" y="3357114"/>
            <a:ext cx="1016117" cy="19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" y="0"/>
            <a:ext cx="914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3918" y="2720698"/>
            <a:ext cx="5303282" cy="237372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Con giúp các con vật thực hiện ước mơ bay lên bầu trời cao bằng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trả</a:t>
            </a:r>
            <a:r>
              <a:rPr lang="en-US" sz="3200" dirty="0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lời</a:t>
            </a:r>
            <a:r>
              <a:rPr lang="en-US" sz="3200" dirty="0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25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7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35" y="635"/>
            <a:ext cx="9144000" cy="6857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6" y="2983000"/>
            <a:ext cx="1354823" cy="2574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3" y="2142113"/>
            <a:ext cx="1277003" cy="2568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69" y="2727028"/>
            <a:ext cx="1299033" cy="2830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02" y="2025091"/>
            <a:ext cx="1631350" cy="2538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48" y="3303888"/>
            <a:ext cx="1441267" cy="2327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93" y="2142113"/>
            <a:ext cx="1451136" cy="2493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15" y="3262463"/>
            <a:ext cx="1419416" cy="2361450"/>
          </a:xfrm>
          <a:prstGeom prst="rect">
            <a:avLst/>
          </a:prstGeom>
        </p:spPr>
      </p:pic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-12616" y="5783005"/>
            <a:ext cx="2466725" cy="863089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200kg= 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198011" y="4595585"/>
            <a:ext cx="2621389" cy="1028328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100dm= …m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2632075" y="5010661"/>
            <a:ext cx="2598648" cy="863089"/>
          </a:xfrm>
          <a:prstGeom prst="roundRect">
            <a:avLst>
              <a:gd name="adj" fmla="val 25844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20 x 0,1 =…</a:t>
            </a: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4335288" y="4686569"/>
            <a:ext cx="2230127" cy="93734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45,2x 10=…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035963" y="6003793"/>
            <a:ext cx="2598649" cy="766445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70 x 0,01 =…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6248400" y="4595585"/>
            <a:ext cx="2637785" cy="65579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2,3x 100 =…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6565415" y="5631013"/>
            <a:ext cx="2505762" cy="65579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400g= …kg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01237 -1.02107 " pathEditMode="relative" rAng="0" ptsTypes="AA">
                                      <p:cBhvr>
                                        <p:cTn id="90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5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234 -0.7882 " pathEditMode="relative" rAng="0" ptsTypes="AA">
                                      <p:cBhvr>
                                        <p:cTn id="95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1081 -0.98866 " pathEditMode="relative" rAng="0" ptsTypes="AA">
                                      <p:cBhvr>
                                        <p:cTn id="100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4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1446 -0.73819 " pathEditMode="relative" rAng="0" ptsTypes="AA">
                                      <p:cBhvr>
                                        <p:cTn id="105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3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547 -0.99213 " pathEditMode="relative" rAng="0" ptsTypes="AA">
                                      <p:cBhvr>
                                        <p:cTn id="110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4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0651 -0.74769 " pathEditMode="relative" rAng="0" ptsTypes="AA">
                                      <p:cBhvr>
                                        <p:cTn id="115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3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104 -0.96829 " pathEditMode="relative" rAng="0" ptsTypes="AA">
                                      <p:cBhvr>
                                        <p:cTn id="120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zV025-165">
            <a:extLst>
              <a:ext uri="{FF2B5EF4-FFF2-40B4-BE49-F238E27FC236}">
                <a16:creationId xmlns:a16="http://schemas.microsoft.com/office/drawing/2014/main" id="{B5A8FA08-D4F3-D001-D083-21274027F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2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D63AE944-61B1-C2AB-C448-EC037E6BBD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085850"/>
            <a:ext cx="853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15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Chân thành cảm ơn quý thầy, cô cùng các em</a:t>
            </a:r>
            <a:endParaRPr lang="en-SG" sz="315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id="{D587894D-2092-6371-1A4B-BDC5A79E73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3429001"/>
            <a:ext cx="335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135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SG" sz="135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35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SG" sz="135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35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SG" sz="135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0AE8640-23B2-44D7-96C3-3F499280C9F4}"/>
  <p:tag name="GENSWF_ADVANCE_TIME" val="5"/>
  <p:tag name="ISPRING_CUSTOM_TIMING_US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80</Words>
  <Application>Microsoft Office PowerPoint</Application>
  <PresentationFormat>On-screen Show (4:3)</PresentationFormat>
  <Paragraphs>15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UTM Avo</vt:lpstr>
      <vt:lpstr>1_Default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Thị Hồng Loan</cp:lastModifiedBy>
  <cp:revision>53</cp:revision>
  <dcterms:created xsi:type="dcterms:W3CDTF">2020-11-09T02:46:17Z</dcterms:created>
  <dcterms:modified xsi:type="dcterms:W3CDTF">2024-05-16T03:04:15Z</dcterms:modified>
</cp:coreProperties>
</file>