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1" r:id="rId3"/>
  </p:sldMasterIdLst>
  <p:notesMasterIdLst>
    <p:notesMasterId r:id="rId11"/>
  </p:notesMasterIdLst>
  <p:sldIdLst>
    <p:sldId id="287" r:id="rId4"/>
    <p:sldId id="277" r:id="rId5"/>
    <p:sldId id="278" r:id="rId6"/>
    <p:sldId id="279" r:id="rId7"/>
    <p:sldId id="280" r:id="rId8"/>
    <p:sldId id="281" r:id="rId9"/>
    <p:sldId id="72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1075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0E82E-4343-4494-8BB4-306A74E66AFA}" type="slidenum"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107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Ấn</a:t>
            </a:r>
            <a:r>
              <a:rPr lang="vi-VN" baseline="0" dirty="0"/>
              <a:t> vào số 1, 2, 3 làm bài luyện tập.</a:t>
            </a:r>
          </a:p>
          <a:p>
            <a:r>
              <a:rPr lang="vi-VN" baseline="0" dirty="0"/>
              <a:t>Sau khi dọn sạch rác, ấn vào vỏ sò để chuyển sang phần tập viết.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A3B7D-3D94-4BBE-9687-40D59D040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3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FC00986-0335-DB68-0619-C60950EB8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6CE2B76-3843-0447-AE5A-8C4B2171F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045FBBB-41AD-1501-2116-16C91A952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D1FF4-7176-4268-A50C-31D4C76529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49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61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5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5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7" y="3886202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07DB22-ECAA-4817-8BE0-C873039E0F6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E5F8F-539E-4817-8C12-FD3EACA2D9D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0184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8FA631-C710-4C6C-AFB6-70973B8C4B99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497376-122E-453C-8073-A01CD32F9C1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545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399" cy="1362074"/>
          </a:xfrm>
        </p:spPr>
        <p:txBody>
          <a:bodyPr anchor="t"/>
          <a:lstStyle>
            <a:lvl1pPr algn="l">
              <a:defRPr sz="4496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3"/>
            <a:ext cx="7772399" cy="1500187"/>
          </a:xfrm>
        </p:spPr>
        <p:txBody>
          <a:bodyPr anchor="b"/>
          <a:lstStyle>
            <a:lvl1pPr marL="0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1pPr>
            <a:lvl2pPr marL="496611" indent="0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2pPr>
            <a:lvl3pPr marL="993217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3pPr>
            <a:lvl4pPr marL="1489828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4pPr>
            <a:lvl5pPr marL="1986440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5pPr>
            <a:lvl6pPr marL="248305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6pPr>
            <a:lvl7pPr marL="297966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7pPr>
            <a:lvl8pPr marL="3476268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8pPr>
            <a:lvl9pPr marL="397288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FEB25C-21F2-4A86-9A68-9E000F14F2CA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61050-361B-4457-9DA7-55EE76E56E4F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920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599" cy="4525962"/>
          </a:xfrm>
        </p:spPr>
        <p:txBody>
          <a:bodyPr/>
          <a:lstStyle>
            <a:lvl1pPr>
              <a:defRPr sz="3101"/>
            </a:lvl1pPr>
            <a:lvl2pPr>
              <a:defRPr sz="2713"/>
            </a:lvl2pPr>
            <a:lvl3pPr>
              <a:defRPr sz="2093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3101"/>
            </a:lvl1pPr>
            <a:lvl2pPr>
              <a:defRPr sz="2713"/>
            </a:lvl2pPr>
            <a:lvl3pPr>
              <a:defRPr sz="2093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0FA7EF-5676-4E25-9081-2533FFCF53E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0EAB2E-E9CA-4A37-B2D1-0DA920EFDB9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454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8" cy="639762"/>
          </a:xfrm>
        </p:spPr>
        <p:txBody>
          <a:bodyPr anchor="b"/>
          <a:lstStyle>
            <a:lvl1pPr marL="0" indent="0">
              <a:buNone/>
              <a:defRPr sz="2713" b="1"/>
            </a:lvl1pPr>
            <a:lvl2pPr marL="496611" indent="0">
              <a:buNone/>
              <a:defRPr sz="2093" b="1"/>
            </a:lvl2pPr>
            <a:lvl3pPr marL="993217" indent="0">
              <a:buNone/>
              <a:defRPr sz="1938" b="1"/>
            </a:lvl3pPr>
            <a:lvl4pPr marL="1489828" indent="0">
              <a:buNone/>
              <a:defRPr sz="1705" b="1"/>
            </a:lvl4pPr>
            <a:lvl5pPr marL="1986440" indent="0">
              <a:buNone/>
              <a:defRPr sz="1705" b="1"/>
            </a:lvl5pPr>
            <a:lvl6pPr marL="2483052" indent="0">
              <a:buNone/>
              <a:defRPr sz="1705" b="1"/>
            </a:lvl6pPr>
            <a:lvl7pPr marL="2979661" indent="0">
              <a:buNone/>
              <a:defRPr sz="1705" b="1"/>
            </a:lvl7pPr>
            <a:lvl8pPr marL="3476268" indent="0">
              <a:buNone/>
              <a:defRPr sz="1705" b="1"/>
            </a:lvl8pPr>
            <a:lvl9pPr marL="3972881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8" cy="3951288"/>
          </a:xfrm>
        </p:spPr>
        <p:txBody>
          <a:bodyPr/>
          <a:lstStyle>
            <a:lvl1pPr>
              <a:defRPr sz="2713"/>
            </a:lvl1pPr>
            <a:lvl2pPr>
              <a:defRPr sz="2093"/>
            </a:lvl2pPr>
            <a:lvl3pPr>
              <a:defRPr sz="1938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713" b="1"/>
            </a:lvl1pPr>
            <a:lvl2pPr marL="496611" indent="0">
              <a:buNone/>
              <a:defRPr sz="2093" b="1"/>
            </a:lvl2pPr>
            <a:lvl3pPr marL="993217" indent="0">
              <a:buNone/>
              <a:defRPr sz="1938" b="1"/>
            </a:lvl3pPr>
            <a:lvl4pPr marL="1489828" indent="0">
              <a:buNone/>
              <a:defRPr sz="1705" b="1"/>
            </a:lvl4pPr>
            <a:lvl5pPr marL="1986440" indent="0">
              <a:buNone/>
              <a:defRPr sz="1705" b="1"/>
            </a:lvl5pPr>
            <a:lvl6pPr marL="2483052" indent="0">
              <a:buNone/>
              <a:defRPr sz="1705" b="1"/>
            </a:lvl6pPr>
            <a:lvl7pPr marL="2979661" indent="0">
              <a:buNone/>
              <a:defRPr sz="1705" b="1"/>
            </a:lvl7pPr>
            <a:lvl8pPr marL="3476268" indent="0">
              <a:buNone/>
              <a:defRPr sz="1705" b="1"/>
            </a:lvl8pPr>
            <a:lvl9pPr marL="3972881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713"/>
            </a:lvl1pPr>
            <a:lvl2pPr>
              <a:defRPr sz="2093"/>
            </a:lvl2pPr>
            <a:lvl3pPr>
              <a:defRPr sz="1938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72974-0547-405A-ACC1-7E0BC680A7F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0CFED8-5A70-4C88-936F-6F794D0A982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23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8C7004-98B0-4C1C-BB5D-772243CE2EA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5703A2-2DDA-4F13-9474-F291E3029AF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5650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977704-9B51-4941-BB37-20AE59E31E4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47E7C8-4426-46C2-8387-20FAC81D344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68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93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3488"/>
            </a:lvl1pPr>
            <a:lvl2pPr>
              <a:defRPr sz="3101"/>
            </a:lvl2pPr>
            <a:lvl3pPr>
              <a:defRPr sz="2713"/>
            </a:lvl3pPr>
            <a:lvl4pPr>
              <a:defRPr sz="2093"/>
            </a:lvl4pPr>
            <a:lvl5pPr>
              <a:defRPr sz="2093"/>
            </a:lvl5pPr>
            <a:lvl6pPr>
              <a:defRPr sz="2093"/>
            </a:lvl6pPr>
            <a:lvl7pPr>
              <a:defRPr sz="2093"/>
            </a:lvl7pPr>
            <a:lvl8pPr>
              <a:defRPr sz="2093"/>
            </a:lvl8pPr>
            <a:lvl9pPr>
              <a:defRPr sz="20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2"/>
          </a:xfrm>
        </p:spPr>
        <p:txBody>
          <a:bodyPr/>
          <a:lstStyle>
            <a:lvl1pPr marL="0" indent="0">
              <a:buNone/>
              <a:defRPr sz="1550"/>
            </a:lvl1pPr>
            <a:lvl2pPr marL="496611" indent="0">
              <a:buNone/>
              <a:defRPr sz="1395"/>
            </a:lvl2pPr>
            <a:lvl3pPr marL="993217" indent="0">
              <a:buNone/>
              <a:defRPr sz="1163"/>
            </a:lvl3pPr>
            <a:lvl4pPr marL="1489828" indent="0">
              <a:buNone/>
              <a:defRPr sz="1008"/>
            </a:lvl4pPr>
            <a:lvl5pPr marL="1986440" indent="0">
              <a:buNone/>
              <a:defRPr sz="1008"/>
            </a:lvl5pPr>
            <a:lvl6pPr marL="2483052" indent="0">
              <a:buNone/>
              <a:defRPr sz="1008"/>
            </a:lvl6pPr>
            <a:lvl7pPr marL="2979661" indent="0">
              <a:buNone/>
              <a:defRPr sz="1008"/>
            </a:lvl7pPr>
            <a:lvl8pPr marL="3476268" indent="0">
              <a:buNone/>
              <a:defRPr sz="1008"/>
            </a:lvl8pPr>
            <a:lvl9pPr marL="3972881" indent="0">
              <a:buNone/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6D68F8-64E0-4A66-8AD4-B60975BCD49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3946F6-A779-43DC-AD5A-9D54C3F167E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524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22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93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8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88"/>
            </a:lvl1pPr>
            <a:lvl2pPr marL="496611" indent="0">
              <a:buNone/>
              <a:defRPr sz="3101"/>
            </a:lvl2pPr>
            <a:lvl3pPr marL="993217" indent="0">
              <a:buNone/>
              <a:defRPr sz="2713"/>
            </a:lvl3pPr>
            <a:lvl4pPr marL="1489828" indent="0">
              <a:buNone/>
              <a:defRPr sz="2093"/>
            </a:lvl4pPr>
            <a:lvl5pPr marL="1986440" indent="0">
              <a:buNone/>
              <a:defRPr sz="2093"/>
            </a:lvl5pPr>
            <a:lvl6pPr marL="2483052" indent="0">
              <a:buNone/>
              <a:defRPr sz="2093"/>
            </a:lvl6pPr>
            <a:lvl7pPr marL="2979661" indent="0">
              <a:buNone/>
              <a:defRPr sz="2093"/>
            </a:lvl7pPr>
            <a:lvl8pPr marL="3476268" indent="0">
              <a:buNone/>
              <a:defRPr sz="2093"/>
            </a:lvl8pPr>
            <a:lvl9pPr marL="3972881" indent="0">
              <a:buNone/>
              <a:defRPr sz="2093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550"/>
            </a:lvl1pPr>
            <a:lvl2pPr marL="496611" indent="0">
              <a:buNone/>
              <a:defRPr sz="1395"/>
            </a:lvl2pPr>
            <a:lvl3pPr marL="993217" indent="0">
              <a:buNone/>
              <a:defRPr sz="1163"/>
            </a:lvl3pPr>
            <a:lvl4pPr marL="1489828" indent="0">
              <a:buNone/>
              <a:defRPr sz="1008"/>
            </a:lvl4pPr>
            <a:lvl5pPr marL="1986440" indent="0">
              <a:buNone/>
              <a:defRPr sz="1008"/>
            </a:lvl5pPr>
            <a:lvl6pPr marL="2483052" indent="0">
              <a:buNone/>
              <a:defRPr sz="1008"/>
            </a:lvl6pPr>
            <a:lvl7pPr marL="2979661" indent="0">
              <a:buNone/>
              <a:defRPr sz="1008"/>
            </a:lvl7pPr>
            <a:lvl8pPr marL="3476268" indent="0">
              <a:buNone/>
              <a:defRPr sz="1008"/>
            </a:lvl8pPr>
            <a:lvl9pPr marL="3972881" indent="0">
              <a:buNone/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528D6B-9C5D-4264-AFAF-550ED51F0D0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DE4458-DBAE-4319-B879-07A2D682DA5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814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3C5C9-BFFE-49EC-8C73-E7740DCB4FE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02B4DD-E0CA-45D2-8FAE-CA1AFCA8E29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9045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274648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78418D-BE7C-48DD-8841-C941EBA69601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4B438-4FC4-4137-ACF1-35F396C1AA7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28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857C-5E31-1A48-09EE-78731D97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6CE4F-5F7C-4686-9F5A-8B24D0CCF06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9E96B-40BC-B7CD-E90E-1A02B1A8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A3C8-C733-95C5-047C-D6A1824C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B49C88-873B-418D-87C4-9CCD99470A4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810655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3AA53-AA87-A0E8-9209-0F5D090E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2836C4-DF67-49F2-B61C-CA3374E79F8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6D3F-2073-F413-E652-3D3774A3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C84B-2EE9-98B9-9463-8FEDBF11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7AD3F0-AFAF-4BC4-B20B-ECB5D572DCF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4214648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399" cy="1362074"/>
          </a:xfrm>
        </p:spPr>
        <p:txBody>
          <a:bodyPr anchor="t"/>
          <a:lstStyle>
            <a:lvl1pPr algn="l">
              <a:defRPr sz="3674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399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40817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35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52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7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087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05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224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399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D962-676A-FB6C-BBF5-49C3BC73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8572BF-DC2E-4979-95AF-ED502364A66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DED4D-29B4-4804-AAB1-983602E5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7095F-FBCE-8723-671F-34E41CC9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0856B0-07C5-4231-8625-207B002208FD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273287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ED64F-0236-1400-4811-AD41401F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E9152-253F-443C-8031-6097287BDF4A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172EE-7A8C-1650-DB12-FCE0DFB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1A317-58EF-A846-A2B6-25720530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66A680-120F-4734-A3B9-51076A822CC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972951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175" indent="0">
              <a:buNone/>
              <a:defRPr sz="1725" b="1"/>
            </a:lvl2pPr>
            <a:lvl3pPr marL="816350" indent="0">
              <a:buNone/>
              <a:defRPr sz="1575" b="1"/>
            </a:lvl3pPr>
            <a:lvl4pPr marL="1224525" indent="0">
              <a:buNone/>
              <a:defRPr sz="1425" b="1"/>
            </a:lvl4pPr>
            <a:lvl5pPr marL="1632700" indent="0">
              <a:buNone/>
              <a:defRPr sz="1425" b="1"/>
            </a:lvl5pPr>
            <a:lvl6pPr marL="2040875" indent="0">
              <a:buNone/>
              <a:defRPr sz="1425" b="1"/>
            </a:lvl6pPr>
            <a:lvl7pPr marL="2449050" indent="0">
              <a:buNone/>
              <a:defRPr sz="1425" b="1"/>
            </a:lvl7pPr>
            <a:lvl8pPr marL="2857224" indent="0">
              <a:buNone/>
              <a:defRPr sz="1425" b="1"/>
            </a:lvl8pPr>
            <a:lvl9pPr marL="3265399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175" indent="0">
              <a:buNone/>
              <a:defRPr sz="1725" b="1"/>
            </a:lvl2pPr>
            <a:lvl3pPr marL="816350" indent="0">
              <a:buNone/>
              <a:defRPr sz="1575" b="1"/>
            </a:lvl3pPr>
            <a:lvl4pPr marL="1224525" indent="0">
              <a:buNone/>
              <a:defRPr sz="1425" b="1"/>
            </a:lvl4pPr>
            <a:lvl5pPr marL="1632700" indent="0">
              <a:buNone/>
              <a:defRPr sz="1425" b="1"/>
            </a:lvl5pPr>
            <a:lvl6pPr marL="2040875" indent="0">
              <a:buNone/>
              <a:defRPr sz="1425" b="1"/>
            </a:lvl6pPr>
            <a:lvl7pPr marL="2449050" indent="0">
              <a:buNone/>
              <a:defRPr sz="1425" b="1"/>
            </a:lvl7pPr>
            <a:lvl8pPr marL="2857224" indent="0">
              <a:buNone/>
              <a:defRPr sz="1425" b="1"/>
            </a:lvl8pPr>
            <a:lvl9pPr marL="3265399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D734A-6BE0-F202-A454-A970964E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F64853-1759-4C88-9F38-024D067F0361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702A3-2866-0B00-E3CB-508629D6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F6F5B-39B8-488C-FC5E-F951F3DE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27BB32-E245-4C49-A259-B7FE267E7016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538981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11757-3F14-0782-4E58-870843A1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81D59-708A-41F4-A2E4-FE625FAC047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82996-F197-747A-128E-8C27DA85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56833-8CDB-96E7-CBFB-682A4ABE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C8BE50-E788-4C31-9F42-F24E4041C4C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6228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89CAC-5443-630C-E3D9-8B665246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1CCDC2-2018-4419-B1CD-10A61D775308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AC90C-19BB-2110-6356-33813667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A4357-24AF-12E8-D531-EA26E0C0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4AE4B1-4042-438E-8D13-543A0D3B0B0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2164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192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25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2"/>
          </a:xfrm>
        </p:spPr>
        <p:txBody>
          <a:bodyPr/>
          <a:lstStyle>
            <a:lvl1pPr marL="0" indent="0">
              <a:buNone/>
              <a:defRPr sz="1275"/>
            </a:lvl1pPr>
            <a:lvl2pPr marL="408175" indent="0">
              <a:buNone/>
              <a:defRPr sz="1125"/>
            </a:lvl2pPr>
            <a:lvl3pPr marL="816350" indent="0">
              <a:buNone/>
              <a:defRPr sz="975"/>
            </a:lvl3pPr>
            <a:lvl4pPr marL="1224525" indent="0">
              <a:buNone/>
              <a:defRPr sz="825"/>
            </a:lvl4pPr>
            <a:lvl5pPr marL="1632700" indent="0">
              <a:buNone/>
              <a:defRPr sz="825"/>
            </a:lvl5pPr>
            <a:lvl6pPr marL="2040875" indent="0">
              <a:buNone/>
              <a:defRPr sz="825"/>
            </a:lvl6pPr>
            <a:lvl7pPr marL="2449050" indent="0">
              <a:buNone/>
              <a:defRPr sz="825"/>
            </a:lvl7pPr>
            <a:lvl8pPr marL="2857224" indent="0">
              <a:buNone/>
              <a:defRPr sz="825"/>
            </a:lvl8pPr>
            <a:lvl9pPr marL="3265399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6CF4B-639E-EB80-21E4-1B32047E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E99E1B-6E01-4E20-A0C2-94B354BCFD17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8EC12-6F8F-4F2F-6F20-BC33EFC8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41E6E-5B36-04A8-80D9-8B656223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6A1D77-8171-421C-91EB-7F805B60814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018535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9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50"/>
            </a:lvl1pPr>
            <a:lvl2pPr marL="408175" indent="0">
              <a:buNone/>
              <a:defRPr sz="2550"/>
            </a:lvl2pPr>
            <a:lvl3pPr marL="816350" indent="0">
              <a:buNone/>
              <a:defRPr sz="2250"/>
            </a:lvl3pPr>
            <a:lvl4pPr marL="1224525" indent="0">
              <a:buNone/>
              <a:defRPr sz="1725"/>
            </a:lvl4pPr>
            <a:lvl5pPr marL="1632700" indent="0">
              <a:buNone/>
              <a:defRPr sz="1725"/>
            </a:lvl5pPr>
            <a:lvl6pPr marL="2040875" indent="0">
              <a:buNone/>
              <a:defRPr sz="1725"/>
            </a:lvl6pPr>
            <a:lvl7pPr marL="2449050" indent="0">
              <a:buNone/>
              <a:defRPr sz="1725"/>
            </a:lvl7pPr>
            <a:lvl8pPr marL="2857224" indent="0">
              <a:buNone/>
              <a:defRPr sz="1725"/>
            </a:lvl8pPr>
            <a:lvl9pPr marL="3265399" indent="0">
              <a:buNone/>
              <a:defRPr sz="1725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175" indent="0">
              <a:buNone/>
              <a:defRPr sz="1125"/>
            </a:lvl2pPr>
            <a:lvl3pPr marL="816350" indent="0">
              <a:buNone/>
              <a:defRPr sz="975"/>
            </a:lvl3pPr>
            <a:lvl4pPr marL="1224525" indent="0">
              <a:buNone/>
              <a:defRPr sz="825"/>
            </a:lvl4pPr>
            <a:lvl5pPr marL="1632700" indent="0">
              <a:buNone/>
              <a:defRPr sz="825"/>
            </a:lvl5pPr>
            <a:lvl6pPr marL="2040875" indent="0">
              <a:buNone/>
              <a:defRPr sz="825"/>
            </a:lvl6pPr>
            <a:lvl7pPr marL="2449050" indent="0">
              <a:buNone/>
              <a:defRPr sz="825"/>
            </a:lvl7pPr>
            <a:lvl8pPr marL="2857224" indent="0">
              <a:buNone/>
              <a:defRPr sz="825"/>
            </a:lvl8pPr>
            <a:lvl9pPr marL="3265399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A0AB7-21BB-0C42-79E9-1EBB6D65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689C5F-A0B8-4847-B51F-5691275FAD1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7D7A7-9656-A328-B708-0998F6BD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92AA8-7E44-3769-C70C-81074015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83E70D-3BB4-43B6-99B4-9388FFE00BD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712407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948B8-6937-AEAE-24BB-5B575D36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27C121-D121-40A2-A21A-6BF5D76539A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B90A-D14E-E45F-8941-071D0DCF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289F-453B-1338-95BC-F30DED27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C6F11E-F891-4B73-8989-8A758266655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554937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40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E992B-36A1-9472-D45F-2AB23B06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EE72C5-ADB8-49FD-9C13-87909D7FF81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EDCDD-B163-53EF-7A42-D388101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270B-0BCA-F620-C346-79265DAC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71F098-FE8B-4118-8E40-0A92B2BCC9A1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4381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9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41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2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0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9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1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125" tIns="64064" rIns="128125" bIns="64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125" tIns="64064" rIns="128125" bIns="64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8125" tIns="64064" rIns="128125" bIns="64064" rtlCol="0" anchor="ctr"/>
          <a:lstStyle>
            <a:lvl1pPr algn="l" defTabSz="993217" eaLnBrk="1" fontAlgn="auto" hangingPunct="1">
              <a:spcBef>
                <a:spcPts val="0"/>
              </a:spcBef>
              <a:spcAft>
                <a:spcPts val="0"/>
              </a:spcAft>
              <a:defRPr sz="139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251F5F-3EDD-4314-8676-71999EDD266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28125" tIns="64064" rIns="128125" bIns="64064" rtlCol="0" anchor="ctr"/>
          <a:lstStyle>
            <a:lvl1pPr algn="ctr" defTabSz="993217" eaLnBrk="1" fontAlgn="auto" hangingPunct="1">
              <a:spcBef>
                <a:spcPts val="0"/>
              </a:spcBef>
              <a:spcAft>
                <a:spcPts val="0"/>
              </a:spcAft>
              <a:defRPr sz="139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8125" tIns="64064" rIns="128125" bIns="64064" rtlCol="0" anchor="ctr"/>
          <a:lstStyle>
            <a:lvl1pPr algn="r" defTabSz="993217" eaLnBrk="1" fontAlgn="auto" hangingPunct="1">
              <a:spcBef>
                <a:spcPts val="0"/>
              </a:spcBef>
              <a:spcAft>
                <a:spcPts val="0"/>
              </a:spcAft>
              <a:defRPr sz="139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77389B7-ECB7-4624-877C-4BC6B603643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278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92190" rtl="0" eaLnBrk="0" fontAlgn="base" hangingPunct="0">
        <a:spcBef>
          <a:spcPct val="0"/>
        </a:spcBef>
        <a:spcAft>
          <a:spcPct val="0"/>
        </a:spcAft>
        <a:defRPr sz="480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2pPr>
      <a:lvl3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3pPr>
      <a:lvl4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4pPr>
      <a:lvl5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5pPr>
      <a:lvl6pPr marL="417154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6pPr>
      <a:lvl7pPr marL="834308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7pPr>
      <a:lvl8pPr marL="1251462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8pPr>
      <a:lvl9pPr marL="1668616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9pPr>
    </p:titleStyle>
    <p:bodyStyle>
      <a:lvl1pPr marL="372253" indent="-372253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88" kern="1200">
          <a:solidFill>
            <a:schemeClr val="tx1"/>
          </a:solidFill>
          <a:latin typeface="+mn-lt"/>
          <a:ea typeface="+mn-ea"/>
          <a:cs typeface="+mn-cs"/>
        </a:defRPr>
      </a:lvl1pPr>
      <a:lvl2pPr marL="806788" indent="-309968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1" kern="1200">
          <a:solidFill>
            <a:schemeClr val="tx1"/>
          </a:solidFill>
          <a:latin typeface="+mn-lt"/>
          <a:ea typeface="+mn-ea"/>
          <a:cs typeface="+mn-cs"/>
        </a:defRPr>
      </a:lvl2pPr>
      <a:lvl3pPr marL="1241323" indent="-247686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3pPr>
      <a:lvl4pPr marL="1736694" indent="-247686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233512" indent="-247686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731354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227964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4575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21186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96611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993217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489828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440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5pPr>
      <a:lvl6pPr marL="2483052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6pPr>
      <a:lvl7pPr marL="2979661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7pPr>
      <a:lvl8pPr marL="3476268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8pPr>
      <a:lvl9pPr marL="3972881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C6090E6-3573-CB23-9BAB-BE514CFC19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378C46CB-3619-CD7B-0475-093DFF7418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968C-AB16-D714-23E7-E25692B8B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l" defTabSz="816350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96B807D-DC07-4DA6-B7AE-B9B005E4655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23D1E-68CE-3917-1057-EC592B8C6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ctr" defTabSz="816350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44EBC-1D64-5EBC-DF21-129C5E91C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>
            <a:lvl1pPr algn="r" defTabSz="815501" eaLnBrk="1" hangingPunct="1">
              <a:defRPr sz="112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841787-8DDD-4E01-91D1-54AB4CBB2102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15939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815501" rtl="0" eaLnBrk="0" fontAlgn="base" hangingPunct="0">
        <a:spcBef>
          <a:spcPct val="0"/>
        </a:spcBef>
        <a:spcAft>
          <a:spcPct val="0"/>
        </a:spcAft>
        <a:defRPr sz="397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2pPr>
      <a:lvl3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3pPr>
      <a:lvl4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4pPr>
      <a:lvl5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5pPr>
      <a:lvl6pPr marL="342867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6pPr>
      <a:lvl7pPr marL="685735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7pPr>
      <a:lvl8pPr marL="1028602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8pPr>
      <a:lvl9pPr marL="1371469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5962" indent="-305962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115" indent="-254769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020269" indent="-203578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27424" indent="-203578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835769" indent="-203578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244963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53138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61313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469488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175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35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5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0875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224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399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11" Type="http://schemas.openxmlformats.org/officeDocument/2006/relationships/slide" Target="slide3.xml"/><Relationship Id="rId5" Type="http://schemas.openxmlformats.org/officeDocument/2006/relationships/image" Target="../media/image14.GIF"/><Relationship Id="rId15" Type="http://schemas.openxmlformats.org/officeDocument/2006/relationships/slide" Target="slide2.xml"/><Relationship Id="rId10" Type="http://schemas.openxmlformats.org/officeDocument/2006/relationships/image" Target="../media/image18.png"/><Relationship Id="rId4" Type="http://schemas.openxmlformats.org/officeDocument/2006/relationships/image" Target="../media/image13.GIF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slide" Target="slide3.xml"/><Relationship Id="rId7" Type="http://schemas.openxmlformats.org/officeDocument/2006/relationships/oleObject" Target="../embeddings/oleObject2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zV025-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699954"/>
            <a:ext cx="10134600" cy="539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WordArt 32"/>
          <p:cNvSpPr>
            <a:spLocks noChangeArrowheads="1" noChangeShapeType="1" noTextEdit="1"/>
          </p:cNvSpPr>
          <p:nvPr/>
        </p:nvSpPr>
        <p:spPr bwMode="auto">
          <a:xfrm>
            <a:off x="2171701" y="3186418"/>
            <a:ext cx="4229100" cy="849037"/>
          </a:xfrm>
          <a:prstGeom prst="rect">
            <a:avLst/>
          </a:prstGeom>
        </p:spPr>
        <p:txBody>
          <a:bodyPr wrap="none" lIns="83423" tIns="41711" rIns="83423" bIns="4171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341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89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</a:t>
            </a:r>
            <a:r>
              <a:rPr lang="en-US" sz="689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89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lang="en-US" sz="689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689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dọn</a:t>
            </a:r>
            <a:r>
              <a:rPr lang="en-US" sz="689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89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sạch</a:t>
            </a:r>
            <a:r>
              <a:rPr lang="en-US" sz="689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89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đại</a:t>
            </a:r>
            <a:r>
              <a:rPr lang="en-US" sz="689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89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dương</a:t>
            </a:r>
            <a:endParaRPr lang="en-SG" sz="6899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6629" name="Text Box 33"/>
          <p:cNvSpPr txBox="1">
            <a:spLocks noChangeArrowheads="1"/>
          </p:cNvSpPr>
          <p:nvPr/>
        </p:nvSpPr>
        <p:spPr bwMode="auto">
          <a:xfrm>
            <a:off x="241008" y="4880403"/>
            <a:ext cx="8517729" cy="89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6547" tIns="88275" rIns="176547" bIns="88275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42982" fontAlgn="base">
              <a:spcBef>
                <a:spcPct val="50000"/>
              </a:spcBef>
              <a:spcAft>
                <a:spcPct val="0"/>
              </a:spcAft>
            </a:pPr>
            <a:r>
              <a:rPr lang="en-US" sz="4651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651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651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51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651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51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651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</a:p>
        </p:txBody>
      </p:sp>
    </p:spTree>
    <p:extLst>
      <p:ext uri="{BB962C8B-B14F-4D97-AF65-F5344CB8AC3E}">
        <p14:creationId xmlns:p14="http://schemas.microsoft.com/office/powerpoint/2010/main" val="250314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942238"/>
            <a:ext cx="4057650" cy="14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38723" y="1093396"/>
            <a:ext cx="2456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DỌN SẠCH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33" y="2491225"/>
            <a:ext cx="802236" cy="4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228093" y="4700099"/>
            <a:ext cx="1295945" cy="1757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6900340" y="4654274"/>
            <a:ext cx="1286922" cy="1608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4047210" y="4778041"/>
            <a:ext cx="1942171" cy="13302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7987061" y="2138118"/>
            <a:ext cx="246125" cy="886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3186101" y="4839975"/>
            <a:ext cx="977353" cy="977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416510" y="1605929"/>
            <a:ext cx="299611" cy="520377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482807" y="535010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440184" y="1293949"/>
            <a:ext cx="607220" cy="5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89336" y="2895362"/>
            <a:ext cx="599795" cy="4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9260527" y="3238246"/>
            <a:ext cx="1055136" cy="6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57275" y="1853244"/>
            <a:ext cx="771525" cy="5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417355" y="3618426"/>
            <a:ext cx="845855" cy="4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94" y="4305631"/>
            <a:ext cx="869908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6623158" y="5023005"/>
            <a:ext cx="219448" cy="790010"/>
          </a:xfrm>
          <a:prstGeom prst="rect">
            <a:avLst/>
          </a:prstGeom>
        </p:spPr>
      </p:pic>
      <p:sp>
        <p:nvSpPr>
          <p:cNvPr id="41" name="8-Point Star 40">
            <a:hlinkClick r:id="rId11" action="ppaction://hlinksldjump"/>
          </p:cNvPr>
          <p:cNvSpPr/>
          <p:nvPr/>
        </p:nvSpPr>
        <p:spPr>
          <a:xfrm>
            <a:off x="6382679" y="4801252"/>
            <a:ext cx="533958" cy="495622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798419" y="4747638"/>
            <a:ext cx="867966" cy="11769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97">
            <a:off x="4346512" y="4115273"/>
            <a:ext cx="989885" cy="1665065"/>
          </a:xfrm>
          <a:prstGeom prst="rect">
            <a:avLst/>
          </a:prstGeom>
        </p:spPr>
      </p:pic>
      <p:sp>
        <p:nvSpPr>
          <p:cNvPr id="50" name="8-Point Star 49">
            <a:hlinkClick r:id="" action="ppaction://noaction"/>
          </p:cNvPr>
          <p:cNvSpPr/>
          <p:nvPr/>
        </p:nvSpPr>
        <p:spPr>
          <a:xfrm>
            <a:off x="2012171" y="4305630"/>
            <a:ext cx="533958" cy="495622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8-Point Star 51">
            <a:hlinkClick r:id="rId15" action="ppaction://hlinksldjump"/>
          </p:cNvPr>
          <p:cNvSpPr/>
          <p:nvPr/>
        </p:nvSpPr>
        <p:spPr>
          <a:xfrm>
            <a:off x="4413588" y="3872565"/>
            <a:ext cx="533958" cy="495622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12" y="5298415"/>
            <a:ext cx="822919" cy="8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0" bldLvl="0" animBg="1"/>
      <p:bldP spid="50" grpId="0" bldLvl="0" animBg="1"/>
      <p:bldP spid="5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66" y="4993152"/>
            <a:ext cx="1181904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s 2"/>
          <p:cNvSpPr/>
          <p:nvPr/>
        </p:nvSpPr>
        <p:spPr>
          <a:xfrm>
            <a:off x="1323499" y="3818573"/>
            <a:ext cx="1822133" cy="58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13,6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5069681" y="3818573"/>
            <a:ext cx="1822133" cy="58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b. </a:t>
            </a:r>
            <a:r>
              <a:rPr lang="en-US" sz="24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1,36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5632" y="2179361"/>
            <a:ext cx="374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…………..=136%.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956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77" y="5016405"/>
            <a:ext cx="1139120" cy="11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s 4"/>
          <p:cNvSpPr/>
          <p:nvPr/>
        </p:nvSpPr>
        <p:spPr>
          <a:xfrm>
            <a:off x="1323499" y="3818573"/>
            <a:ext cx="1822133" cy="58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7000025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995863" y="3818573"/>
            <a:ext cx="2048351" cy="58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  700025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17936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7m</a:t>
            </a:r>
            <a:r>
              <a:rPr lang="es-ES" sz="36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s-E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25cm</a:t>
            </a:r>
            <a:r>
              <a:rPr lang="es-ES" sz="36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s-E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=……………cm</a:t>
            </a:r>
            <a:r>
              <a:rPr lang="es-ES" sz="36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s-E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881"/>
            <a:ext cx="9143999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77" y="5016405"/>
            <a:ext cx="1139120" cy="11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s 4"/>
          <p:cNvSpPr/>
          <p:nvPr/>
        </p:nvSpPr>
        <p:spPr>
          <a:xfrm>
            <a:off x="1607574" y="3621881"/>
            <a:ext cx="2257901" cy="982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</a:p>
        </p:txBody>
      </p:sp>
      <p:sp>
        <p:nvSpPr>
          <p:cNvPr id="6" name="Rectangles 5"/>
          <p:cNvSpPr/>
          <p:nvPr/>
        </p:nvSpPr>
        <p:spPr>
          <a:xfrm>
            <a:off x="4995863" y="3723982"/>
            <a:ext cx="2540563" cy="982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b.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6122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 số 4 trong số thập phân 13,497 có giá trị là 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6350F8A-C561-139F-A886-331DB0BD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35466"/>
            <a:ext cx="113308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7EA7265-A886-F3D4-4B01-C04FA4B67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523704"/>
              </p:ext>
            </p:extLst>
          </p:nvPr>
        </p:nvGraphicFramePr>
        <p:xfrm>
          <a:off x="2971800" y="3808424"/>
          <a:ext cx="416489" cy="813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3112" imgH="393529" progId="Equation.3">
                  <p:embed/>
                </p:oleObj>
              </mc:Choice>
              <mc:Fallback>
                <p:oleObj r:id="rId5" imgW="203112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08424"/>
                        <a:ext cx="416489" cy="813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25A49F7A-AB78-45D1-EAAF-9AB8124A9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794962"/>
            <a:ext cx="113308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it-IT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D00F0DE-EB35-DE86-B056-918E7C0F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CE03C9-98E4-C039-BB44-FFF74F401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275215"/>
              </p:ext>
            </p:extLst>
          </p:nvPr>
        </p:nvGraphicFramePr>
        <p:xfrm>
          <a:off x="6477000" y="3878662"/>
          <a:ext cx="609600" cy="86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79279" imgH="393529" progId="Equation.3">
                  <p:embed/>
                </p:oleObj>
              </mc:Choice>
              <mc:Fallback>
                <p:oleObj r:id="rId7" imgW="279279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78662"/>
                        <a:ext cx="609600" cy="861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FACEF82B-120D-4979-0CB8-95520F5C0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03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zV025-165">
            <a:extLst>
              <a:ext uri="{FF2B5EF4-FFF2-40B4-BE49-F238E27FC236}">
                <a16:creationId xmlns:a16="http://schemas.microsoft.com/office/drawing/2014/main" id="{B5A8FA08-D4F3-D001-D083-21274027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2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D63AE944-61B1-C2AB-C448-EC037E6BBD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085850"/>
            <a:ext cx="853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15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 thành cảm ơn quý thầy, cô cùng các em</a:t>
            </a:r>
            <a:endParaRPr lang="en-SG" sz="315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D587894D-2092-6371-1A4B-BDC5A79E73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429001"/>
            <a:ext cx="335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0AE8640-23B2-44D7-96C3-3F499280C9F4}"/>
  <p:tag name="GENSWF_ADVANCE_TIME" val="5"/>
  <p:tag name="ISPRING_CUSTOM_TIMING_US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105</Words>
  <Application>Microsoft Office PowerPoint</Application>
  <PresentationFormat>On-screen Show (4:3)</PresentationFormat>
  <Paragraphs>25</Paragraphs>
  <Slides>7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Avo</vt:lpstr>
      <vt:lpstr>2_Office Theme</vt:lpstr>
      <vt:lpstr>1_Office Theme</vt:lpstr>
      <vt:lpstr>3_Office Theme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Hồng Loan</cp:lastModifiedBy>
  <cp:revision>6</cp:revision>
  <dcterms:created xsi:type="dcterms:W3CDTF">2020-08-18T14:45:28Z</dcterms:created>
  <dcterms:modified xsi:type="dcterms:W3CDTF">2024-05-14T14:44:33Z</dcterms:modified>
</cp:coreProperties>
</file>