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737" r:id="rId2"/>
  </p:sldMasterIdLst>
  <p:notesMasterIdLst>
    <p:notesMasterId r:id="rId8"/>
  </p:notesMasterIdLst>
  <p:sldIdLst>
    <p:sldId id="258" r:id="rId3"/>
    <p:sldId id="272" r:id="rId4"/>
    <p:sldId id="273" r:id="rId5"/>
    <p:sldId id="274" r:id="rId6"/>
    <p:sldId id="2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>
        <p:scale>
          <a:sx n="97" d="100"/>
          <a:sy n="97" d="100"/>
        </p:scale>
        <p:origin x="-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4" y="617538"/>
            <a:ext cx="1039071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 bwMode="auto">
          <a:xfrm>
            <a:off x="12192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 bwMode="auto">
          <a:xfrm>
            <a:off x="4470400" y="6324600"/>
            <a:ext cx="3860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9042400" y="6324600"/>
            <a:ext cx="2540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5D2767-D998-468D-9632-EA107E4ADF4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A75276-1AEB-40DE-B709-E2412D253DE8}" type="slidenum">
              <a:rPr kumimoji="0" 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2.jpeg"/><Relationship Id="rId9" Type="http://schemas.openxmlformats.org/officeDocument/2006/relationships/image" Target="../media/image9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audio" Target="../media/media2.wav"/><Relationship Id="rId16" Type="http://schemas.openxmlformats.org/officeDocument/2006/relationships/image" Target="../media/image16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14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audio" Target="../media/media2.wav"/><Relationship Id="rId16" Type="http://schemas.openxmlformats.org/officeDocument/2006/relationships/image" Target="../media/image19.png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2.jpe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4"/>
          <p:cNvSpPr txBox="1"/>
          <p:nvPr/>
        </p:nvSpPr>
        <p:spPr>
          <a:xfrm>
            <a:off x="1857375" y="2598738"/>
            <a:ext cx="817245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x-none" sz="7200" dirty="0">
                <a:solidFill>
                  <a:schemeClr val="bg1"/>
                </a:solidFill>
                <a:latin typeface="Tahoma" panose="020B0604030504040204" pitchFamily="34" charset="0"/>
              </a:rPr>
              <a:t>Khởi động</a:t>
            </a:r>
          </a:p>
        </p:txBody>
      </p:sp>
    </p:spTree>
  </p:cSld>
  <p:clrMapOvr>
    <a:masterClrMapping/>
  </p:clrMapOvr>
  <p:transition spd="slow">
    <p:blinds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800" y="3927079"/>
            <a:ext cx="7038975" cy="912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CÂU CÁ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eat – Dorem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903200" y="5613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sáu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năm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4915" y="5175250"/>
            <a:ext cx="574929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mùng 1 tháng 4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3771068" y="77168"/>
            <a:ext cx="1633611" cy="11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400469" y="-549500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1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7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3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3" name="Explosion 2 2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7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71695" y="3117215"/>
            <a:ext cx="3543300" cy="2058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3" grpId="0" bldLvl="0" animBg="1"/>
      <p:bldP spid="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5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7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Chủ nhật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3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bảy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5977" y="5144770"/>
            <a:ext cx="4423410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Mùng 6 tháng 3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2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0" y="22877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92295" y="3208020"/>
            <a:ext cx="3975735" cy="1997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30800" y="1346200"/>
            <a:ext cx="2438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B</a:t>
            </a:r>
            <a:r>
              <a:rPr lang="en-US" altLang="en-US" sz="4135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năm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0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Arial" panose="020B0604020202020204" pitchFamily="34" charset="0"/>
              </a:rPr>
              <a:t>A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Thứ tư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9322" y="5083810"/>
            <a:ext cx="3776345" cy="501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5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20/11 là thứ mấy?</a:t>
            </a:r>
            <a:endParaRPr lang="en-US" sz="2665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1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7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0" y="4030252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5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1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735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665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665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77723" y="3087377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43865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0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0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GB" sz="2400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5" y="2574160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en-GB" sz="2400"/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3208000" y="3858381"/>
            <a:ext cx="812800" cy="812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88485" y="3202940"/>
            <a:ext cx="3922395" cy="188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44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bldLvl="0" animBg="1"/>
      <p:bldP spid="12" grpId="1" bldLvl="0" animBg="1"/>
      <p:bldP spid="15" grpId="0" bldLvl="0" animBg="1"/>
      <p:bldP spid="15" grpId="1" bldLvl="0" animBg="1"/>
      <p:bldP spid="4" grpId="0"/>
      <p:bldP spid="5" grpId="0" bldLvl="0" animBg="1"/>
      <p:bldP spid="5" grpId="1" bldLvl="0" animBg="1"/>
      <p:bldP spid="24" grpId="0" bldLvl="0" animBg="1"/>
      <p:bldP spid="24" grpId="1" bldLvl="0" animBg="1"/>
      <p:bldP spid="49" grpId="0" bldLvl="0" animBg="1"/>
      <p:bldP spid="49" grpId="1" bldLvl="0" animBg="1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79</Words>
  <Application>Microsoft Office PowerPoint</Application>
  <PresentationFormat>Custom</PresentationFormat>
  <Paragraphs>23</Paragraphs>
  <Slides>5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4</cp:revision>
  <dcterms:created xsi:type="dcterms:W3CDTF">2021-05-20T10:04:34Z</dcterms:created>
  <dcterms:modified xsi:type="dcterms:W3CDTF">2024-05-14T16:48:38Z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