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6" r:id="rId2"/>
    <p:sldMasterId id="2147483708" r:id="rId3"/>
  </p:sldMasterIdLst>
  <p:notesMasterIdLst>
    <p:notesMasterId r:id="rId14"/>
  </p:notesMasterIdLst>
  <p:sldIdLst>
    <p:sldId id="72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73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D7DC0AD-8441-64D7-63EE-1D953226E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482B517-19CF-AB37-2D57-8EE6FBD1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C1FCF84-80BB-7940-690B-DD9675D47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1538C-821C-453E-8ED3-330ED6E98795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65DB-964E-458E-A8A6-1D726E504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FC00986-0335-DB68-0619-C60950EB8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26CE2B76-3843-0447-AE5A-8C4B2171F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045FBBB-41AD-1501-2116-16C91A952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6D1FF4-7176-4268-A50C-31D4C76529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5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3111-B55B-CDCF-0487-A0C21F8F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8FBB6D-A93C-4E6B-A1D3-F5D26DB0A93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DD5E-3FA1-3AD5-4BA4-6C47B4CC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B4E4-26CC-C35F-CD6D-AFF3845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3B0790-7AFA-4430-AE36-F4DD53B979F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895146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A8C4-2F83-2F00-6214-1AA425F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4170C-05CB-4266-B691-D5C4DA23B0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BFEC-D798-E98A-1333-76F59991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5D25-F1B9-E102-3C38-3E96880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57BE16-2676-49FD-89FB-EF3FC7C4951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16404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22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2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3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5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7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48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0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5D4-2420-6D8D-4060-5887E08F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9C2F55-5615-437A-8AFF-F5DD9AB682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A2CB-082C-9EFB-CDC4-B5FAB9E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3BC9-B007-F206-B4C8-ED26CF5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C7DA13-E791-4BD6-B4A1-FBB2EDF1665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577936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6E393-8132-2F5D-8C73-11D6E255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2E3C4-CBAC-43BD-A715-AB1045EF8DC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B131-622A-C088-C9D9-EC83D41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653D-92DC-7434-C53D-BD1D30FA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C58F1-A196-4DBF-BBF9-8D05FC5C46A5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55258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3" indent="0">
              <a:buNone/>
              <a:defRPr sz="1575" b="1"/>
            </a:lvl3pPr>
            <a:lvl4pPr marL="1224637" indent="0">
              <a:buNone/>
              <a:defRPr sz="1425" b="1"/>
            </a:lvl4pPr>
            <a:lvl5pPr marL="1632851" indent="0">
              <a:buNone/>
              <a:defRPr sz="1425" b="1"/>
            </a:lvl5pPr>
            <a:lvl6pPr marL="2041065" indent="0">
              <a:buNone/>
              <a:defRPr sz="1425" b="1"/>
            </a:lvl6pPr>
            <a:lvl7pPr marL="2449277" indent="0">
              <a:buNone/>
              <a:defRPr sz="1425" b="1"/>
            </a:lvl7pPr>
            <a:lvl8pPr marL="2857487" indent="0">
              <a:buNone/>
              <a:defRPr sz="1425" b="1"/>
            </a:lvl8pPr>
            <a:lvl9pPr marL="3265702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3" indent="0">
              <a:buNone/>
              <a:defRPr sz="1575" b="1"/>
            </a:lvl3pPr>
            <a:lvl4pPr marL="1224637" indent="0">
              <a:buNone/>
              <a:defRPr sz="1425" b="1"/>
            </a:lvl4pPr>
            <a:lvl5pPr marL="1632851" indent="0">
              <a:buNone/>
              <a:defRPr sz="1425" b="1"/>
            </a:lvl5pPr>
            <a:lvl6pPr marL="2041065" indent="0">
              <a:buNone/>
              <a:defRPr sz="1425" b="1"/>
            </a:lvl6pPr>
            <a:lvl7pPr marL="2449277" indent="0">
              <a:buNone/>
              <a:defRPr sz="1425" b="1"/>
            </a:lvl7pPr>
            <a:lvl8pPr marL="2857487" indent="0">
              <a:buNone/>
              <a:defRPr sz="1425" b="1"/>
            </a:lvl8pPr>
            <a:lvl9pPr marL="3265702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28AC8-E1BD-7548-B4BC-686AFD70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A37FF-F392-48DC-9B81-3CAC53581976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AA04C-E325-3E2A-C229-CFBF637A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04DB2-D8DC-A289-8EB2-B91B559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BD5BC0-50E1-482A-BCA5-77E555BD69B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53736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4FC9F-7270-D927-CD00-F958A23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4A30D-72CD-4EA6-B7DF-ED7A5ED181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8EF4-72A7-ECB1-A8B6-F0BE89D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DA1-F1A9-4DC8-D634-36BDE01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F2E17-A476-41D7-A508-FD86F7C54D2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349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8E872-AE3C-B76E-F2A9-EF73BECE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C6F33-1350-476C-871D-C892830B7A5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05493-692F-69D2-D1F1-FB03096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D8B20-15C0-EFE1-F97F-5C75A89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B6A45-C1E6-4B12-9621-CF95AF37E9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9364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3" indent="0">
              <a:buNone/>
              <a:defRPr sz="975"/>
            </a:lvl3pPr>
            <a:lvl4pPr marL="1224637" indent="0">
              <a:buNone/>
              <a:defRPr sz="825"/>
            </a:lvl4pPr>
            <a:lvl5pPr marL="1632851" indent="0">
              <a:buNone/>
              <a:defRPr sz="825"/>
            </a:lvl5pPr>
            <a:lvl6pPr marL="2041065" indent="0">
              <a:buNone/>
              <a:defRPr sz="825"/>
            </a:lvl6pPr>
            <a:lvl7pPr marL="2449277" indent="0">
              <a:buNone/>
              <a:defRPr sz="825"/>
            </a:lvl7pPr>
            <a:lvl8pPr marL="2857487" indent="0">
              <a:buNone/>
              <a:defRPr sz="825"/>
            </a:lvl8pPr>
            <a:lvl9pPr marL="326570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6F78E-8AFC-4CD3-3F66-1A5339C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110DD-5222-4CDA-B8E7-5E4CC2F1C76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D630A-C10F-D881-9A46-90FF08A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8BF0-1FB7-9EE6-CE70-DCB9BF32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1184A-D64D-41D9-AD6D-D8433CF14959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8173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83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14" indent="0">
              <a:buNone/>
              <a:defRPr sz="2550"/>
            </a:lvl2pPr>
            <a:lvl3pPr marL="816423" indent="0">
              <a:buNone/>
              <a:defRPr sz="2250"/>
            </a:lvl3pPr>
            <a:lvl4pPr marL="1224637" indent="0">
              <a:buNone/>
              <a:defRPr sz="1725"/>
            </a:lvl4pPr>
            <a:lvl5pPr marL="1632851" indent="0">
              <a:buNone/>
              <a:defRPr sz="1725"/>
            </a:lvl5pPr>
            <a:lvl6pPr marL="2041065" indent="0">
              <a:buNone/>
              <a:defRPr sz="1725"/>
            </a:lvl6pPr>
            <a:lvl7pPr marL="2449277" indent="0">
              <a:buNone/>
              <a:defRPr sz="1725"/>
            </a:lvl7pPr>
            <a:lvl8pPr marL="2857487" indent="0">
              <a:buNone/>
              <a:defRPr sz="1725"/>
            </a:lvl8pPr>
            <a:lvl9pPr marL="3265702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3" indent="0">
              <a:buNone/>
              <a:defRPr sz="975"/>
            </a:lvl3pPr>
            <a:lvl4pPr marL="1224637" indent="0">
              <a:buNone/>
              <a:defRPr sz="825"/>
            </a:lvl4pPr>
            <a:lvl5pPr marL="1632851" indent="0">
              <a:buNone/>
              <a:defRPr sz="825"/>
            </a:lvl5pPr>
            <a:lvl6pPr marL="2041065" indent="0">
              <a:buNone/>
              <a:defRPr sz="825"/>
            </a:lvl6pPr>
            <a:lvl7pPr marL="2449277" indent="0">
              <a:buNone/>
              <a:defRPr sz="825"/>
            </a:lvl7pPr>
            <a:lvl8pPr marL="2857487" indent="0">
              <a:buNone/>
              <a:defRPr sz="825"/>
            </a:lvl8pPr>
            <a:lvl9pPr marL="3265702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3956-6B5F-7FE8-8E6B-B3001B1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324F2-672B-4718-BD62-F193FEF40110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393F2-7619-5E00-46DE-B58B0B25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B665-DF4C-5423-4456-E38333DB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F99A4-E37D-44AD-BC3D-79E8C2E2B4E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593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4CDF-DCBF-E381-8986-C70638A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11F50-DE28-4E03-9B63-343436A8ED6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9518-69BC-BB0C-19E1-D1127156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0508-66C3-4032-5EF3-5F718DDC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B4F99-7350-4404-9B77-74CD2E81F97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62701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74647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269C-2E83-04DA-5A83-9FDC2B55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5A8E8-11C3-4885-8337-FC18BAA5B82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9F10-8285-F3FB-7C33-909DC8B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F5EB-3809-FD88-DD04-34142E07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7922B-093C-44C6-B5FF-B008B1031AF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42802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39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857C-5E31-1A48-09EE-78731D97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36CE4F-5F7C-4686-9F5A-8B24D0CCF0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9E96B-40BC-B7CD-E90E-1A02B1A8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5A3C8-C733-95C5-047C-D6A1824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B49C88-873B-418D-87C4-9CCD99470A4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534946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3AA53-AA87-A0E8-9209-0F5D090E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2836C4-DF67-49F2-B61C-CA3374E79F8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D6D3F-2073-F413-E652-3D3774A3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6C84B-2EE9-98B9-9463-8FEDBF1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7AD3F0-AFAF-4BC4-B20B-ECB5D572DCF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700734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399" cy="1362074"/>
          </a:xfrm>
        </p:spPr>
        <p:txBody>
          <a:bodyPr anchor="t"/>
          <a:lstStyle>
            <a:lvl1pPr algn="l">
              <a:defRPr sz="367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399" cy="1500187"/>
          </a:xfrm>
        </p:spPr>
        <p:txBody>
          <a:bodyPr anchor="b"/>
          <a:lstStyle>
            <a:lvl1pPr marL="0" indent="0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40821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81642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24642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3285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4107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49283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57497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26571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D962-676A-FB6C-BBF5-49C3BC73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8572BF-DC2E-4979-95AF-ED502364A66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DED4D-29B4-4804-AAB1-983602E5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7095F-FBCE-8723-671F-34E41CC9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0856B0-07C5-4231-8625-207B002208F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9380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550"/>
            </a:lvl1pPr>
            <a:lvl2pPr>
              <a:defRPr sz="2250"/>
            </a:lvl2pPr>
            <a:lvl3pPr>
              <a:defRPr sz="1725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ED64F-0236-1400-4811-AD41401F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E9152-253F-443C-8031-6097287BDF4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172EE-7A8C-1650-DB12-FCE0DFBC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1A317-58EF-A846-A2B6-2572053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66A680-120F-4734-A3B9-51076A822CC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59561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6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08214" indent="0">
              <a:buNone/>
              <a:defRPr sz="1725" b="1"/>
            </a:lvl2pPr>
            <a:lvl3pPr marL="816428" indent="0">
              <a:buNone/>
              <a:defRPr sz="1575" b="1"/>
            </a:lvl3pPr>
            <a:lvl4pPr marL="1224642" indent="0">
              <a:buNone/>
              <a:defRPr sz="1425" b="1"/>
            </a:lvl4pPr>
            <a:lvl5pPr marL="1632856" indent="0">
              <a:buNone/>
              <a:defRPr sz="1425" b="1"/>
            </a:lvl5pPr>
            <a:lvl6pPr marL="2041070" indent="0">
              <a:buNone/>
              <a:defRPr sz="1425" b="1"/>
            </a:lvl6pPr>
            <a:lvl7pPr marL="2449283" indent="0">
              <a:buNone/>
              <a:defRPr sz="1425" b="1"/>
            </a:lvl7pPr>
            <a:lvl8pPr marL="2857497" indent="0">
              <a:buNone/>
              <a:defRPr sz="1425" b="1"/>
            </a:lvl8pPr>
            <a:lvl9pPr marL="3265711" indent="0">
              <a:buNone/>
              <a:defRPr sz="14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250"/>
            </a:lvl1pPr>
            <a:lvl2pPr>
              <a:defRPr sz="1725"/>
            </a:lvl2pPr>
            <a:lvl3pPr>
              <a:defRPr sz="1575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D734A-6BE0-F202-A454-A970964E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64853-1759-4C88-9F38-024D067F036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9702A3-2866-0B00-E3CB-508629D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F6F5B-39B8-488C-FC5E-F951F3DE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27BB32-E245-4C49-A259-B7FE267E70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93958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11757-3F14-0782-4E58-870843A10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81D59-708A-41F4-A2E4-FE625FAC047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82996-F197-747A-128E-8C27DA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56833-8CDB-96E7-CBFB-682A4ABE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C8BE50-E788-4C31-9F42-F24E4041C4CF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66631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9CAC-5443-630C-E3D9-8B665246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1CCDC2-2018-4419-B1CD-10A61D77530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AC90C-19BB-2110-6356-33813667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A4357-24AF-12E8-D531-EA26E0C0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4AE4B1-4042-438E-8D13-543A0D3B0B03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5764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2850"/>
            </a:lvl1pPr>
            <a:lvl2pPr>
              <a:defRPr sz="2550"/>
            </a:lvl2pPr>
            <a:lvl3pPr>
              <a:defRPr sz="2250"/>
            </a:lvl3pPr>
            <a:lvl4pPr>
              <a:defRPr sz="1725"/>
            </a:lvl4pPr>
            <a:lvl5pPr>
              <a:defRPr sz="1725"/>
            </a:lvl5pPr>
            <a:lvl6pPr>
              <a:defRPr sz="1725"/>
            </a:lvl6pPr>
            <a:lvl7pPr>
              <a:defRPr sz="1725"/>
            </a:lvl7pPr>
            <a:lvl8pPr>
              <a:defRPr sz="1725"/>
            </a:lvl8pPr>
            <a:lvl9pPr>
              <a:defRPr sz="17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F4B-639E-EB80-21E4-1B32047EC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E99E1B-6E01-4E20-A0C2-94B354BCFD17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8EC12-6F8F-4F2F-6F20-BC33EFC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1E6E-5B36-04A8-80D9-8B656223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6A1D77-8171-421C-91EB-7F805B60814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863336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1725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50"/>
            </a:lvl1pPr>
            <a:lvl2pPr marL="408214" indent="0">
              <a:buNone/>
              <a:defRPr sz="2550"/>
            </a:lvl2pPr>
            <a:lvl3pPr marL="816428" indent="0">
              <a:buNone/>
              <a:defRPr sz="2250"/>
            </a:lvl3pPr>
            <a:lvl4pPr marL="1224642" indent="0">
              <a:buNone/>
              <a:defRPr sz="1725"/>
            </a:lvl4pPr>
            <a:lvl5pPr marL="1632856" indent="0">
              <a:buNone/>
              <a:defRPr sz="1725"/>
            </a:lvl5pPr>
            <a:lvl6pPr marL="2041070" indent="0">
              <a:buNone/>
              <a:defRPr sz="1725"/>
            </a:lvl6pPr>
            <a:lvl7pPr marL="2449283" indent="0">
              <a:buNone/>
              <a:defRPr sz="1725"/>
            </a:lvl7pPr>
            <a:lvl8pPr marL="2857497" indent="0">
              <a:buNone/>
              <a:defRPr sz="1725"/>
            </a:lvl8pPr>
            <a:lvl9pPr marL="3265711" indent="0">
              <a:buNone/>
              <a:defRPr sz="1725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275"/>
            </a:lvl1pPr>
            <a:lvl2pPr marL="408214" indent="0">
              <a:buNone/>
              <a:defRPr sz="1125"/>
            </a:lvl2pPr>
            <a:lvl3pPr marL="816428" indent="0">
              <a:buNone/>
              <a:defRPr sz="975"/>
            </a:lvl3pPr>
            <a:lvl4pPr marL="1224642" indent="0">
              <a:buNone/>
              <a:defRPr sz="825"/>
            </a:lvl4pPr>
            <a:lvl5pPr marL="1632856" indent="0">
              <a:buNone/>
              <a:defRPr sz="825"/>
            </a:lvl5pPr>
            <a:lvl6pPr marL="2041070" indent="0">
              <a:buNone/>
              <a:defRPr sz="825"/>
            </a:lvl6pPr>
            <a:lvl7pPr marL="2449283" indent="0">
              <a:buNone/>
              <a:defRPr sz="825"/>
            </a:lvl7pPr>
            <a:lvl8pPr marL="2857497" indent="0">
              <a:buNone/>
              <a:defRPr sz="825"/>
            </a:lvl8pPr>
            <a:lvl9pPr marL="3265711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A0AB7-21BB-0C42-79E9-1EBB6D65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689C5F-A0B8-4847-B51F-5691275FAD1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7D7A7-9656-A328-B708-0998F6BD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2AA8-7E44-3769-C70C-81074015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83E70D-3BB4-43B6-99B4-9388FFE00BD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06522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48B8-6937-AEAE-24BB-5B575D36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27C121-D121-40A2-A21A-6BF5D76539AB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B90A-D14E-E45F-8941-071D0DCF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7289F-453B-1338-95BC-F30DED2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C6F11E-F891-4B73-8989-8A7582666557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49229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992B-36A1-9472-D45F-2AB23B06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E72C5-ADB8-49FD-9C13-87909D7FF81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EDCDD-B163-53EF-7A42-D388101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4270B-0BCA-F620-C346-79265DAC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685800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1F098-FE8B-4118-8E40-0A92B2BCC9A1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10352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421929F-9114-073D-DEDB-08721809BF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3594368-E9F3-478D-B673-B0CB11AB1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DB12-5C35-F2BE-3185-6C14EA4F2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423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2715D5-C3CA-41C3-9D90-0EBAA5FC0A7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7614-53E3-1B20-D8FF-2AF587845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423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D8C-EB31-6A43-D9EF-1C0015FC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79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476053-433E-46B3-AED8-766E52309DD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96614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815579" rtl="0" eaLnBrk="0" fontAlgn="base" hangingPunct="0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2pPr>
      <a:lvl3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3pPr>
      <a:lvl4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4pPr>
      <a:lvl5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91" indent="-305991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9" indent="-254794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6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0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4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169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382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595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809" indent="-204108" algn="l" defTabSz="816423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23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1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65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7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487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02" algn="l" defTabSz="816423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2C6090E6-3573-CB23-9BAB-BE514CFC19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378C46CB-3619-CD7B-0475-093DFF74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E968C-AB16-D714-23E7-E25692B8B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96B807D-DC07-4DA6-B7AE-B9B005E4655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23D1E-68CE-3917-1057-EC592B8C6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816428" eaLnBrk="1" fontAlgn="auto" hangingPunct="1">
              <a:spcBef>
                <a:spcPts val="0"/>
              </a:spcBef>
              <a:spcAft>
                <a:spcPts val="0"/>
              </a:spcAft>
              <a:defRPr sz="1125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44EBC-1D64-5EBC-DF21-129C5E91C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815579" eaLnBrk="1" hangingPunct="1">
              <a:defRPr sz="11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841787-8DDD-4E01-91D1-54AB4CBB210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6086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15579" rtl="0" eaLnBrk="0" fontAlgn="base" hangingPunct="0">
        <a:spcBef>
          <a:spcPct val="0"/>
        </a:spcBef>
        <a:spcAft>
          <a:spcPct val="0"/>
        </a:spcAft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2pPr>
      <a:lvl3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3pPr>
      <a:lvl4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4pPr>
      <a:lvl5pPr algn="ctr" defTabSz="815579" rtl="0" eaLnBrk="0" fontAlgn="base" hangingPunct="0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5pPr>
      <a:lvl6pPr marL="3429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6pPr>
      <a:lvl7pPr marL="6858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7pPr>
      <a:lvl8pPr marL="10287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8pPr>
      <a:lvl9pPr marL="1371600" algn="ctr" defTabSz="815579" rtl="0" fontAlgn="base">
        <a:spcBef>
          <a:spcPct val="0"/>
        </a:spcBef>
        <a:spcAft>
          <a:spcPct val="0"/>
        </a:spcAft>
        <a:defRPr sz="39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05991" indent="-305991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9" indent="-254794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66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427560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25" kern="1200">
          <a:solidFill>
            <a:schemeClr val="tx1"/>
          </a:solidFill>
          <a:latin typeface="+mn-lt"/>
          <a:ea typeface="+mn-ea"/>
          <a:cs typeface="+mn-cs"/>
        </a:defRPr>
      </a:lvl4pPr>
      <a:lvl5pPr marL="1835944" indent="-203597" algn="l" defTabSz="81557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25" kern="1200">
          <a:solidFill>
            <a:schemeClr val="tx1"/>
          </a:solidFill>
          <a:latin typeface="+mn-lt"/>
          <a:ea typeface="+mn-ea"/>
          <a:cs typeface="+mn-cs"/>
        </a:defRPr>
      </a:lvl5pPr>
      <a:lvl6pPr marL="2245177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653391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3061605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469819" indent="-204108" algn="l" defTabSz="816428" rtl="0" eaLnBrk="1" latinLnBrk="0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14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428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642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856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070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283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497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5711" algn="l" defTabSz="816428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audio" Target="../media/media1.wav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3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9.xml"/><Relationship Id="rId18" Type="http://schemas.openxmlformats.org/officeDocument/2006/relationships/image" Target="../media/image5.png"/><Relationship Id="rId26" Type="http://schemas.openxmlformats.org/officeDocument/2006/relationships/image" Target="../media/image9.png"/><Relationship Id="rId3" Type="http://schemas.openxmlformats.org/officeDocument/2006/relationships/audio" Target="NULL" TargetMode="External"/><Relationship Id="rId21" Type="http://schemas.microsoft.com/office/2007/relationships/hdphoto" Target="../media/hdphoto4.wdp"/><Relationship Id="rId34" Type="http://schemas.openxmlformats.org/officeDocument/2006/relationships/image" Target="../media/image21.GIF"/><Relationship Id="rId7" Type="http://schemas.microsoft.com/office/2007/relationships/hdphoto" Target="../media/hdphoto1.wdp"/><Relationship Id="rId12" Type="http://schemas.openxmlformats.org/officeDocument/2006/relationships/slide" Target="slide6.xml"/><Relationship Id="rId17" Type="http://schemas.microsoft.com/office/2007/relationships/hdphoto" Target="../media/hdphoto2.wdp"/><Relationship Id="rId25" Type="http://schemas.microsoft.com/office/2007/relationships/hdphoto" Target="../media/hdphoto6.wdp"/><Relationship Id="rId33" Type="http://schemas.openxmlformats.org/officeDocument/2006/relationships/image" Target="../media/image20.GIF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29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11" Type="http://schemas.openxmlformats.org/officeDocument/2006/relationships/slide" Target="slide5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15" Type="http://schemas.openxmlformats.org/officeDocument/2006/relationships/slide" Target="slide7.xml"/><Relationship Id="rId23" Type="http://schemas.microsoft.com/office/2007/relationships/hdphoto" Target="../media/hdphoto5.wdp"/><Relationship Id="rId28" Type="http://schemas.openxmlformats.org/officeDocument/2006/relationships/image" Target="../media/image11.png"/><Relationship Id="rId10" Type="http://schemas.microsoft.com/office/2007/relationships/hdphoto" Target="../media/hdphoto8.wdp"/><Relationship Id="rId19" Type="http://schemas.microsoft.com/office/2007/relationships/hdphoto" Target="../media/hdphoto3.wdp"/><Relationship Id="rId31" Type="http://schemas.openxmlformats.org/officeDocument/2006/relationships/image" Target="../media/image14.png"/><Relationship Id="rId4" Type="http://schemas.microsoft.com/office/2007/relationships/media" Target="../media/media3.mp3"/><Relationship Id="rId9" Type="http://schemas.openxmlformats.org/officeDocument/2006/relationships/image" Target="../media/image19.png"/><Relationship Id="rId14" Type="http://schemas.openxmlformats.org/officeDocument/2006/relationships/slide" Target="slide8.xml"/><Relationship Id="rId22" Type="http://schemas.openxmlformats.org/officeDocument/2006/relationships/image" Target="../media/image7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8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>
            <a:extLst>
              <a:ext uri="{FF2B5EF4-FFF2-40B4-BE49-F238E27FC236}">
                <a16:creationId xmlns:a16="http://schemas.microsoft.com/office/drawing/2014/main" id="{ACAC20AB-916E-6279-CEDB-6E7BFE61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" y="857250"/>
            <a:ext cx="907179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2">
            <a:extLst>
              <a:ext uri="{FF2B5EF4-FFF2-40B4-BE49-F238E27FC236}">
                <a16:creationId xmlns:a16="http://schemas.microsoft.com/office/drawing/2014/main" id="{2C0BEA9C-9A93-14F2-09E6-D6658FE47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1700" y="3200400"/>
            <a:ext cx="42291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5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SG" sz="5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33">
            <a:extLst>
              <a:ext uri="{FF2B5EF4-FFF2-40B4-BE49-F238E27FC236}">
                <a16:creationId xmlns:a16="http://schemas.microsoft.com/office/drawing/2014/main" id="{63D632E4-4F1D-A8A3-3CB3-47F5C3B90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211366"/>
            <a:ext cx="7353300" cy="73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35" tIns="72569" rIns="145135" bIns="72569">
            <a:spAutoFit/>
          </a:bodyPr>
          <a:lstStyle>
            <a:lvl1pPr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15579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825" b="1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Hồng Loan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zV025-165">
            <a:extLst>
              <a:ext uri="{FF2B5EF4-FFF2-40B4-BE49-F238E27FC236}">
                <a16:creationId xmlns:a16="http://schemas.microsoft.com/office/drawing/2014/main" id="{B5A8FA08-D4F3-D001-D083-21274027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29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63AE944-61B1-C2AB-C448-EC037E6BBD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1085850"/>
            <a:ext cx="853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15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Chân thành cảm ơn quý thầy, cô cùng các em</a:t>
            </a:r>
            <a:endParaRPr lang="en-SG" sz="315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id="{D587894D-2092-6371-1A4B-BDC5A79E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429000"/>
            <a:ext cx="3352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sz="135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biệt!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382" y="1026878"/>
            <a:ext cx="801693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500" b="1" dirty="0">
                <a:latin typeface="Arial" panose="020B0604020202020204" pitchFamily="34" charset="0"/>
                <a:cs typeface="Arial" panose="020B0604020202020204" pitchFamily="34" charset="0"/>
              </a:rPr>
              <a:t>GIẢI CỨU DÒNG SÔNG</a:t>
            </a:r>
          </a:p>
        </p:txBody>
      </p:sp>
      <p:pic>
        <p:nvPicPr>
          <p:cNvPr id="29" name="Picture 11" descr="C:\Users\ADMIN\Desktop\Tai nguyen thiet ke tro choi\Angry birds epic birds\1505573783630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27" y="2092681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85326" y="412871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800" numSld="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6" y="451129"/>
            <a:ext cx="8250055" cy="40731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3610" y="830794"/>
            <a:ext cx="7156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sông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phố</a:t>
            </a:r>
            <a:r>
              <a:rPr lang="en-US" sz="3600" dirty="0"/>
              <a:t> </a:t>
            </a:r>
            <a:r>
              <a:rPr lang="en-US" sz="3600" dirty="0" err="1"/>
              <a:t>đang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/>
              <a:t>ô </a:t>
            </a:r>
            <a:r>
              <a:rPr lang="en-US" sz="3600" dirty="0" err="1"/>
              <a:t>nhiễm</a:t>
            </a:r>
            <a:r>
              <a:rPr lang="en-US" sz="3600" dirty="0"/>
              <a:t> </a:t>
            </a:r>
            <a:r>
              <a:rPr lang="en-US" sz="3600" dirty="0" err="1"/>
              <a:t>nghiêm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r>
              <a:rPr lang="en-US" sz="3600" dirty="0"/>
              <a:t> </a:t>
            </a:r>
            <a:r>
              <a:rPr lang="en-US" sz="3600" dirty="0" err="1"/>
              <a:t>bởi</a:t>
            </a:r>
            <a:r>
              <a:rPr lang="en-US" sz="3600" dirty="0"/>
              <a:t> </a:t>
            </a:r>
            <a:r>
              <a:rPr lang="en-US" sz="3600" dirty="0" err="1"/>
              <a:t>rác</a:t>
            </a:r>
            <a:r>
              <a:rPr lang="en-US" sz="3600" dirty="0"/>
              <a:t> </a:t>
            </a:r>
            <a:r>
              <a:rPr lang="en-US" sz="3600" dirty="0" err="1"/>
              <a:t>thải</a:t>
            </a:r>
            <a:r>
              <a:rPr lang="en-US" sz="3600" dirty="0"/>
              <a:t>.</a:t>
            </a:r>
          </a:p>
          <a:p>
            <a:pPr algn="ctr"/>
            <a:br>
              <a:rPr lang="en-US" sz="3600" dirty="0"/>
            </a:b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môi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sạch</a:t>
            </a:r>
            <a:r>
              <a:rPr lang="en-US" sz="3600" dirty="0"/>
              <a:t> </a:t>
            </a:r>
            <a:r>
              <a:rPr lang="en-US" sz="3600" dirty="0" err="1"/>
              <a:t>dòng</a:t>
            </a:r>
            <a:r>
              <a:rPr lang="en-US" sz="3600" dirty="0"/>
              <a:t> </a:t>
            </a:r>
            <a:r>
              <a:rPr lang="en-US" sz="3600" dirty="0" err="1"/>
              <a:t>sông</a:t>
            </a:r>
            <a:r>
              <a:rPr lang="en-US" sz="3600" dirty="0"/>
              <a:t> </a:t>
            </a:r>
          </a:p>
          <a:p>
            <a:pPr algn="ctr"/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.</a:t>
            </a:r>
          </a:p>
        </p:txBody>
      </p:sp>
      <p:pic>
        <p:nvPicPr>
          <p:cNvPr id="23" name="Picture 2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Picture 19" descr="C:\Users\ADMIN\Desktop\Tai nguyen thiet ke tro choi\Angry birds epic birds\1505573783630 (2aA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333" y1="7763" x2="22222" y2="44292"/>
                        <a14:foregroundMark x1="7222" y1="7763" x2="95556" y2="9589"/>
                        <a14:foregroundMark x1="21111" y1="4110" x2="90556" y2="4110"/>
                        <a14:foregroundMark x1="95000" y1="12329" x2="97778" y2="85388"/>
                        <a14:foregroundMark x1="16667" y1="14155" x2="98333" y2="24201"/>
                        <a14:foregroundMark x1="7778" y1="5023" x2="2778" y2="39726"/>
                        <a14:foregroundMark x1="2778" y1="38813" x2="3889" y2="85388"/>
                        <a14:foregroundMark x1="1667" y1="85388" x2="6111" y2="93607"/>
                        <a14:foregroundMark x1="7778" y1="91781" x2="68889" y2="92694"/>
                        <a14:foregroundMark x1="67778" y1="93607" x2="92222" y2="97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"/>
            <a:ext cx="990600" cy="5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>
            <a:hlinkClick r:id="rId11" action="ppaction://hlinksldjump"/>
          </p:cNvPr>
          <p:cNvSpPr/>
          <p:nvPr/>
        </p:nvSpPr>
        <p:spPr>
          <a:xfrm>
            <a:off x="1610153" y="66543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Oval 34">
            <a:hlinkClick r:id="rId12" action="ppaction://hlinksldjump"/>
          </p:cNvPr>
          <p:cNvSpPr/>
          <p:nvPr/>
        </p:nvSpPr>
        <p:spPr>
          <a:xfrm>
            <a:off x="2287099" y="40097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Oval 35">
            <a:hlinkClick r:id="rId13" action="ppaction://hlinksldjump"/>
          </p:cNvPr>
          <p:cNvSpPr/>
          <p:nvPr/>
        </p:nvSpPr>
        <p:spPr>
          <a:xfrm>
            <a:off x="2950023" y="66543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Oval 36">
            <a:hlinkClick r:id="rId14" action="ppaction://hlinksldjump"/>
          </p:cNvPr>
          <p:cNvSpPr/>
          <p:nvPr/>
        </p:nvSpPr>
        <p:spPr>
          <a:xfrm>
            <a:off x="3585127" y="66544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Oval 37">
            <a:hlinkClick r:id="rId15" action="ppaction://hlinksldjump"/>
          </p:cNvPr>
          <p:cNvSpPr/>
          <p:nvPr/>
        </p:nvSpPr>
        <p:spPr>
          <a:xfrm>
            <a:off x="4288665" y="66544"/>
            <a:ext cx="566670" cy="553791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28">
            <a:off x="1333926" y="4732589"/>
            <a:ext cx="528899" cy="504914"/>
          </a:xfrm>
          <a:prstGeom prst="rect">
            <a:avLst/>
          </a:prstGeom>
        </p:spPr>
      </p:pic>
      <p:pic>
        <p:nvPicPr>
          <p:cNvPr id="4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2298575" y="4639260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5" y="4828223"/>
            <a:ext cx="670581" cy="5794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5021491"/>
            <a:ext cx="534164" cy="3814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18" y="4410709"/>
            <a:ext cx="552537" cy="4649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9" y="4433519"/>
            <a:ext cx="5221164" cy="158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76">
            <a:off x="5536944" y="5418088"/>
            <a:ext cx="528899" cy="5049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25" y="5821715"/>
            <a:ext cx="534164" cy="3814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4" y="5934708"/>
            <a:ext cx="552537" cy="46490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149" y="5999335"/>
            <a:ext cx="670581" cy="579425"/>
          </a:xfrm>
          <a:prstGeom prst="rect">
            <a:avLst/>
          </a:prstGeom>
        </p:spPr>
      </p:pic>
      <p:pic>
        <p:nvPicPr>
          <p:cNvPr id="49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6389" b="68519" l="52500" r="71500">
                        <a14:backgroundMark x1="49500" y1="60833" x2="77200" y2="6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90" t="45401" r="28137" b="38967"/>
          <a:stretch>
            <a:fillRect/>
          </a:stretch>
        </p:blipFill>
        <p:spPr bwMode="auto">
          <a:xfrm>
            <a:off x="7302839" y="5300379"/>
            <a:ext cx="598257" cy="5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390339" y="3332722"/>
            <a:ext cx="609600" cy="609600"/>
          </a:xfrm>
          <a:prstGeom prst="rect">
            <a:avLst/>
          </a:prstGeom>
        </p:spPr>
      </p:pic>
      <p:pic>
        <p:nvPicPr>
          <p:cNvPr id="51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542739" y="3485122"/>
            <a:ext cx="609600" cy="609600"/>
          </a:xfrm>
          <a:prstGeom prst="rect">
            <a:avLst/>
          </a:prstGeom>
        </p:spPr>
      </p:pic>
      <p:pic>
        <p:nvPicPr>
          <p:cNvPr id="52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695139" y="3637522"/>
            <a:ext cx="609600" cy="609600"/>
          </a:xfrm>
          <a:prstGeom prst="rect">
            <a:avLst/>
          </a:prstGeom>
        </p:spPr>
      </p:pic>
      <p:pic>
        <p:nvPicPr>
          <p:cNvPr id="53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847539" y="3789922"/>
            <a:ext cx="609600" cy="609600"/>
          </a:xfrm>
          <a:prstGeom prst="rect">
            <a:avLst/>
          </a:prstGeom>
        </p:spPr>
      </p:pic>
      <p:pic>
        <p:nvPicPr>
          <p:cNvPr id="54" name="Tieng vo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999939" y="3942322"/>
            <a:ext cx="609600" cy="609600"/>
          </a:xfrm>
          <a:prstGeom prst="rect">
            <a:avLst/>
          </a:prstGeom>
        </p:spPr>
      </p:pic>
      <p:pic>
        <p:nvPicPr>
          <p:cNvPr id="6" name="Tieng Vo Tay t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10.25"/>
                </p14:media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390339" y="5365745"/>
            <a:ext cx="609600" cy="609600"/>
          </a:xfrm>
          <a:prstGeom prst="rect">
            <a:avLst/>
          </a:prstGeom>
        </p:spPr>
      </p:pic>
      <p:pic>
        <p:nvPicPr>
          <p:cNvPr id="2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-74911" y="544762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ình ảnh có liên quan"/>
          <p:cNvPicPr>
            <a:picLocks noChangeAspect="1" noChangeArrowheads="1" noCrop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4384872" y="-85352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44083" y="1605834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72066 0.00532 " pathEditMode="relative" rAng="0" ptsTypes="AA">
                                      <p:cBhvr>
                                        <p:cTn id="24" dur="5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24" y="2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93091 0.0338 " pathEditMode="relative" rAng="0" ptsTypes="AA">
                                      <p:cBhvr>
                                        <p:cTn id="26" dur="5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45" y="1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53906 0.04236 " pathEditMode="relative" rAng="0" ptsTypes="AA">
                                      <p:cBhvr>
                                        <p:cTn id="28" dur="4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89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89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89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89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89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10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2" y="879022"/>
            <a:ext cx="8250055" cy="37719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7942" y="1980142"/>
            <a:ext cx="7228114" cy="249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 ương Đảng quyết định mở đường Trường Sơn vào ngày, tháng, năm nào?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6" y="1192967"/>
            <a:ext cx="8250055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1298" y="2213478"/>
            <a:ext cx="5847869" cy="249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sao nói ngày 25 - 4 - 1976 là ngày vui nhất của nhân dân ta?</a:t>
            </a:r>
            <a:endParaRPr lang="en-SG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3" y="1223393"/>
            <a:ext cx="8250055" cy="3771900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7943" y="2263092"/>
            <a:ext cx="7228114" cy="218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Hiệp định Pa-ri được kí kết vào thời gian nào?</a:t>
            </a:r>
            <a:endParaRPr lang="en-SG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4" y="1231145"/>
            <a:ext cx="8250055" cy="3771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43000" y="1905000"/>
            <a:ext cx="6569012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Bình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0"/>
            <a:ext cx="9144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25" y="893197"/>
            <a:ext cx="8250055" cy="4715435"/>
          </a:xfrm>
          <a:prstGeom prst="rect">
            <a:avLst/>
          </a:prstGeom>
        </p:spPr>
      </p:pic>
      <p:pic>
        <p:nvPicPr>
          <p:cNvPr id="31" name="Picture 3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73032" y="6157834"/>
            <a:ext cx="874458" cy="638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5672" y="2057400"/>
            <a:ext cx="7513960" cy="1665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600" b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 Trường Sơn còn có tên gọi khác là gì?</a:t>
            </a:r>
            <a:endParaRPr lang="en-SG" sz="280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447678-B8C9-461C-893B-5D7CAB5ED1B0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AE8640-23B2-44D7-96C3-3F499280C9F4}"/>
  <p:tag name="GENSWF_ADVANCE_TIME" val="5"/>
  <p:tag name="ISPRING_CUSTOM_TIMING_USED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156</Words>
  <Application>Microsoft Office PowerPoint</Application>
  <PresentationFormat>On-screen Show (4:3)</PresentationFormat>
  <Paragraphs>23</Paragraphs>
  <Slides>10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Thị Hồng Loan</cp:lastModifiedBy>
  <cp:revision>15</cp:revision>
  <dcterms:created xsi:type="dcterms:W3CDTF">2020-08-12T11:52:00Z</dcterms:created>
  <dcterms:modified xsi:type="dcterms:W3CDTF">2024-05-14T13:27:07Z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