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5" r:id="rId2"/>
    <p:sldMasterId id="2147483687" r:id="rId3"/>
  </p:sldMasterIdLst>
  <p:notesMasterIdLst>
    <p:notesMasterId r:id="rId12"/>
  </p:notesMasterIdLst>
  <p:sldIdLst>
    <p:sldId id="728" r:id="rId4"/>
    <p:sldId id="306" r:id="rId5"/>
    <p:sldId id="307" r:id="rId6"/>
    <p:sldId id="308" r:id="rId7"/>
    <p:sldId id="309" r:id="rId8"/>
    <p:sldId id="310" r:id="rId9"/>
    <p:sldId id="311" r:id="rId10"/>
    <p:sldId id="73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D7DC0AD-8441-64D7-63EE-1D953226E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482B517-19CF-AB37-2D57-8EE6FBD1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C1FCF84-80BB-7940-690B-DD9675D47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1538C-821C-453E-8ED3-330ED6E98795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3111-B55B-CDCF-0487-A0C21F8F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8FBB6D-A93C-4E6B-A1D3-F5D26DB0A93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DD5E-3FA1-3AD5-4BA4-6C47B4CC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B4E4-26CC-C35F-CD6D-AFF3845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3B0790-7AFA-4430-AE36-F4DD53B979F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68398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A8C4-2F83-2F00-6214-1AA425F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4170C-05CB-4266-B691-D5C4DA23B0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BFEC-D798-E98A-1333-76F59991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5D25-F1B9-E102-3C38-3E96880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57BE16-2676-49FD-89FB-EF3FC7C4951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50307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2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3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5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7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48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0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5D4-2420-6D8D-4060-5887E08F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9C2F55-5615-437A-8AFF-F5DD9AB682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A2CB-082C-9EFB-CDC4-B5FAB9E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3BC9-B007-F206-B4C8-ED26CF5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C7DA13-E791-4BD6-B4A1-FBB2EDF1665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00419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6E393-8132-2F5D-8C73-11D6E255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2E3C4-CBAC-43BD-A715-AB1045EF8DC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B131-622A-C088-C9D9-EC83D41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653D-92DC-7434-C53D-BD1D30FA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C58F1-A196-4DBF-BBF9-8D05FC5C46A5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04528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3" indent="0">
              <a:buNone/>
              <a:defRPr sz="1575" b="1"/>
            </a:lvl3pPr>
            <a:lvl4pPr marL="1224637" indent="0">
              <a:buNone/>
              <a:defRPr sz="1425" b="1"/>
            </a:lvl4pPr>
            <a:lvl5pPr marL="1632851" indent="0">
              <a:buNone/>
              <a:defRPr sz="1425" b="1"/>
            </a:lvl5pPr>
            <a:lvl6pPr marL="2041065" indent="0">
              <a:buNone/>
              <a:defRPr sz="1425" b="1"/>
            </a:lvl6pPr>
            <a:lvl7pPr marL="2449277" indent="0">
              <a:buNone/>
              <a:defRPr sz="1425" b="1"/>
            </a:lvl7pPr>
            <a:lvl8pPr marL="2857487" indent="0">
              <a:buNone/>
              <a:defRPr sz="1425" b="1"/>
            </a:lvl8pPr>
            <a:lvl9pPr marL="3265702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3" indent="0">
              <a:buNone/>
              <a:defRPr sz="1575" b="1"/>
            </a:lvl3pPr>
            <a:lvl4pPr marL="1224637" indent="0">
              <a:buNone/>
              <a:defRPr sz="1425" b="1"/>
            </a:lvl4pPr>
            <a:lvl5pPr marL="1632851" indent="0">
              <a:buNone/>
              <a:defRPr sz="1425" b="1"/>
            </a:lvl5pPr>
            <a:lvl6pPr marL="2041065" indent="0">
              <a:buNone/>
              <a:defRPr sz="1425" b="1"/>
            </a:lvl6pPr>
            <a:lvl7pPr marL="2449277" indent="0">
              <a:buNone/>
              <a:defRPr sz="1425" b="1"/>
            </a:lvl7pPr>
            <a:lvl8pPr marL="2857487" indent="0">
              <a:buNone/>
              <a:defRPr sz="1425" b="1"/>
            </a:lvl8pPr>
            <a:lvl9pPr marL="3265702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28AC8-E1BD-7548-B4BC-686AFD70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A37FF-F392-48DC-9B81-3CAC53581976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AA04C-E325-3E2A-C229-CFBF637A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04DB2-D8DC-A289-8EB2-B91B559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BD5BC0-50E1-482A-BCA5-77E555BD69B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45270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4FC9F-7270-D927-CD00-F958A23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4A30D-72CD-4EA6-B7DF-ED7A5ED181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8EF4-72A7-ECB1-A8B6-F0BE89D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DA1-F1A9-4DC8-D634-36BDE01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F2E17-A476-41D7-A508-FD86F7C54D2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65614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8E872-AE3C-B76E-F2A9-EF73BECE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C6F33-1350-476C-871D-C892830B7A5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05493-692F-69D2-D1F1-FB03096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D8B20-15C0-EFE1-F97F-5C75A89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B6A45-C1E6-4B12-9621-CF95AF37E9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046743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3" indent="0">
              <a:buNone/>
              <a:defRPr sz="975"/>
            </a:lvl3pPr>
            <a:lvl4pPr marL="1224637" indent="0">
              <a:buNone/>
              <a:defRPr sz="825"/>
            </a:lvl4pPr>
            <a:lvl5pPr marL="1632851" indent="0">
              <a:buNone/>
              <a:defRPr sz="825"/>
            </a:lvl5pPr>
            <a:lvl6pPr marL="2041065" indent="0">
              <a:buNone/>
              <a:defRPr sz="825"/>
            </a:lvl6pPr>
            <a:lvl7pPr marL="2449277" indent="0">
              <a:buNone/>
              <a:defRPr sz="825"/>
            </a:lvl7pPr>
            <a:lvl8pPr marL="2857487" indent="0">
              <a:buNone/>
              <a:defRPr sz="825"/>
            </a:lvl8pPr>
            <a:lvl9pPr marL="326570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6F78E-8AFC-4CD3-3F66-1A5339C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110DD-5222-4CDA-B8E7-5E4CC2F1C76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D630A-C10F-D881-9A46-90FF08A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8BF0-1FB7-9EE6-CE70-DCB9BF32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1184A-D64D-41D9-AD6D-D8433CF14959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226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14" indent="0">
              <a:buNone/>
              <a:defRPr sz="2550"/>
            </a:lvl2pPr>
            <a:lvl3pPr marL="816423" indent="0">
              <a:buNone/>
              <a:defRPr sz="2250"/>
            </a:lvl3pPr>
            <a:lvl4pPr marL="1224637" indent="0">
              <a:buNone/>
              <a:defRPr sz="1725"/>
            </a:lvl4pPr>
            <a:lvl5pPr marL="1632851" indent="0">
              <a:buNone/>
              <a:defRPr sz="1725"/>
            </a:lvl5pPr>
            <a:lvl6pPr marL="2041065" indent="0">
              <a:buNone/>
              <a:defRPr sz="1725"/>
            </a:lvl6pPr>
            <a:lvl7pPr marL="2449277" indent="0">
              <a:buNone/>
              <a:defRPr sz="1725"/>
            </a:lvl7pPr>
            <a:lvl8pPr marL="2857487" indent="0">
              <a:buNone/>
              <a:defRPr sz="1725"/>
            </a:lvl8pPr>
            <a:lvl9pPr marL="3265702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3" indent="0">
              <a:buNone/>
              <a:defRPr sz="975"/>
            </a:lvl3pPr>
            <a:lvl4pPr marL="1224637" indent="0">
              <a:buNone/>
              <a:defRPr sz="825"/>
            </a:lvl4pPr>
            <a:lvl5pPr marL="1632851" indent="0">
              <a:buNone/>
              <a:defRPr sz="825"/>
            </a:lvl5pPr>
            <a:lvl6pPr marL="2041065" indent="0">
              <a:buNone/>
              <a:defRPr sz="825"/>
            </a:lvl6pPr>
            <a:lvl7pPr marL="2449277" indent="0">
              <a:buNone/>
              <a:defRPr sz="825"/>
            </a:lvl7pPr>
            <a:lvl8pPr marL="2857487" indent="0">
              <a:buNone/>
              <a:defRPr sz="825"/>
            </a:lvl8pPr>
            <a:lvl9pPr marL="326570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3956-6B5F-7FE8-8E6B-B3001B1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324F2-672B-4718-BD62-F193FEF40110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393F2-7619-5E00-46DE-B58B0B25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B665-DF4C-5423-4456-E38333DB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F99A4-E37D-44AD-BC3D-79E8C2E2B4E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8491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4CDF-DCBF-E381-8986-C70638A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11F50-DE28-4E03-9B63-343436A8ED6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9518-69BC-BB0C-19E1-D1127156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0508-66C3-4032-5EF3-5F718DDC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B4F99-7350-4404-9B77-74CD2E81F97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5783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47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269C-2E83-04DA-5A83-9FDC2B55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5A8E8-11C3-4885-8337-FC18BAA5B82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9F10-8285-F3FB-7C33-909DC8B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F5EB-3809-FD88-DD04-34142E07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7922B-093C-44C6-B5FF-B008B1031AF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39922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5770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26365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7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2537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528460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03274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413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969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23311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14" indent="0">
              <a:buNone/>
              <a:defRPr sz="2550"/>
            </a:lvl2pPr>
            <a:lvl3pPr marL="816428" indent="0">
              <a:buNone/>
              <a:defRPr sz="2250"/>
            </a:lvl3pPr>
            <a:lvl4pPr marL="1224642" indent="0">
              <a:buNone/>
              <a:defRPr sz="1725"/>
            </a:lvl4pPr>
            <a:lvl5pPr marL="1632856" indent="0">
              <a:buNone/>
              <a:defRPr sz="1725"/>
            </a:lvl5pPr>
            <a:lvl6pPr marL="2041070" indent="0">
              <a:buNone/>
              <a:defRPr sz="1725"/>
            </a:lvl6pPr>
            <a:lvl7pPr marL="2449283" indent="0">
              <a:buNone/>
              <a:defRPr sz="1725"/>
            </a:lvl7pPr>
            <a:lvl8pPr marL="2857497" indent="0">
              <a:buNone/>
              <a:defRPr sz="1725"/>
            </a:lvl8pPr>
            <a:lvl9pPr marL="3265711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80728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193990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2205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5/14/2024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421929F-9114-073D-DEDB-08721809BF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3594368-E9F3-478D-B673-B0CB11AB1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DB12-5C35-F2BE-3185-6C14EA4F2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423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2715D5-C3CA-41C3-9D90-0EBAA5FC0A7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7614-53E3-1B20-D8FF-2AF587845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423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D8C-EB31-6A43-D9EF-1C0015FC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79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476053-433E-46B3-AED8-766E52309DD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7913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15579" rtl="0" eaLnBrk="0" fontAlgn="base" hangingPunct="0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2pPr>
      <a:lvl3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3pPr>
      <a:lvl4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4pPr>
      <a:lvl5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91" indent="-305991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9" indent="-254794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6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0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4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9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2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595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809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23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1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5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7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48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2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79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10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815579" rtl="0" eaLnBrk="0" fontAlgn="base" hangingPunct="0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2pPr>
      <a:lvl3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3pPr>
      <a:lvl4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4pPr>
      <a:lvl5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91" indent="-305991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9" indent="-254794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6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0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4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7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slide" Target="slide3.xml"/><Relationship Id="rId17" Type="http://schemas.microsoft.com/office/2007/relationships/hdphoto" Target="../media/hdphoto11.wdp"/><Relationship Id="rId25" Type="http://schemas.microsoft.com/office/2007/relationships/hdphoto" Target="../media/hdphoto14.wdp"/><Relationship Id="rId2" Type="http://schemas.openxmlformats.org/officeDocument/2006/relationships/image" Target="../media/image11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microsoft.com/office/2007/relationships/hdphoto" Target="../media/hdphoto13.wdp"/><Relationship Id="rId10" Type="http://schemas.openxmlformats.org/officeDocument/2006/relationships/image" Target="../media/image16.png"/><Relationship Id="rId19" Type="http://schemas.microsoft.com/office/2007/relationships/hdphoto" Target="../media/hdphoto12.wdp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5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microsoft.com/office/2007/relationships/hdphoto" Target="../media/hdphoto17.wdp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5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microsoft.com/office/2007/relationships/hdphoto" Target="../media/hdphoto17.wdp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5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microsoft.com/office/2007/relationships/hdphoto" Target="../media/hdphoto17.wdp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>
            <a:extLst>
              <a:ext uri="{FF2B5EF4-FFF2-40B4-BE49-F238E27FC236}">
                <a16:creationId xmlns:a16="http://schemas.microsoft.com/office/drawing/2014/main" id="{ACAC20AB-916E-6279-CEDB-6E7BFE61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" y="857251"/>
            <a:ext cx="8929762" cy="44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2">
            <a:extLst>
              <a:ext uri="{FF2B5EF4-FFF2-40B4-BE49-F238E27FC236}">
                <a16:creationId xmlns:a16="http://schemas.microsoft.com/office/drawing/2014/main" id="{2C0BEA9C-9A93-14F2-09E6-D6658FE47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00400"/>
            <a:ext cx="42291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SG" sz="5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33">
            <a:extLst>
              <a:ext uri="{FF2B5EF4-FFF2-40B4-BE49-F238E27FC236}">
                <a16:creationId xmlns:a16="http://schemas.microsoft.com/office/drawing/2014/main" id="{63D632E4-4F1D-A8A3-3CB3-47F5C3B90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164" y="5208422"/>
            <a:ext cx="7353300" cy="7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35" tIns="72569" rIns="145135" bIns="72569">
            <a:spAutoFit/>
          </a:bodyPr>
          <a:lstStyle>
            <a:lvl1pPr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57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825" b="1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Hồng Loan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9144000" cy="60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348213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1" y="1005913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3" y="297011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426760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5" y="259280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144133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3" y="1328856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</a:rPr>
              <a:t>GIẢI CỨU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2823040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77400" y="5362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2860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1" y="2949576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25601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4016124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305717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4096602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762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55132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16401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7" y="416401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452704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442526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9122" y="4120992"/>
            <a:ext cx="1704023" cy="1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3581401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814881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2676138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955050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3263623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662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8" y="5266944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9387"/>
            <a:ext cx="6248400" cy="20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2627" y="83596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1 phút 30 giây = .................phút</a:t>
            </a:r>
            <a:endParaRPr lang="en-US" sz="32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8" y="5266944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5719"/>
            <a:ext cx="6248400" cy="23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95500" y="9906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3200">
                <a:latin typeface="Times New Roman" panose="02020603050405020304" pitchFamily="18" charset="0"/>
                <a:ea typeface="Times New Roman" panose="02020603050405020304" pitchFamily="18" charset="0"/>
              </a:rPr>
              <a:t>67,19  x  0,01 =........................... </a:t>
            </a:r>
            <a:endParaRPr lang="en-US" sz="32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pic>
        <p:nvPicPr>
          <p:cNvPr id="9" name="Picture 2" descr="C:\Users\ADMIN\Desktop\Giai cuu con vat\depositphotos_8033217-stock-illustration-cartoon-hunter-with-a-blunderbus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8" y="5266944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22937"/>
            <a:ext cx="6248400" cy="27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1127" y="99060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pt-BR" sz="3600">
                <a:latin typeface="Times New Roman" panose="02020603050405020304" pitchFamily="18" charset="0"/>
                <a:ea typeface="Times New Roman" panose="02020603050405020304" pitchFamily="18" charset="0"/>
              </a:rPr>
              <a:t>521,45 x 100 =..........................</a:t>
            </a:r>
            <a:endParaRPr lang="en-US" sz="3600" b="1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pic>
        <p:nvPicPr>
          <p:cNvPr id="11" name="Picture 2" descr="C:\Users\ADMIN\Desktop\Giai cuu con vat\depositphotos_8033217-stock-illustration-cartoon-hunter-with-a-blunderbus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41378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8" y="5266944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8787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76" y="589771"/>
            <a:ext cx="7675405" cy="29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143001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Diện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lập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phương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5cm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charset="0"/>
              </a:rPr>
              <a:t>?</a:t>
            </a:r>
          </a:p>
        </p:txBody>
      </p:sp>
      <p:pic>
        <p:nvPicPr>
          <p:cNvPr id="11" name="Picture 2" descr="C:\Users\ADMIN\Desktop\Giai cuu con vat\depositphotos_8033217-stock-illustration-cartoon-hunter-with-a-blunderbus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414690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35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SG" sz="135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447678-B8C9-461C-893B-5D7CAB5ED1B0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63</Words>
  <Application>Microsoft Office PowerPoint</Application>
  <PresentationFormat>On-screen Show (4:3)</PresentationFormat>
  <Paragraphs>13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UTM Avo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Nguyễn Thị Hồng Loan</cp:lastModifiedBy>
  <cp:revision>60</cp:revision>
  <dcterms:created xsi:type="dcterms:W3CDTF">2020-08-06T11:51:00Z</dcterms:created>
  <dcterms:modified xsi:type="dcterms:W3CDTF">2024-05-14T14:02:57Z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