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8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3A2C9-C659-4CE9-AF7A-DFFDEBDA4216}" type="datetimeFigureOut">
              <a:rPr lang="en-US" smtClean="0"/>
              <a:t>14/5/2024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7E7FA-F0AB-4820-8A61-EEF812E38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47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Thiết kế : Hương Thảo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364428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7088F37-5B1E-4577-8E55-6D9B1D3C31CF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1534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Lích vào từng số vàng ở trên để đến câu hỏi. Khi quay về để im là cá sẽ tự động cắn câu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Chơi hết 1 đến 5, lích vào exit để tới bài học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7088F37-5B1E-4577-8E55-6D9B1D3C31CF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2084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Lích vào ABC để ra kết quả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Chơi xong lích vào mũi tên để quay lại câu cá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18F03C3-53C1-4F10-8DAF-D1F318E96C6E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2899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Lích vào ABC để ra kết quả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Chơi xong lích vào mũi tên để quay lại câu cá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18F03C3-53C1-4F10-8DAF-D1F318E96C6E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0983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Lích vào ABC để ra kết quả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Chơi xong lích vào mũi tên để quay lại câu cá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18F03C3-53C1-4F10-8DAF-D1F318E96C6E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1662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Lích vào ABC để ra kết quả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Chơi xong lích vào mũi tên để quay lại câu cá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18F03C3-53C1-4F10-8DAF-D1F318E96C6E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973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DE5D-A3DD-43CD-BAE2-A5FE9415C216}" type="datetimeFigureOut">
              <a:rPr lang="en-US" smtClean="0"/>
              <a:t>14/5/2024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F328-0749-4E30-BB41-FFCABFF56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6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DE5D-A3DD-43CD-BAE2-A5FE9415C216}" type="datetimeFigureOut">
              <a:rPr lang="en-US" smtClean="0"/>
              <a:t>14/5/2024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F328-0749-4E30-BB41-FFCABFF56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8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DE5D-A3DD-43CD-BAE2-A5FE9415C216}" type="datetimeFigureOut">
              <a:rPr lang="en-US" smtClean="0"/>
              <a:t>14/5/2024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F328-0749-4E30-BB41-FFCABFF56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DE5D-A3DD-43CD-BAE2-A5FE9415C216}" type="datetimeFigureOut">
              <a:rPr lang="en-US" smtClean="0"/>
              <a:t>14/5/2024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F328-0749-4E30-BB41-FFCABFF56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27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DE5D-A3DD-43CD-BAE2-A5FE9415C216}" type="datetimeFigureOut">
              <a:rPr lang="en-US" smtClean="0"/>
              <a:t>14/5/2024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F328-0749-4E30-BB41-FFCABFF56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37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DE5D-A3DD-43CD-BAE2-A5FE9415C216}" type="datetimeFigureOut">
              <a:rPr lang="en-US" smtClean="0"/>
              <a:t>14/5/2024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F328-0749-4E30-BB41-FFCABFF56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44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DE5D-A3DD-43CD-BAE2-A5FE9415C216}" type="datetimeFigureOut">
              <a:rPr lang="en-US" smtClean="0"/>
              <a:t>14/5/2024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F328-0749-4E30-BB41-FFCABFF56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61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DE5D-A3DD-43CD-BAE2-A5FE9415C216}" type="datetimeFigureOut">
              <a:rPr lang="en-US" smtClean="0"/>
              <a:t>14/5/2024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F328-0749-4E30-BB41-FFCABFF56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9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DE5D-A3DD-43CD-BAE2-A5FE9415C216}" type="datetimeFigureOut">
              <a:rPr lang="en-US" smtClean="0"/>
              <a:t>14/5/2024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F328-0749-4E30-BB41-FFCABFF56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47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DE5D-A3DD-43CD-BAE2-A5FE9415C216}" type="datetimeFigureOut">
              <a:rPr lang="en-US" smtClean="0"/>
              <a:t>14/5/2024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F328-0749-4E30-BB41-FFCABFF56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06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DE5D-A3DD-43CD-BAE2-A5FE9415C216}" type="datetimeFigureOut">
              <a:rPr lang="en-US" smtClean="0"/>
              <a:t>14/5/2024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F328-0749-4E30-BB41-FFCABFF56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00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CDE5D-A3DD-43CD-BAE2-A5FE9415C216}" type="datetimeFigureOut">
              <a:rPr lang="en-US" smtClean="0"/>
              <a:t>14/5/2024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BF328-0749-4E30-BB41-FFCABFF56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4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4.xml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slide" Target="slide3.xml"/><Relationship Id="rId17" Type="http://schemas.microsoft.com/office/2007/relationships/hdphoto" Target="../media/hdphoto1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6.png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wav"/><Relationship Id="rId7" Type="http://schemas.openxmlformats.org/officeDocument/2006/relationships/image" Target="../media/image20.png"/><Relationship Id="rId12" Type="http://schemas.openxmlformats.org/officeDocument/2006/relationships/image" Target="../media/image23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4.xml"/><Relationship Id="rId11" Type="http://schemas.openxmlformats.org/officeDocument/2006/relationships/slide" Target="slide2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2.png"/><Relationship Id="rId4" Type="http://schemas.openxmlformats.org/officeDocument/2006/relationships/audio" Target="../media/media2.wav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2.wav"/><Relationship Id="rId7" Type="http://schemas.openxmlformats.org/officeDocument/2006/relationships/image" Target="../media/image4.png"/><Relationship Id="rId12" Type="http://schemas.openxmlformats.org/officeDocument/2006/relationships/image" Target="../media/image23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5.xml"/><Relationship Id="rId11" Type="http://schemas.openxmlformats.org/officeDocument/2006/relationships/slide" Target="slide2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0.png"/><Relationship Id="rId4" Type="http://schemas.openxmlformats.org/officeDocument/2006/relationships/audio" Target="../media/media2.wav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2.wav"/><Relationship Id="rId7" Type="http://schemas.openxmlformats.org/officeDocument/2006/relationships/image" Target="../media/image4.png"/><Relationship Id="rId12" Type="http://schemas.openxmlformats.org/officeDocument/2006/relationships/image" Target="../media/image23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6.xml"/><Relationship Id="rId11" Type="http://schemas.openxmlformats.org/officeDocument/2006/relationships/slide" Target="slide2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0.png"/><Relationship Id="rId4" Type="http://schemas.openxmlformats.org/officeDocument/2006/relationships/audio" Target="../media/media2.wav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2.wav"/><Relationship Id="rId7" Type="http://schemas.openxmlformats.org/officeDocument/2006/relationships/image" Target="../media/image4.png"/><Relationship Id="rId12" Type="http://schemas.openxmlformats.org/officeDocument/2006/relationships/image" Target="../media/image23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7.xml"/><Relationship Id="rId11" Type="http://schemas.openxmlformats.org/officeDocument/2006/relationships/slide" Target="slide2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0.png"/><Relationship Id="rId4" Type="http://schemas.openxmlformats.org/officeDocument/2006/relationships/audio" Target="../media/media2.wav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" name="Google Shape;1187;p50"/>
          <p:cNvGrpSpPr/>
          <p:nvPr/>
        </p:nvGrpSpPr>
        <p:grpSpPr>
          <a:xfrm>
            <a:off x="-1059690" y="803521"/>
            <a:ext cx="14394787" cy="5106128"/>
            <a:chOff x="-794767" y="602641"/>
            <a:chExt cx="10796090" cy="3829596"/>
          </a:xfrm>
        </p:grpSpPr>
        <p:grpSp>
          <p:nvGrpSpPr>
            <p:cNvPr id="1188" name="Google Shape;1188;p50"/>
            <p:cNvGrpSpPr/>
            <p:nvPr/>
          </p:nvGrpSpPr>
          <p:grpSpPr>
            <a:xfrm>
              <a:off x="-95077" y="983680"/>
              <a:ext cx="1700914" cy="563757"/>
              <a:chOff x="223350" y="3354150"/>
              <a:chExt cx="1111200" cy="368300"/>
            </a:xfrm>
          </p:grpSpPr>
          <p:sp>
            <p:nvSpPr>
              <p:cNvPr id="1189" name="Google Shape;1189;p50"/>
              <p:cNvSpPr/>
              <p:nvPr/>
            </p:nvSpPr>
            <p:spPr>
              <a:xfrm>
                <a:off x="223350" y="3354150"/>
                <a:ext cx="1111200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44448" h="14732" extrusionOk="0">
                    <a:moveTo>
                      <a:pt x="19404" y="1"/>
                    </a:moveTo>
                    <a:cubicBezTo>
                      <a:pt x="15057" y="1"/>
                      <a:pt x="10037" y="4145"/>
                      <a:pt x="10608" y="10721"/>
                    </a:cubicBezTo>
                    <a:cubicBezTo>
                      <a:pt x="9663" y="8870"/>
                      <a:pt x="8110" y="8098"/>
                      <a:pt x="6505" y="8098"/>
                    </a:cubicBezTo>
                    <a:cubicBezTo>
                      <a:pt x="3352" y="8098"/>
                      <a:pt x="1" y="11079"/>
                      <a:pt x="676" y="14721"/>
                    </a:cubicBezTo>
                    <a:lnTo>
                      <a:pt x="676" y="14732"/>
                    </a:lnTo>
                    <a:lnTo>
                      <a:pt x="44447" y="14732"/>
                    </a:lnTo>
                    <a:cubicBezTo>
                      <a:pt x="44447" y="14732"/>
                      <a:pt x="43386" y="10348"/>
                      <a:pt x="39397" y="10348"/>
                    </a:cubicBezTo>
                    <a:cubicBezTo>
                      <a:pt x="38216" y="10348"/>
                      <a:pt x="36778" y="10732"/>
                      <a:pt x="35035" y="11729"/>
                    </a:cubicBezTo>
                    <a:cubicBezTo>
                      <a:pt x="34870" y="8489"/>
                      <a:pt x="32137" y="5986"/>
                      <a:pt x="29405" y="5986"/>
                    </a:cubicBezTo>
                    <a:cubicBezTo>
                      <a:pt x="27922" y="5986"/>
                      <a:pt x="26440" y="6723"/>
                      <a:pt x="25368" y="8482"/>
                    </a:cubicBezTo>
                    <a:cubicBezTo>
                      <a:pt x="25811" y="2552"/>
                      <a:pt x="22815" y="1"/>
                      <a:pt x="194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50"/>
              <p:cNvSpPr/>
              <p:nvPr/>
            </p:nvSpPr>
            <p:spPr>
              <a:xfrm>
                <a:off x="563350" y="3419225"/>
                <a:ext cx="374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643" extrusionOk="0">
                    <a:moveTo>
                      <a:pt x="1390" y="0"/>
                    </a:moveTo>
                    <a:lnTo>
                      <a:pt x="1284" y="21"/>
                    </a:lnTo>
                    <a:cubicBezTo>
                      <a:pt x="1189" y="53"/>
                      <a:pt x="1104" y="74"/>
                      <a:pt x="1019" y="117"/>
                    </a:cubicBezTo>
                    <a:cubicBezTo>
                      <a:pt x="786" y="212"/>
                      <a:pt x="573" y="350"/>
                      <a:pt x="393" y="531"/>
                    </a:cubicBezTo>
                    <a:cubicBezTo>
                      <a:pt x="128" y="828"/>
                      <a:pt x="0" y="1231"/>
                      <a:pt x="53" y="1634"/>
                    </a:cubicBezTo>
                    <a:cubicBezTo>
                      <a:pt x="96" y="1640"/>
                      <a:pt x="138" y="1642"/>
                      <a:pt x="181" y="1642"/>
                    </a:cubicBezTo>
                    <a:cubicBezTo>
                      <a:pt x="223" y="1642"/>
                      <a:pt x="266" y="1640"/>
                      <a:pt x="308" y="1634"/>
                    </a:cubicBezTo>
                    <a:cubicBezTo>
                      <a:pt x="329" y="1518"/>
                      <a:pt x="372" y="1422"/>
                      <a:pt x="414" y="1316"/>
                    </a:cubicBezTo>
                    <a:cubicBezTo>
                      <a:pt x="510" y="1146"/>
                      <a:pt x="626" y="987"/>
                      <a:pt x="764" y="849"/>
                    </a:cubicBezTo>
                    <a:cubicBezTo>
                      <a:pt x="902" y="701"/>
                      <a:pt x="1051" y="563"/>
                      <a:pt x="1210" y="435"/>
                    </a:cubicBezTo>
                    <a:cubicBezTo>
                      <a:pt x="1274" y="382"/>
                      <a:pt x="1337" y="329"/>
                      <a:pt x="1412" y="287"/>
                    </a:cubicBezTo>
                    <a:lnTo>
                      <a:pt x="1497" y="223"/>
                    </a:lnTo>
                    <a:cubicBezTo>
                      <a:pt x="1475" y="138"/>
                      <a:pt x="1444" y="64"/>
                      <a:pt x="1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1" name="Google Shape;1191;p50"/>
              <p:cNvSpPr/>
              <p:nvPr/>
            </p:nvSpPr>
            <p:spPr>
              <a:xfrm>
                <a:off x="589075" y="3443625"/>
                <a:ext cx="257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3" extrusionOk="0">
                    <a:moveTo>
                      <a:pt x="956" y="0"/>
                    </a:moveTo>
                    <a:cubicBezTo>
                      <a:pt x="871" y="0"/>
                      <a:pt x="786" y="11"/>
                      <a:pt x="701" y="32"/>
                    </a:cubicBezTo>
                    <a:cubicBezTo>
                      <a:pt x="552" y="64"/>
                      <a:pt x="404" y="128"/>
                      <a:pt x="277" y="223"/>
                    </a:cubicBezTo>
                    <a:cubicBezTo>
                      <a:pt x="149" y="340"/>
                      <a:pt x="54" y="489"/>
                      <a:pt x="22" y="658"/>
                    </a:cubicBezTo>
                    <a:cubicBezTo>
                      <a:pt x="1" y="754"/>
                      <a:pt x="1" y="849"/>
                      <a:pt x="22" y="945"/>
                    </a:cubicBezTo>
                    <a:cubicBezTo>
                      <a:pt x="64" y="950"/>
                      <a:pt x="107" y="953"/>
                      <a:pt x="149" y="953"/>
                    </a:cubicBezTo>
                    <a:cubicBezTo>
                      <a:pt x="192" y="953"/>
                      <a:pt x="234" y="950"/>
                      <a:pt x="277" y="945"/>
                    </a:cubicBezTo>
                    <a:cubicBezTo>
                      <a:pt x="298" y="892"/>
                      <a:pt x="330" y="839"/>
                      <a:pt x="372" y="796"/>
                    </a:cubicBezTo>
                    <a:cubicBezTo>
                      <a:pt x="436" y="722"/>
                      <a:pt x="521" y="648"/>
                      <a:pt x="595" y="595"/>
                    </a:cubicBezTo>
                    <a:cubicBezTo>
                      <a:pt x="669" y="531"/>
                      <a:pt x="775" y="446"/>
                      <a:pt x="860" y="361"/>
                    </a:cubicBezTo>
                    <a:cubicBezTo>
                      <a:pt x="956" y="287"/>
                      <a:pt x="1030" y="234"/>
                      <a:pt x="1030" y="234"/>
                    </a:cubicBezTo>
                    <a:cubicBezTo>
                      <a:pt x="1019" y="149"/>
                      <a:pt x="988" y="64"/>
                      <a:pt x="9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2" name="Google Shape;1192;p50"/>
              <p:cNvSpPr/>
              <p:nvPr/>
            </p:nvSpPr>
            <p:spPr>
              <a:xfrm>
                <a:off x="913525" y="3683600"/>
                <a:ext cx="610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485" extrusionOk="0">
                    <a:moveTo>
                      <a:pt x="956" y="1"/>
                    </a:moveTo>
                    <a:cubicBezTo>
                      <a:pt x="648" y="1"/>
                      <a:pt x="340" y="15"/>
                      <a:pt x="32" y="47"/>
                    </a:cubicBezTo>
                    <a:cubicBezTo>
                      <a:pt x="0" y="132"/>
                      <a:pt x="0" y="217"/>
                      <a:pt x="32" y="302"/>
                    </a:cubicBezTo>
                    <a:cubicBezTo>
                      <a:pt x="414" y="387"/>
                      <a:pt x="807" y="450"/>
                      <a:pt x="1199" y="482"/>
                    </a:cubicBezTo>
                    <a:cubicBezTo>
                      <a:pt x="1271" y="484"/>
                      <a:pt x="1342" y="485"/>
                      <a:pt x="1414" y="485"/>
                    </a:cubicBezTo>
                    <a:cubicBezTo>
                      <a:pt x="1749" y="485"/>
                      <a:pt x="2088" y="466"/>
                      <a:pt x="2420" y="440"/>
                    </a:cubicBezTo>
                    <a:cubicBezTo>
                      <a:pt x="2441" y="355"/>
                      <a:pt x="2441" y="270"/>
                      <a:pt x="2420" y="185"/>
                    </a:cubicBezTo>
                    <a:cubicBezTo>
                      <a:pt x="2027" y="100"/>
                      <a:pt x="1634" y="36"/>
                      <a:pt x="1242" y="5"/>
                    </a:cubicBezTo>
                    <a:cubicBezTo>
                      <a:pt x="1147" y="2"/>
                      <a:pt x="1051" y="1"/>
                      <a:pt x="9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50"/>
              <p:cNvSpPr/>
              <p:nvPr/>
            </p:nvSpPr>
            <p:spPr>
              <a:xfrm>
                <a:off x="920150" y="3656800"/>
                <a:ext cx="400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3" extrusionOk="0">
                    <a:moveTo>
                      <a:pt x="669" y="0"/>
                    </a:moveTo>
                    <a:cubicBezTo>
                      <a:pt x="557" y="0"/>
                      <a:pt x="439" y="5"/>
                      <a:pt x="340" y="5"/>
                    </a:cubicBezTo>
                    <a:lnTo>
                      <a:pt x="75" y="5"/>
                    </a:lnTo>
                    <a:cubicBezTo>
                      <a:pt x="43" y="79"/>
                      <a:pt x="11" y="164"/>
                      <a:pt x="0" y="249"/>
                    </a:cubicBezTo>
                    <a:cubicBezTo>
                      <a:pt x="0" y="249"/>
                      <a:pt x="117" y="302"/>
                      <a:pt x="276" y="366"/>
                    </a:cubicBezTo>
                    <a:cubicBezTo>
                      <a:pt x="436" y="429"/>
                      <a:pt x="616" y="472"/>
                      <a:pt x="796" y="493"/>
                    </a:cubicBezTo>
                    <a:cubicBezTo>
                      <a:pt x="1062" y="482"/>
                      <a:pt x="1327" y="450"/>
                      <a:pt x="1592" y="387"/>
                    </a:cubicBezTo>
                    <a:cubicBezTo>
                      <a:pt x="1603" y="302"/>
                      <a:pt x="1603" y="217"/>
                      <a:pt x="1592" y="143"/>
                    </a:cubicBezTo>
                    <a:cubicBezTo>
                      <a:pt x="1338" y="79"/>
                      <a:pt x="1083" y="37"/>
                      <a:pt x="828" y="5"/>
                    </a:cubicBezTo>
                    <a:cubicBezTo>
                      <a:pt x="779" y="1"/>
                      <a:pt x="724" y="0"/>
                      <a:pt x="6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94" name="Google Shape;1194;p50"/>
            <p:cNvGrpSpPr/>
            <p:nvPr/>
          </p:nvGrpSpPr>
          <p:grpSpPr>
            <a:xfrm>
              <a:off x="-794767" y="2509427"/>
              <a:ext cx="1700876" cy="563680"/>
              <a:chOff x="456975" y="1603100"/>
              <a:chExt cx="1111175" cy="368250"/>
            </a:xfrm>
          </p:grpSpPr>
          <p:sp>
            <p:nvSpPr>
              <p:cNvPr id="1195" name="Google Shape;1195;p50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50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50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50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50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0" name="Google Shape;1200;p50"/>
            <p:cNvGrpSpPr/>
            <p:nvPr/>
          </p:nvGrpSpPr>
          <p:grpSpPr>
            <a:xfrm>
              <a:off x="8280509" y="602641"/>
              <a:ext cx="1720815" cy="767473"/>
              <a:chOff x="8042384" y="2038616"/>
              <a:chExt cx="1720815" cy="767473"/>
            </a:xfrm>
          </p:grpSpPr>
          <p:sp>
            <p:nvSpPr>
              <p:cNvPr id="1201" name="Google Shape;1201;p50"/>
              <p:cNvSpPr/>
              <p:nvPr/>
            </p:nvSpPr>
            <p:spPr>
              <a:xfrm>
                <a:off x="8042384" y="2038616"/>
                <a:ext cx="1720815" cy="767473"/>
              </a:xfrm>
              <a:custGeom>
                <a:avLst/>
                <a:gdLst/>
                <a:ahLst/>
                <a:cxnLst/>
                <a:rect l="l" t="t" r="r" b="b"/>
                <a:pathLst>
                  <a:path w="43310" h="19316" extrusionOk="0">
                    <a:moveTo>
                      <a:pt x="25615" y="0"/>
                    </a:moveTo>
                    <a:cubicBezTo>
                      <a:pt x="20922" y="0"/>
                      <a:pt x="16203" y="3639"/>
                      <a:pt x="16707" y="11601"/>
                    </a:cubicBezTo>
                    <a:cubicBezTo>
                      <a:pt x="14853" y="8904"/>
                      <a:pt x="12411" y="7768"/>
                      <a:pt x="10025" y="7768"/>
                    </a:cubicBezTo>
                    <a:cubicBezTo>
                      <a:pt x="4883" y="7768"/>
                      <a:pt x="0" y="13039"/>
                      <a:pt x="1819" y="19316"/>
                    </a:cubicBezTo>
                    <a:lnTo>
                      <a:pt x="43309" y="19316"/>
                    </a:lnTo>
                    <a:cubicBezTo>
                      <a:pt x="43309" y="15688"/>
                      <a:pt x="40582" y="11557"/>
                      <a:pt x="36902" y="11557"/>
                    </a:cubicBezTo>
                    <a:cubicBezTo>
                      <a:pt x="35985" y="11557"/>
                      <a:pt x="35010" y="11813"/>
                      <a:pt x="34003" y="12397"/>
                    </a:cubicBezTo>
                    <a:cubicBezTo>
                      <a:pt x="35952" y="4439"/>
                      <a:pt x="30799" y="0"/>
                      <a:pt x="256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50"/>
              <p:cNvSpPr/>
              <p:nvPr/>
            </p:nvSpPr>
            <p:spPr>
              <a:xfrm>
                <a:off x="8825909" y="2181653"/>
                <a:ext cx="49348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747" extrusionOk="0">
                    <a:moveTo>
                      <a:pt x="1136" y="0"/>
                    </a:moveTo>
                    <a:lnTo>
                      <a:pt x="1030" y="32"/>
                    </a:lnTo>
                    <a:cubicBezTo>
                      <a:pt x="934" y="64"/>
                      <a:pt x="849" y="107"/>
                      <a:pt x="775" y="149"/>
                    </a:cubicBezTo>
                    <a:cubicBezTo>
                      <a:pt x="552" y="266"/>
                      <a:pt x="372" y="436"/>
                      <a:pt x="234" y="637"/>
                    </a:cubicBezTo>
                    <a:cubicBezTo>
                      <a:pt x="106" y="849"/>
                      <a:pt x="22" y="1093"/>
                      <a:pt x="11" y="1337"/>
                    </a:cubicBezTo>
                    <a:cubicBezTo>
                      <a:pt x="0" y="1433"/>
                      <a:pt x="0" y="1529"/>
                      <a:pt x="11" y="1624"/>
                    </a:cubicBezTo>
                    <a:lnTo>
                      <a:pt x="22" y="1730"/>
                    </a:lnTo>
                    <a:cubicBezTo>
                      <a:pt x="64" y="1741"/>
                      <a:pt x="109" y="1746"/>
                      <a:pt x="154" y="1746"/>
                    </a:cubicBezTo>
                    <a:cubicBezTo>
                      <a:pt x="199" y="1746"/>
                      <a:pt x="244" y="1741"/>
                      <a:pt x="287" y="1730"/>
                    </a:cubicBezTo>
                    <a:cubicBezTo>
                      <a:pt x="287" y="1730"/>
                      <a:pt x="297" y="1698"/>
                      <a:pt x="319" y="1635"/>
                    </a:cubicBezTo>
                    <a:cubicBezTo>
                      <a:pt x="329" y="1560"/>
                      <a:pt x="351" y="1486"/>
                      <a:pt x="382" y="1422"/>
                    </a:cubicBezTo>
                    <a:cubicBezTo>
                      <a:pt x="457" y="1242"/>
                      <a:pt x="542" y="1072"/>
                      <a:pt x="648" y="913"/>
                    </a:cubicBezTo>
                    <a:cubicBezTo>
                      <a:pt x="754" y="754"/>
                      <a:pt x="870" y="605"/>
                      <a:pt x="998" y="457"/>
                    </a:cubicBezTo>
                    <a:cubicBezTo>
                      <a:pt x="1115" y="319"/>
                      <a:pt x="1242" y="234"/>
                      <a:pt x="1242" y="234"/>
                    </a:cubicBezTo>
                    <a:cubicBezTo>
                      <a:pt x="1221" y="149"/>
                      <a:pt x="1178" y="64"/>
                      <a:pt x="11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50"/>
              <p:cNvSpPr/>
              <p:nvPr/>
            </p:nvSpPr>
            <p:spPr>
              <a:xfrm>
                <a:off x="8874383" y="2198500"/>
                <a:ext cx="47282" cy="47679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1200" extrusionOk="0">
                    <a:moveTo>
                      <a:pt x="1125" y="1"/>
                    </a:moveTo>
                    <a:lnTo>
                      <a:pt x="1041" y="12"/>
                    </a:lnTo>
                    <a:cubicBezTo>
                      <a:pt x="966" y="12"/>
                      <a:pt x="892" y="22"/>
                      <a:pt x="818" y="43"/>
                    </a:cubicBezTo>
                    <a:cubicBezTo>
                      <a:pt x="637" y="96"/>
                      <a:pt x="457" y="192"/>
                      <a:pt x="319" y="330"/>
                    </a:cubicBezTo>
                    <a:cubicBezTo>
                      <a:pt x="192" y="468"/>
                      <a:pt x="107" y="638"/>
                      <a:pt x="54" y="829"/>
                    </a:cubicBezTo>
                    <a:cubicBezTo>
                      <a:pt x="32" y="892"/>
                      <a:pt x="22" y="967"/>
                      <a:pt x="11" y="1030"/>
                    </a:cubicBezTo>
                    <a:lnTo>
                      <a:pt x="1" y="1115"/>
                    </a:lnTo>
                    <a:cubicBezTo>
                      <a:pt x="75" y="1158"/>
                      <a:pt x="160" y="1189"/>
                      <a:pt x="255" y="1200"/>
                    </a:cubicBezTo>
                    <a:cubicBezTo>
                      <a:pt x="298" y="1136"/>
                      <a:pt x="351" y="1062"/>
                      <a:pt x="404" y="998"/>
                    </a:cubicBezTo>
                    <a:cubicBezTo>
                      <a:pt x="499" y="892"/>
                      <a:pt x="595" y="786"/>
                      <a:pt x="690" y="691"/>
                    </a:cubicBezTo>
                    <a:cubicBezTo>
                      <a:pt x="786" y="585"/>
                      <a:pt x="881" y="489"/>
                      <a:pt x="987" y="404"/>
                    </a:cubicBezTo>
                    <a:cubicBezTo>
                      <a:pt x="1051" y="351"/>
                      <a:pt x="1115" y="309"/>
                      <a:pt x="1189" y="266"/>
                    </a:cubicBezTo>
                    <a:cubicBezTo>
                      <a:pt x="1178" y="171"/>
                      <a:pt x="1157" y="86"/>
                      <a:pt x="11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50"/>
              <p:cNvSpPr/>
              <p:nvPr/>
            </p:nvSpPr>
            <p:spPr>
              <a:xfrm>
                <a:off x="8122644" y="2614658"/>
                <a:ext cx="66671" cy="60314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518" extrusionOk="0">
                    <a:moveTo>
                      <a:pt x="202" y="0"/>
                    </a:moveTo>
                    <a:cubicBezTo>
                      <a:pt x="181" y="0"/>
                      <a:pt x="1" y="181"/>
                      <a:pt x="22" y="191"/>
                    </a:cubicBezTo>
                    <a:cubicBezTo>
                      <a:pt x="383" y="754"/>
                      <a:pt x="892" y="1210"/>
                      <a:pt x="1486" y="1518"/>
                    </a:cubicBezTo>
                    <a:cubicBezTo>
                      <a:pt x="1561" y="1475"/>
                      <a:pt x="1624" y="1411"/>
                      <a:pt x="1677" y="1327"/>
                    </a:cubicBezTo>
                    <a:cubicBezTo>
                      <a:pt x="1306" y="775"/>
                      <a:pt x="797" y="319"/>
                      <a:pt x="2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50"/>
              <p:cNvSpPr/>
              <p:nvPr/>
            </p:nvSpPr>
            <p:spPr>
              <a:xfrm>
                <a:off x="8146284" y="2574170"/>
                <a:ext cx="46805" cy="43030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1083" extrusionOk="0">
                    <a:moveTo>
                      <a:pt x="223" y="1"/>
                    </a:moveTo>
                    <a:cubicBezTo>
                      <a:pt x="138" y="43"/>
                      <a:pt x="64" y="85"/>
                      <a:pt x="0" y="149"/>
                    </a:cubicBezTo>
                    <a:cubicBezTo>
                      <a:pt x="74" y="393"/>
                      <a:pt x="202" y="605"/>
                      <a:pt x="371" y="796"/>
                    </a:cubicBezTo>
                    <a:cubicBezTo>
                      <a:pt x="509" y="902"/>
                      <a:pt x="658" y="987"/>
                      <a:pt x="828" y="1030"/>
                    </a:cubicBezTo>
                    <a:cubicBezTo>
                      <a:pt x="976" y="1072"/>
                      <a:pt x="1093" y="1083"/>
                      <a:pt x="1093" y="1083"/>
                    </a:cubicBezTo>
                    <a:cubicBezTo>
                      <a:pt x="1135" y="1009"/>
                      <a:pt x="1167" y="913"/>
                      <a:pt x="1178" y="828"/>
                    </a:cubicBezTo>
                    <a:cubicBezTo>
                      <a:pt x="1178" y="828"/>
                      <a:pt x="1104" y="754"/>
                      <a:pt x="1008" y="680"/>
                    </a:cubicBezTo>
                    <a:cubicBezTo>
                      <a:pt x="902" y="616"/>
                      <a:pt x="817" y="489"/>
                      <a:pt x="722" y="414"/>
                    </a:cubicBezTo>
                    <a:cubicBezTo>
                      <a:pt x="552" y="266"/>
                      <a:pt x="223" y="1"/>
                      <a:pt x="2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6" name="Google Shape;1206;p50"/>
            <p:cNvGrpSpPr/>
            <p:nvPr/>
          </p:nvGrpSpPr>
          <p:grpSpPr>
            <a:xfrm>
              <a:off x="7454791" y="2571749"/>
              <a:ext cx="1288247" cy="574373"/>
              <a:chOff x="7624716" y="2969549"/>
              <a:chExt cx="1288247" cy="574373"/>
            </a:xfrm>
          </p:grpSpPr>
          <p:sp>
            <p:nvSpPr>
              <p:cNvPr id="1207" name="Google Shape;1207;p50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50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50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50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50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50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3" name="Google Shape;1213;p50"/>
            <p:cNvSpPr/>
            <p:nvPr/>
          </p:nvSpPr>
          <p:spPr>
            <a:xfrm>
              <a:off x="1001550" y="429391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7281000" y="42549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31" y="1"/>
                  </a:moveTo>
                  <a:cubicBezTo>
                    <a:pt x="17409" y="1"/>
                    <a:pt x="17060" y="219"/>
                    <a:pt x="16957" y="530"/>
                  </a:cubicBezTo>
                  <a:cubicBezTo>
                    <a:pt x="16344" y="2106"/>
                    <a:pt x="15060" y="3361"/>
                    <a:pt x="13454" y="3887"/>
                  </a:cubicBezTo>
                  <a:cubicBezTo>
                    <a:pt x="12933" y="4048"/>
                    <a:pt x="12398" y="4127"/>
                    <a:pt x="11866" y="4127"/>
                  </a:cubicBezTo>
                  <a:cubicBezTo>
                    <a:pt x="10671" y="4127"/>
                    <a:pt x="9492" y="3729"/>
                    <a:pt x="8522" y="2982"/>
                  </a:cubicBezTo>
                  <a:cubicBezTo>
                    <a:pt x="7734" y="2398"/>
                    <a:pt x="7092" y="1610"/>
                    <a:pt x="6713" y="705"/>
                  </a:cubicBezTo>
                  <a:cubicBezTo>
                    <a:pt x="6614" y="495"/>
                    <a:pt x="6425" y="405"/>
                    <a:pt x="6230" y="405"/>
                  </a:cubicBezTo>
                  <a:cubicBezTo>
                    <a:pt x="5965" y="405"/>
                    <a:pt x="5688" y="570"/>
                    <a:pt x="5604" y="822"/>
                  </a:cubicBezTo>
                  <a:cubicBezTo>
                    <a:pt x="4903" y="3099"/>
                    <a:pt x="2656" y="4791"/>
                    <a:pt x="321" y="4996"/>
                  </a:cubicBezTo>
                  <a:cubicBezTo>
                    <a:pt x="0" y="5025"/>
                    <a:pt x="0" y="5463"/>
                    <a:pt x="321" y="5492"/>
                  </a:cubicBezTo>
                  <a:lnTo>
                    <a:pt x="321" y="5521"/>
                  </a:lnTo>
                  <a:cubicBezTo>
                    <a:pt x="445" y="5529"/>
                    <a:pt x="569" y="5532"/>
                    <a:pt x="692" y="5532"/>
                  </a:cubicBezTo>
                  <a:cubicBezTo>
                    <a:pt x="2973" y="5532"/>
                    <a:pt x="5045" y="4246"/>
                    <a:pt x="6211" y="2326"/>
                  </a:cubicBezTo>
                  <a:lnTo>
                    <a:pt x="6211" y="2326"/>
                  </a:lnTo>
                  <a:cubicBezTo>
                    <a:pt x="7501" y="4435"/>
                    <a:pt x="9716" y="5482"/>
                    <a:pt x="11931" y="5482"/>
                  </a:cubicBezTo>
                  <a:cubicBezTo>
                    <a:pt x="14163" y="5482"/>
                    <a:pt x="16396" y="4418"/>
                    <a:pt x="17679" y="2306"/>
                  </a:cubicBezTo>
                  <a:lnTo>
                    <a:pt x="17679" y="2306"/>
                  </a:lnTo>
                  <a:cubicBezTo>
                    <a:pt x="18882" y="4034"/>
                    <a:pt x="20821" y="4922"/>
                    <a:pt x="22770" y="4922"/>
                  </a:cubicBezTo>
                  <a:cubicBezTo>
                    <a:pt x="24433" y="4922"/>
                    <a:pt x="26103" y="4275"/>
                    <a:pt x="27328" y="2949"/>
                  </a:cubicBezTo>
                  <a:lnTo>
                    <a:pt x="27328" y="2949"/>
                  </a:lnTo>
                  <a:cubicBezTo>
                    <a:pt x="27585" y="3251"/>
                    <a:pt x="27911" y="3500"/>
                    <a:pt x="28251" y="3682"/>
                  </a:cubicBezTo>
                  <a:cubicBezTo>
                    <a:pt x="29185" y="4149"/>
                    <a:pt x="30236" y="4412"/>
                    <a:pt x="31257" y="4499"/>
                  </a:cubicBezTo>
                  <a:cubicBezTo>
                    <a:pt x="31655" y="4531"/>
                    <a:pt x="32053" y="4547"/>
                    <a:pt x="32450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06" y="4208"/>
                    <a:pt x="36832" y="3916"/>
                    <a:pt x="37707" y="3274"/>
                  </a:cubicBezTo>
                  <a:cubicBezTo>
                    <a:pt x="37999" y="3128"/>
                    <a:pt x="38116" y="2778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6" y="2311"/>
                    <a:pt x="35489" y="2661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6" y="3011"/>
                    <a:pt x="30090" y="2836"/>
                    <a:pt x="29273" y="2544"/>
                  </a:cubicBezTo>
                  <a:cubicBezTo>
                    <a:pt x="29010" y="2427"/>
                    <a:pt x="28747" y="2281"/>
                    <a:pt x="28543" y="2077"/>
                  </a:cubicBezTo>
                  <a:cubicBezTo>
                    <a:pt x="28339" y="1931"/>
                    <a:pt x="28222" y="1668"/>
                    <a:pt x="28280" y="1406"/>
                  </a:cubicBezTo>
                  <a:cubicBezTo>
                    <a:pt x="28316" y="958"/>
                    <a:pt x="27924" y="697"/>
                    <a:pt x="27534" y="697"/>
                  </a:cubicBezTo>
                  <a:cubicBezTo>
                    <a:pt x="27288" y="697"/>
                    <a:pt x="27044" y="801"/>
                    <a:pt x="26909" y="1026"/>
                  </a:cubicBezTo>
                  <a:cubicBezTo>
                    <a:pt x="25976" y="2662"/>
                    <a:pt x="24360" y="3453"/>
                    <a:pt x="22753" y="3453"/>
                  </a:cubicBezTo>
                  <a:cubicBezTo>
                    <a:pt x="20890" y="3453"/>
                    <a:pt x="19038" y="2392"/>
                    <a:pt x="18270" y="355"/>
                  </a:cubicBezTo>
                  <a:cubicBezTo>
                    <a:pt x="18163" y="105"/>
                    <a:pt x="17953" y="1"/>
                    <a:pt x="17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50"/>
            <p:cNvSpPr/>
            <p:nvPr/>
          </p:nvSpPr>
          <p:spPr>
            <a:xfrm>
              <a:off x="8277338" y="38111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50"/>
            <p:cNvSpPr/>
            <p:nvPr/>
          </p:nvSpPr>
          <p:spPr>
            <a:xfrm>
              <a:off x="554025" y="367262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755375" y="19592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1708275" y="17485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7120800" y="16102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783091" y="950855"/>
            <a:ext cx="2951480" cy="1133475"/>
            <a:chOff x="4783091" y="950855"/>
            <a:chExt cx="2951480" cy="1133475"/>
          </a:xfrm>
        </p:grpSpPr>
        <p:pic>
          <p:nvPicPr>
            <p:cNvPr id="39" name="Picture 38"/>
            <p:cNvPicPr/>
            <p:nvPr/>
          </p:nvPicPr>
          <p:blipFill>
            <a:blip r:embed="rId3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4783091" y="950855"/>
              <a:ext cx="2951480" cy="11334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5421903" y="1192322"/>
              <a:ext cx="167385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unito black" pitchFamily="2" charset="0"/>
                  <a:ea typeface="FZHei-B01S" panose="03000509000000000000" pitchFamily="65" charset="-122"/>
                  <a:cs typeface="Calibri" panose="020F0502020204030204" pitchFamily="34" charset="0"/>
                  <a:sym typeface="+mn-lt"/>
                </a:rPr>
                <a:t>Toán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lack" pitchFamily="2" charset="0"/>
                <a:cs typeface="Arial"/>
                <a:sym typeface="Arial"/>
              </a:endParaRPr>
            </a:p>
          </p:txBody>
        </p:sp>
      </p:grpSp>
      <p:pic>
        <p:nvPicPr>
          <p:cNvPr id="43" name="图片 4"/>
          <p:cNvPicPr>
            <a:picLocks noChangeAspect="1"/>
          </p:cNvPicPr>
          <p:nvPr/>
        </p:nvPicPr>
        <p:blipFill>
          <a:blip r:embed="rId4"/>
          <a:srcRect l="73750"/>
          <a:stretch>
            <a:fillRect/>
          </a:stretch>
        </p:blipFill>
        <p:spPr>
          <a:xfrm>
            <a:off x="10303162" y="-68580"/>
            <a:ext cx="2304415" cy="1393825"/>
          </a:xfrm>
          <a:prstGeom prst="rect">
            <a:avLst/>
          </a:prstGeom>
        </p:spPr>
      </p:pic>
      <p:pic>
        <p:nvPicPr>
          <p:cNvPr id="44" name="图片 4"/>
          <p:cNvPicPr>
            <a:picLocks noChangeAspect="1"/>
          </p:cNvPicPr>
          <p:nvPr/>
        </p:nvPicPr>
        <p:blipFill>
          <a:blip r:embed="rId4"/>
          <a:srcRect l="73750"/>
          <a:stretch>
            <a:fillRect/>
          </a:stretch>
        </p:blipFill>
        <p:spPr>
          <a:xfrm flipH="1">
            <a:off x="-10795" y="-68580"/>
            <a:ext cx="2304415" cy="13938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67B930-1815-478E-88D1-677D32FD0C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831" y="2195448"/>
            <a:ext cx="12192000" cy="36395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682F8C-A4CB-4ADC-9840-92783A3814BD}"/>
              </a:ext>
            </a:extLst>
          </p:cNvPr>
          <p:cNvSpPr txBox="1"/>
          <p:nvPr/>
        </p:nvSpPr>
        <p:spPr>
          <a:xfrm>
            <a:off x="5571302" y="5068667"/>
            <a:ext cx="3221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Nunito black" pitchFamily="2" charset="0"/>
              </a:rPr>
              <a:t>(</a:t>
            </a:r>
            <a:r>
              <a:rPr lang="en-US" sz="4000" dirty="0" err="1">
                <a:solidFill>
                  <a:srgbClr val="002060"/>
                </a:solidFill>
                <a:latin typeface="Nunito black" pitchFamily="2" charset="0"/>
              </a:rPr>
              <a:t>Tiết</a:t>
            </a:r>
            <a:r>
              <a:rPr lang="en-US" sz="4000" dirty="0">
                <a:solidFill>
                  <a:srgbClr val="002060"/>
                </a:solidFill>
                <a:latin typeface="Nunito black" pitchFamily="2" charset="0"/>
              </a:rPr>
              <a:t> 1)</a:t>
            </a:r>
          </a:p>
        </p:txBody>
      </p:sp>
      <p:sp>
        <p:nvSpPr>
          <p:cNvPr id="45" name="圆角矩形 1"/>
          <p:cNvSpPr/>
          <p:nvPr/>
        </p:nvSpPr>
        <p:spPr>
          <a:xfrm>
            <a:off x="3114626" y="370567"/>
            <a:ext cx="7962265" cy="700405"/>
          </a:xfrm>
          <a:prstGeom prst="roundRect">
            <a:avLst>
              <a:gd name="adj" fmla="val 3482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Thứ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hai</a:t>
            </a:r>
            <a:r>
              <a:rPr kumimoji="0" lang="en-US" altLang="zh-C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000" b="0" i="0" u="none" strike="noStrike" kern="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ngày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27 </a:t>
            </a:r>
            <a:r>
              <a:rPr kumimoji="0" lang="en-US" altLang="zh-CN" sz="4000" b="0" i="0" u="none" strike="noStrike" kern="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tháng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11 </a:t>
            </a:r>
            <a:r>
              <a:rPr kumimoji="0" lang="en-US" altLang="zh-CN" sz="4000" b="0" i="0" u="none" strike="noStrike" kern="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năm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2023</a:t>
            </a:r>
            <a:endParaRPr kumimoji="0" lang="en-US" altLang="zh-CN" sz="4000" b="0" i="0" u="none" strike="noStrike" kern="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ea typeface="FZHei-B01S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04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pham0936082789"/>
          <p:cNvPicPr>
            <a:picLocks noChangeAspect="1"/>
          </p:cNvPicPr>
          <p:nvPr/>
        </p:nvPicPr>
        <p:blipFill rotWithShape="1">
          <a:blip r:embed="rId3"/>
          <a:srcRect l="9013" t="9358" r="484"/>
          <a:stretch/>
        </p:blipFill>
        <p:spPr>
          <a:xfrm>
            <a:off x="-321542" y="-366144"/>
            <a:ext cx="12835083" cy="721566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A47D789-11C5-41ED-A352-5BA0D4BCBE1F}"/>
              </a:ext>
            </a:extLst>
          </p:cNvPr>
          <p:cNvGrpSpPr/>
          <p:nvPr/>
        </p:nvGrpSpPr>
        <p:grpSpPr>
          <a:xfrm>
            <a:off x="2539471" y="595777"/>
            <a:ext cx="3849182" cy="2362647"/>
            <a:chOff x="2685118" y="1138818"/>
            <a:chExt cx="4069752" cy="24980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C75324C-978F-42E6-8F86-CBC1D2BEA3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1916" b="-418"/>
            <a:stretch/>
          </p:blipFill>
          <p:spPr>
            <a:xfrm>
              <a:off x="2685118" y="1138818"/>
              <a:ext cx="2039091" cy="249803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DE44D7-825E-4525-9D93-4D7378113A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15" t="32734" b="60866"/>
            <a:stretch/>
          </p:blipFill>
          <p:spPr>
            <a:xfrm rot="19659835">
              <a:off x="3835001" y="1746864"/>
              <a:ext cx="2919869" cy="352486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B303021B-57B6-44FC-ADDF-782B784EECC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09" t="33432" r="5613" b="50000"/>
          <a:stretch/>
        </p:blipFill>
        <p:spPr>
          <a:xfrm>
            <a:off x="5715268" y="2832591"/>
            <a:ext cx="382197" cy="9406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9B25DC-C07F-419F-A8BD-42253732491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7" r="10543" b="25104"/>
          <a:stretch/>
        </p:blipFill>
        <p:spPr>
          <a:xfrm flipH="1">
            <a:off x="1743440" y="2112227"/>
            <a:ext cx="1478696" cy="10997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27A20C1-2414-457A-8A77-AE6969708F0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49" t="43266" r="21565" b="18575"/>
          <a:stretch/>
        </p:blipFill>
        <p:spPr>
          <a:xfrm>
            <a:off x="658775" y="3185399"/>
            <a:ext cx="763354" cy="12717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C5A3D89-6FB0-47B6-BAEE-B84B9CFD01A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0" t="49571" r="39324" b="19548"/>
          <a:stretch/>
        </p:blipFill>
        <p:spPr>
          <a:xfrm>
            <a:off x="11299492" y="3369060"/>
            <a:ext cx="581329" cy="711036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5345FFA-EE0F-4D7D-8220-415DF1DB57F4}"/>
              </a:ext>
            </a:extLst>
          </p:cNvPr>
          <p:cNvCxnSpPr>
            <a:cxnSpLocks/>
          </p:cNvCxnSpPr>
          <p:nvPr/>
        </p:nvCxnSpPr>
        <p:spPr>
          <a:xfrm flipH="1">
            <a:off x="5905633" y="1169804"/>
            <a:ext cx="13962" cy="1729683"/>
          </a:xfrm>
          <a:prstGeom prst="line">
            <a:avLst/>
          </a:prstGeom>
          <a:ln w="38100">
            <a:solidFill>
              <a:srgbClr val="796F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B55849-49D3-4AAD-B00F-6546ADF9D734}"/>
              </a:ext>
            </a:extLst>
          </p:cNvPr>
          <p:cNvCxnSpPr>
            <a:cxnSpLocks/>
          </p:cNvCxnSpPr>
          <p:nvPr/>
        </p:nvCxnSpPr>
        <p:spPr>
          <a:xfrm>
            <a:off x="5919595" y="664643"/>
            <a:ext cx="0" cy="553123"/>
          </a:xfrm>
          <a:prstGeom prst="line">
            <a:avLst/>
          </a:prstGeom>
          <a:ln w="38100">
            <a:solidFill>
              <a:srgbClr val="796F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B3C01DD0-C721-41F7-B40B-9DB7841D884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7" t="11249" r="696" b="69074"/>
          <a:stretch/>
        </p:blipFill>
        <p:spPr>
          <a:xfrm>
            <a:off x="4268592" y="4951879"/>
            <a:ext cx="875097" cy="60015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233A9D2-EA69-491A-841F-182C9168A75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3" t="37339" r="864" b="43905"/>
          <a:stretch/>
        </p:blipFill>
        <p:spPr>
          <a:xfrm>
            <a:off x="2342627" y="3841716"/>
            <a:ext cx="875097" cy="55444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6EBA830-607B-4F7F-8DCA-B4B549F174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633127">
            <a:off x="5014337" y="3424498"/>
            <a:ext cx="954352" cy="6001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C07EFCB-C7C0-4850-8180-BF5F98DA0EB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" t="11676" r="66219" b="68647"/>
          <a:stretch/>
        </p:blipFill>
        <p:spPr>
          <a:xfrm>
            <a:off x="8911021" y="3379756"/>
            <a:ext cx="875097" cy="6001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349D3A2-4F51-465C-8361-849F24991BA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" t="36382" r="64853" b="43119"/>
          <a:stretch/>
        </p:blipFill>
        <p:spPr>
          <a:xfrm>
            <a:off x="8589467" y="6173032"/>
            <a:ext cx="948215" cy="6252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8B54FFC-4767-4F1F-871F-6EA60D76B4A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65" b="69539"/>
          <a:stretch/>
        </p:blipFill>
        <p:spPr>
          <a:xfrm>
            <a:off x="1040452" y="5251957"/>
            <a:ext cx="862131" cy="71692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5B5EB5F-7CD2-418A-B174-6D76F94F814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9" t="59904" r="-704" b="9635"/>
          <a:stretch/>
        </p:blipFill>
        <p:spPr>
          <a:xfrm>
            <a:off x="7131583" y="4393052"/>
            <a:ext cx="862131" cy="71692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C1DAB0E-0928-487A-9B31-9A715C56733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2" t="1721" r="32394" b="78989"/>
          <a:stretch/>
        </p:blipFill>
        <p:spPr>
          <a:xfrm rot="19670681">
            <a:off x="6241840" y="5733322"/>
            <a:ext cx="990570" cy="62211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7534545-C091-414C-9357-DA11032E985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10" t="230" r="-14" b="80480"/>
          <a:stretch/>
        </p:blipFill>
        <p:spPr>
          <a:xfrm>
            <a:off x="6888745" y="2744350"/>
            <a:ext cx="857155" cy="53832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CE8C420-17A3-46B9-8B5D-CDB4D288A40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5" t="19735" r="1041" b="60975"/>
          <a:stretch/>
        </p:blipFill>
        <p:spPr>
          <a:xfrm>
            <a:off x="2536783" y="6173032"/>
            <a:ext cx="857155" cy="538325"/>
          </a:xfrm>
          <a:prstGeom prst="rect">
            <a:avLst/>
          </a:prstGeom>
        </p:spPr>
      </p:pic>
      <p:sp>
        <p:nvSpPr>
          <p:cNvPr id="69" name="Moicauca">
            <a:extLst>
              <a:ext uri="{FF2B5EF4-FFF2-40B4-BE49-F238E27FC236}">
                <a16:creationId xmlns:a16="http://schemas.microsoft.com/office/drawing/2014/main" id="{D0A5CA1C-2D7C-4665-98D5-4855AFAD7CA0}"/>
              </a:ext>
            </a:extLst>
          </p:cNvPr>
          <p:cNvSpPr/>
          <p:nvPr/>
        </p:nvSpPr>
        <p:spPr>
          <a:xfrm>
            <a:off x="1772847" y="3611147"/>
            <a:ext cx="8646307" cy="29086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9826952"/>
              </a:avLst>
            </a:prstTxWarp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0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79" b="1" i="0" u="none" strike="noStrike" kern="1200" cap="none" spc="0" normalizeH="0" baseline="0" noProof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  <a:sym typeface="Arial"/>
              </a:rPr>
              <a:t>GAME CÂU CÁ</a:t>
            </a:r>
            <a:endParaRPr kumimoji="0" lang="en-US" sz="9079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5B9BD5"/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  <a:sym typeface="Arial"/>
            </a:endParaRPr>
          </a:p>
        </p:txBody>
      </p:sp>
      <p:sp>
        <p:nvSpPr>
          <p:cNvPr id="70" name="Rectangle: Rounded Corners 69">
            <a:hlinkClick r:id="rId14" action="ppaction://hlinksldjump"/>
            <a:extLst>
              <a:ext uri="{FF2B5EF4-FFF2-40B4-BE49-F238E27FC236}">
                <a16:creationId xmlns:a16="http://schemas.microsoft.com/office/drawing/2014/main" id="{DD0B7ECF-DC8B-4EDD-AA5A-0CDDEB876C4C}"/>
              </a:ext>
            </a:extLst>
          </p:cNvPr>
          <p:cNvSpPr/>
          <p:nvPr/>
        </p:nvSpPr>
        <p:spPr>
          <a:xfrm>
            <a:off x="5403957" y="5849058"/>
            <a:ext cx="1003352" cy="36485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0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9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PLAY</a:t>
            </a:r>
          </a:p>
        </p:txBody>
      </p:sp>
      <p:sp>
        <p:nvSpPr>
          <p:cNvPr id="73" name="Moicauca">
            <a:extLst>
              <a:ext uri="{FF2B5EF4-FFF2-40B4-BE49-F238E27FC236}">
                <a16:creationId xmlns:a16="http://schemas.microsoft.com/office/drawing/2014/main" id="{16B2E4F9-0EF2-4B56-B299-4FFDE702725E}"/>
              </a:ext>
            </a:extLst>
          </p:cNvPr>
          <p:cNvSpPr/>
          <p:nvPr/>
        </p:nvSpPr>
        <p:spPr>
          <a:xfrm flipH="1">
            <a:off x="3551604" y="4080100"/>
            <a:ext cx="5088791" cy="180332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0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19050">
                  <a:solidFill>
                    <a:srgbClr val="FFC000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Arial"/>
              </a:rPr>
              <a:t>KHỞI ĐỘNG</a:t>
            </a:r>
            <a:endParaRPr kumimoji="0" lang="en-US" sz="6600" b="1" i="0" u="none" strike="noStrike" kern="1200" cap="none" spc="0" normalizeH="0" baseline="0" noProof="0" dirty="0">
              <a:ln w="19050">
                <a:solidFill>
                  <a:srgbClr val="FFC000">
                    <a:lumMod val="5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rgbClr val="5B9BD5"/>
                </a:outerShdw>
              </a:effectLst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0019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Mspham0936082789"/>
          <p:cNvPicPr>
            <a:picLocks noChangeAspect="1"/>
          </p:cNvPicPr>
          <p:nvPr/>
        </p:nvPicPr>
        <p:blipFill rotWithShape="1">
          <a:blip r:embed="rId3"/>
          <a:srcRect l="9013" t="9358" r="484"/>
          <a:stretch/>
        </p:blipFill>
        <p:spPr>
          <a:xfrm>
            <a:off x="-17680" y="8485"/>
            <a:ext cx="12835083" cy="7215661"/>
          </a:xfrm>
          <a:prstGeom prst="rect">
            <a:avLst/>
          </a:prstGeom>
        </p:spPr>
      </p:pic>
      <p:pic>
        <p:nvPicPr>
          <p:cNvPr id="133" name="len">
            <a:extLst>
              <a:ext uri="{FF2B5EF4-FFF2-40B4-BE49-F238E27FC236}">
                <a16:creationId xmlns:a16="http://schemas.microsoft.com/office/drawing/2014/main" id="{E707ED89-11D7-427E-BBFD-6150CBC8D2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09" t="33432" r="5613" b="50000"/>
          <a:stretch/>
        </p:blipFill>
        <p:spPr>
          <a:xfrm>
            <a:off x="5727842" y="1103131"/>
            <a:ext cx="382197" cy="940654"/>
          </a:xfrm>
          <a:prstGeom prst="rect">
            <a:avLst/>
          </a:prstGeom>
        </p:spPr>
      </p:pic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A47D789-11C5-41ED-A352-5BA0D4BCBE1F}"/>
              </a:ext>
            </a:extLst>
          </p:cNvPr>
          <p:cNvGrpSpPr/>
          <p:nvPr/>
        </p:nvGrpSpPr>
        <p:grpSpPr>
          <a:xfrm>
            <a:off x="2539471" y="595777"/>
            <a:ext cx="3849182" cy="2362648"/>
            <a:chOff x="2685119" y="1138818"/>
            <a:chExt cx="4069751" cy="2498035"/>
          </a:xfrm>
        </p:grpSpPr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9C75324C-978F-42E6-8F86-CBC1D2BEA3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1916" b="-418"/>
            <a:stretch/>
          </p:blipFill>
          <p:spPr>
            <a:xfrm>
              <a:off x="2685119" y="1138818"/>
              <a:ext cx="2039091" cy="2498035"/>
            </a:xfrm>
            <a:prstGeom prst="rect">
              <a:avLst/>
            </a:prstGeom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67DE44D7-825E-4525-9D93-4D7378113A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15" t="32734" b="60866"/>
            <a:stretch/>
          </p:blipFill>
          <p:spPr>
            <a:xfrm rot="19659835">
              <a:off x="3835001" y="1746864"/>
              <a:ext cx="2919869" cy="352486"/>
            </a:xfrm>
            <a:prstGeom prst="rect">
              <a:avLst/>
            </a:prstGeom>
          </p:spPr>
        </p:pic>
      </p:grpSp>
      <p:grpSp>
        <p:nvGrpSpPr>
          <p:cNvPr id="136" name="cau"/>
          <p:cNvGrpSpPr/>
          <p:nvPr/>
        </p:nvGrpSpPr>
        <p:grpSpPr>
          <a:xfrm>
            <a:off x="5730045" y="644847"/>
            <a:ext cx="382197" cy="3144257"/>
            <a:chOff x="5713587" y="657784"/>
            <a:chExt cx="383145" cy="3152055"/>
          </a:xfrm>
        </p:grpSpPr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E707ED89-11D7-427E-BBFD-6150CBC8D2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09" t="33432" r="5613" b="50000"/>
            <a:stretch/>
          </p:blipFill>
          <p:spPr>
            <a:xfrm>
              <a:off x="5713587" y="2866852"/>
              <a:ext cx="383145" cy="942987"/>
            </a:xfrm>
            <a:prstGeom prst="rect">
              <a:avLst/>
            </a:prstGeom>
          </p:spPr>
        </p:pic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22C1609F-B44F-4096-9638-31E2FCAD4B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5161" y="657784"/>
              <a:ext cx="13996" cy="2240387"/>
            </a:xfrm>
            <a:prstGeom prst="line">
              <a:avLst/>
            </a:prstGeom>
            <a:ln w="38100">
              <a:solidFill>
                <a:srgbClr val="3636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99F25E73-5CBD-4C9C-9C71-B6395FF43793}"/>
              </a:ext>
            </a:extLst>
          </p:cNvPr>
          <p:cNvCxnSpPr>
            <a:cxnSpLocks/>
          </p:cNvCxnSpPr>
          <p:nvPr/>
        </p:nvCxnSpPr>
        <p:spPr>
          <a:xfrm>
            <a:off x="5919595" y="664643"/>
            <a:ext cx="0" cy="553123"/>
          </a:xfrm>
          <a:prstGeom prst="line">
            <a:avLst/>
          </a:prstGeom>
          <a:ln w="38100">
            <a:solidFill>
              <a:srgbClr val="363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+12">
            <a:hlinkClick r:id="" action="ppaction://macro?name=cong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691" y="1668331"/>
            <a:ext cx="787023" cy="548644"/>
          </a:xfrm>
          <a:prstGeom prst="rect">
            <a:avLst/>
          </a:prstGeom>
        </p:spPr>
      </p:pic>
      <p:sp>
        <p:nvSpPr>
          <p:cNvPr id="147" name="Rectangle: Rounded Corners 70">
            <a:hlinkClick r:id="rId8" action="ppaction://hlinksldjump"/>
            <a:extLst>
              <a:ext uri="{FF2B5EF4-FFF2-40B4-BE49-F238E27FC236}">
                <a16:creationId xmlns:a16="http://schemas.microsoft.com/office/drawing/2014/main" id="{AE51B5B9-8B5B-4907-8F61-C693DDA92590}"/>
              </a:ext>
            </a:extLst>
          </p:cNvPr>
          <p:cNvSpPr/>
          <p:nvPr/>
        </p:nvSpPr>
        <p:spPr>
          <a:xfrm>
            <a:off x="11765000" y="181470"/>
            <a:ext cx="853999" cy="41430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0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9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EXIT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76365" y="3651446"/>
            <a:ext cx="1492848" cy="1181156"/>
            <a:chOff x="2367140" y="3651997"/>
            <a:chExt cx="1496550" cy="1184085"/>
          </a:xfrm>
        </p:grpSpPr>
        <p:pic>
          <p:nvPicPr>
            <p:cNvPr id="49" name="ca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76811" flipH="1">
              <a:off x="2367140" y="3651997"/>
              <a:ext cx="1496550" cy="1184085"/>
            </a:xfrm>
            <a:prstGeom prst="rect">
              <a:avLst/>
            </a:prstGeom>
          </p:spPr>
        </p:pic>
        <p:sp>
          <p:nvSpPr>
            <p:cNvPr id="3" name="TextBox 2">
              <a:hlinkClick r:id="" action="ppaction://noaction"/>
            </p:cNvPr>
            <p:cNvSpPr txBox="1"/>
            <p:nvPr/>
          </p:nvSpPr>
          <p:spPr>
            <a:xfrm>
              <a:off x="2979824" y="3920873"/>
              <a:ext cx="489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591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91471" y="5818280"/>
            <a:ext cx="1799440" cy="1145272"/>
            <a:chOff x="5361721" y="5313286"/>
            <a:chExt cx="1803903" cy="1148112"/>
          </a:xfrm>
        </p:grpSpPr>
        <p:pic>
          <p:nvPicPr>
            <p:cNvPr id="69" name="c1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6612">
              <a:off x="5361721" y="5313286"/>
              <a:ext cx="1803903" cy="1148112"/>
            </a:xfrm>
            <a:prstGeom prst="rect">
              <a:avLst/>
            </a:prstGeom>
          </p:spPr>
        </p:pic>
        <p:sp>
          <p:nvSpPr>
            <p:cNvPr id="78" name="TextBox 77">
              <a:hlinkClick r:id="" action="ppaction://noaction"/>
            </p:cNvPr>
            <p:cNvSpPr txBox="1"/>
            <p:nvPr/>
          </p:nvSpPr>
          <p:spPr>
            <a:xfrm>
              <a:off x="6197532" y="5669496"/>
              <a:ext cx="489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591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115501" y="4689647"/>
            <a:ext cx="1888976" cy="1114484"/>
            <a:chOff x="10159361" y="4275964"/>
            <a:chExt cx="1893661" cy="1117248"/>
          </a:xfrm>
        </p:grpSpPr>
        <p:pic>
          <p:nvPicPr>
            <p:cNvPr id="51" name="ca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1933">
              <a:off x="10159361" y="4275964"/>
              <a:ext cx="1893661" cy="1117248"/>
            </a:xfrm>
            <a:prstGeom prst="rect">
              <a:avLst/>
            </a:prstGeom>
          </p:spPr>
        </p:pic>
        <p:sp>
          <p:nvSpPr>
            <p:cNvPr id="79" name="TextBox 78">
              <a:hlinkClick r:id="" action="ppaction://noaction"/>
            </p:cNvPr>
            <p:cNvSpPr txBox="1"/>
            <p:nvPr/>
          </p:nvSpPr>
          <p:spPr>
            <a:xfrm>
              <a:off x="10616480" y="4441280"/>
              <a:ext cx="489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591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 rot="18129147">
            <a:off x="5120813" y="1872369"/>
            <a:ext cx="1192545" cy="945896"/>
            <a:chOff x="2367140" y="3651997"/>
            <a:chExt cx="1496550" cy="1184085"/>
          </a:xfrm>
        </p:grpSpPr>
        <p:pic>
          <p:nvPicPr>
            <p:cNvPr id="83" name="ca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76811" flipH="1">
              <a:off x="2367140" y="3651997"/>
              <a:ext cx="1496550" cy="1184085"/>
            </a:xfrm>
            <a:prstGeom prst="rect">
              <a:avLst/>
            </a:prstGeom>
          </p:spPr>
        </p:pic>
        <p:sp>
          <p:nvSpPr>
            <p:cNvPr id="84" name="TextBox 83">
              <a:hlinkClick r:id="" action="ppaction://noaction"/>
            </p:cNvPr>
            <p:cNvSpPr txBox="1"/>
            <p:nvPr/>
          </p:nvSpPr>
          <p:spPr>
            <a:xfrm>
              <a:off x="2979824" y="3841377"/>
              <a:ext cx="489710" cy="805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591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pic>
        <p:nvPicPr>
          <p:cNvPr id="85" name="+12">
            <a:hlinkClick r:id="" action="ppaction://macro?name=cong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872" y="1668331"/>
            <a:ext cx="787023" cy="548644"/>
          </a:xfrm>
          <a:prstGeom prst="rect">
            <a:avLst/>
          </a:prstGeom>
        </p:spPr>
      </p:pic>
      <p:sp>
        <p:nvSpPr>
          <p:cNvPr id="9" name="Oval 8">
            <a:hlinkClick r:id="rId12" action="ppaction://hlinksldjump"/>
          </p:cNvPr>
          <p:cNvSpPr/>
          <p:nvPr/>
        </p:nvSpPr>
        <p:spPr>
          <a:xfrm>
            <a:off x="4290277" y="74944"/>
            <a:ext cx="383200" cy="38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1</a:t>
            </a:r>
          </a:p>
        </p:txBody>
      </p:sp>
      <p:sp>
        <p:nvSpPr>
          <p:cNvPr id="90" name="Oval 89">
            <a:hlinkClick r:id="rId13" action="ppaction://hlinksldjump"/>
          </p:cNvPr>
          <p:cNvSpPr/>
          <p:nvPr/>
        </p:nvSpPr>
        <p:spPr>
          <a:xfrm>
            <a:off x="4796524" y="90498"/>
            <a:ext cx="383200" cy="38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2</a:t>
            </a:r>
          </a:p>
        </p:txBody>
      </p:sp>
      <p:sp>
        <p:nvSpPr>
          <p:cNvPr id="91" name="Oval 90">
            <a:hlinkClick r:id="rId14" action="ppaction://hlinksldjump"/>
          </p:cNvPr>
          <p:cNvSpPr/>
          <p:nvPr/>
        </p:nvSpPr>
        <p:spPr>
          <a:xfrm>
            <a:off x="5302770" y="106051"/>
            <a:ext cx="383200" cy="38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3</a:t>
            </a:r>
          </a:p>
        </p:txBody>
      </p:sp>
      <p:sp>
        <p:nvSpPr>
          <p:cNvPr id="92" name="Oval 91">
            <a:hlinkClick r:id="rId14" action="ppaction://hlinksldjump"/>
          </p:cNvPr>
          <p:cNvSpPr/>
          <p:nvPr/>
        </p:nvSpPr>
        <p:spPr>
          <a:xfrm>
            <a:off x="5809017" y="108936"/>
            <a:ext cx="383200" cy="38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4</a:t>
            </a:r>
          </a:p>
        </p:txBody>
      </p:sp>
      <p:grpSp>
        <p:nvGrpSpPr>
          <p:cNvPr id="94" name="Group 93"/>
          <p:cNvGrpSpPr/>
          <p:nvPr/>
        </p:nvGrpSpPr>
        <p:grpSpPr>
          <a:xfrm rot="5196589">
            <a:off x="4786251" y="7618607"/>
            <a:ext cx="1799440" cy="1145272"/>
            <a:chOff x="7373765" y="7100512"/>
            <a:chExt cx="1803903" cy="1148112"/>
          </a:xfrm>
        </p:grpSpPr>
        <p:pic>
          <p:nvPicPr>
            <p:cNvPr id="95" name="c1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6612">
              <a:off x="7373765" y="7100512"/>
              <a:ext cx="1803903" cy="1148112"/>
            </a:xfrm>
            <a:prstGeom prst="rect">
              <a:avLst/>
            </a:prstGeom>
          </p:spPr>
        </p:pic>
        <p:sp>
          <p:nvSpPr>
            <p:cNvPr id="96" name="TextBox 95">
              <a:hlinkClick r:id="" action="ppaction://noaction"/>
            </p:cNvPr>
            <p:cNvSpPr txBox="1"/>
            <p:nvPr/>
          </p:nvSpPr>
          <p:spPr>
            <a:xfrm rot="17440238">
              <a:off x="8253568" y="7363915"/>
              <a:ext cx="489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591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pic>
        <p:nvPicPr>
          <p:cNvPr id="97" name="+12">
            <a:hlinkClick r:id="" action="ppaction://macro?name=cong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511" y="1668331"/>
            <a:ext cx="787023" cy="548644"/>
          </a:xfrm>
          <a:prstGeom prst="rect">
            <a:avLst/>
          </a:prstGeom>
        </p:spPr>
      </p:pic>
      <p:grpSp>
        <p:nvGrpSpPr>
          <p:cNvPr id="98" name="Group 97"/>
          <p:cNvGrpSpPr/>
          <p:nvPr/>
        </p:nvGrpSpPr>
        <p:grpSpPr>
          <a:xfrm rot="4722554">
            <a:off x="5033597" y="2051523"/>
            <a:ext cx="1888976" cy="1114484"/>
            <a:chOff x="10159361" y="4275964"/>
            <a:chExt cx="1893661" cy="1117248"/>
          </a:xfrm>
        </p:grpSpPr>
        <p:pic>
          <p:nvPicPr>
            <p:cNvPr id="99" name="ca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1933">
              <a:off x="10159361" y="4275964"/>
              <a:ext cx="1893661" cy="1117248"/>
            </a:xfrm>
            <a:prstGeom prst="rect">
              <a:avLst/>
            </a:prstGeom>
          </p:spPr>
        </p:pic>
        <p:sp>
          <p:nvSpPr>
            <p:cNvPr id="100" name="TextBox 99">
              <a:hlinkClick r:id="" action="ppaction://noaction"/>
            </p:cNvPr>
            <p:cNvSpPr txBox="1"/>
            <p:nvPr/>
          </p:nvSpPr>
          <p:spPr>
            <a:xfrm rot="16720321">
              <a:off x="10616480" y="4441280"/>
              <a:ext cx="489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591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pic>
        <p:nvPicPr>
          <p:cNvPr id="101" name="+12">
            <a:hlinkClick r:id="" action="ppaction://macro?name=cong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068" y="1734753"/>
            <a:ext cx="787023" cy="548644"/>
          </a:xfrm>
          <a:prstGeom prst="rect">
            <a:avLst/>
          </a:prstGeom>
        </p:spPr>
      </p:pic>
      <p:pic>
        <p:nvPicPr>
          <p:cNvPr id="110" name="+12">
            <a:hlinkClick r:id="" action="ppaction://macro?name=cong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578" y="1707745"/>
            <a:ext cx="787023" cy="54864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rot="21119308">
            <a:off x="6735608" y="2955270"/>
            <a:ext cx="1222719" cy="2037055"/>
            <a:chOff x="7538928" y="2707940"/>
            <a:chExt cx="1225751" cy="2042107"/>
          </a:xfrm>
        </p:grpSpPr>
        <p:pic>
          <p:nvPicPr>
            <p:cNvPr id="74" name="c141">
              <a:extLst>
                <a:ext uri="{FF2B5EF4-FFF2-40B4-BE49-F238E27FC236}">
                  <a16:creationId xmlns:a16="http://schemas.microsoft.com/office/drawing/2014/main" id="{33848A06-B22E-4ED9-B70A-85D6EF7627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49" t="43266" r="21565" b="18575"/>
            <a:stretch/>
          </p:blipFill>
          <p:spPr>
            <a:xfrm>
              <a:off x="7538928" y="2707940"/>
              <a:ext cx="1225751" cy="2042107"/>
            </a:xfrm>
            <a:prstGeom prst="rect">
              <a:avLst/>
            </a:prstGeom>
          </p:spPr>
        </p:pic>
        <p:sp>
          <p:nvSpPr>
            <p:cNvPr id="80" name="TextBox 79">
              <a:hlinkClick r:id="" action="ppaction://noaction"/>
            </p:cNvPr>
            <p:cNvSpPr txBox="1"/>
            <p:nvPr/>
          </p:nvSpPr>
          <p:spPr>
            <a:xfrm>
              <a:off x="7918906" y="2970447"/>
              <a:ext cx="489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591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2A512A5-3174-424F-8EF4-AD585C43949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4167" l="6571" r="977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0465" y="1851662"/>
            <a:ext cx="791473" cy="122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34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2.96296E-6 C 0.01446 -0.00301 0.02396 -0.03402 0.04766 -0.03194 C 0.08373 -0.02893 0.09792 -0.00694 0.13112 -0.02893 C 0.15196 -0.0419 0.1767 -0.075 0.19467 -0.07407 C 0.23542 -0.07291 0.24401 -0.03889 0.24401 -0.0081 C 0.24493 0.03611 0.1918 0.07292 0.12722 0.07709 C 0.06185 0.0801 0.00782 0.0331 0.0125 -2.96296E-6 Z " pathEditMode="relative" rAng="0" ptsTypes="AAAAAAA">
                                      <p:cBhvr>
                                        <p:cTn id="6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-0.003 0.012 -0.034 0.037 -0.032 C 0.075 -0.029 0.09 -0.007 0.125 -0.029 C 0.147 -0.042 0.173 -0.075 0.192 -0.074 C 0.235 -0.073 0.244 -0.039 0.244 -0.008 C 0.245 0.036 0.189 0.073 0.121 0.077 C 0.052 0.08 -0.005 0.033 0 0 Z" pathEditMode="relative" ptsTypes="">
                                      <p:cBhvr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05 0.00694 C -0.06914 0.00231 -0.06432 -0.04398 -0.05234 -0.04074 C -0.03411 -0.03634 -0.02682 -0.00347 -0.01002 -0.03634 C 0.00053 -0.05579 0.01303 -0.10509 0.02214 -0.1037 C 0.04271 -0.10208 0.04714 -0.05116 0.04714 -0.00532 C 0.04753 0.06065 0.02071 0.11574 -0.01197 0.12199 C -0.04518 0.12639 -0.07239 0.05625 -0.07005 0.00694 Z " pathEditMode="relative" rAng="0" ptsTypes="AAAAAAA">
                                      <p:cBhvr>
                                        <p:cTn id="10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20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C -0.00091 -0.00532 -0.00534 -0.05856 -0.01666 -0.05509 C -0.03359 -0.04977 -0.04036 -0.01204 -0.05612 -0.04977 C -0.06601 -0.07222 -0.0776 -0.12917 -0.08619 -0.12755 C -0.10547 -0.12546 -0.1095 -0.0669 -0.1095 -0.01412 C -0.11002 0.06204 -0.08489 0.12546 -0.05429 0.13264 C -0.0233 0.13773 0.00222 0.05695 -2.91667E-6 -7.40741E-7 Z " pathEditMode="relative" rAng="0" ptsTypes="AAAAAAA">
                                      <p:cBhvr>
                                        <p:cTn id="12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2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022E-16 L 0.21549 -0.129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-0.1177 -0.2215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-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0.02122 -0.720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" y="-36042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39427 -0.391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9" grpId="0" animBg="1"/>
      <p:bldP spid="90" grpId="0" animBg="1"/>
      <p:bldP spid="91" grpId="0" animBg="1"/>
      <p:bldP spid="9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rry w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263" y="106665"/>
            <a:ext cx="608092" cy="608092"/>
          </a:xfrm>
          <a:prstGeom prst="rect">
            <a:avLst/>
          </a:prstGeom>
        </p:spPr>
      </p:pic>
      <p:pic>
        <p:nvPicPr>
          <p:cNvPr id="3" name="yeaht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1445" y="204847"/>
            <a:ext cx="608092" cy="608092"/>
          </a:xfrm>
          <a:prstGeom prst="rect">
            <a:avLst/>
          </a:prstGeom>
        </p:spPr>
      </p:pic>
      <p:pic>
        <p:nvPicPr>
          <p:cNvPr id="24" name="Mspham0936082789"/>
          <p:cNvPicPr>
            <a:picLocks noChangeAspect="1"/>
          </p:cNvPicPr>
          <p:nvPr/>
        </p:nvPicPr>
        <p:blipFill rotWithShape="1">
          <a:blip r:embed="rId8"/>
          <a:srcRect l="9013" t="9358" r="484"/>
          <a:stretch/>
        </p:blipFill>
        <p:spPr>
          <a:xfrm>
            <a:off x="-321542" y="-366144"/>
            <a:ext cx="12835083" cy="7215661"/>
          </a:xfrm>
          <a:prstGeom prst="rect">
            <a:avLst/>
          </a:prstGeom>
        </p:spPr>
      </p:pic>
      <p:pic>
        <p:nvPicPr>
          <p:cNvPr id="23" name="kingofsea">
            <a:extLst>
              <a:ext uri="{FF2B5EF4-FFF2-40B4-BE49-F238E27FC236}">
                <a16:creationId xmlns:a16="http://schemas.microsoft.com/office/drawing/2014/main" id="{B1A79657-8EC1-43A5-8BBC-A6768ED2B7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13" y="76234"/>
            <a:ext cx="2432598" cy="2698902"/>
          </a:xfrm>
          <a:prstGeom prst="rect">
            <a:avLst/>
          </a:prstGeom>
        </p:spPr>
      </p:pic>
      <p:grpSp>
        <p:nvGrpSpPr>
          <p:cNvPr id="82" name="B">
            <a:extLst>
              <a:ext uri="{FF2B5EF4-FFF2-40B4-BE49-F238E27FC236}">
                <a16:creationId xmlns:a16="http://schemas.microsoft.com/office/drawing/2014/main" id="{F9202B67-ECCF-432C-B475-F51ED6AFDBB5}"/>
              </a:ext>
            </a:extLst>
          </p:cNvPr>
          <p:cNvGrpSpPr/>
          <p:nvPr/>
        </p:nvGrpSpPr>
        <p:grpSpPr>
          <a:xfrm>
            <a:off x="7137706" y="3409943"/>
            <a:ext cx="4776170" cy="998387"/>
            <a:chOff x="6752507" y="4712225"/>
            <a:chExt cx="5049860" cy="1055598"/>
          </a:xfrm>
        </p:grpSpPr>
        <p:sp>
          <p:nvSpPr>
            <p:cNvPr id="75" name="22">
              <a:extLst>
                <a:ext uri="{FF2B5EF4-FFF2-40B4-BE49-F238E27FC236}">
                  <a16:creationId xmlns:a16="http://schemas.microsoft.com/office/drawing/2014/main" id="{C674B945-81ED-4507-B6D5-218F58BD1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4714770"/>
              <a:ext cx="4796928" cy="105305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4389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51</a:t>
              </a:r>
              <a:endParaRPr kumimoji="0" lang="zh-CN" altLang="zh-CN" sz="438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0" name="2">
              <a:extLst>
                <a:ext uri="{FF2B5EF4-FFF2-40B4-BE49-F238E27FC236}">
                  <a16:creationId xmlns:a16="http://schemas.microsoft.com/office/drawing/2014/main" id="{D8B0D089-4EDA-4CC0-909F-31D6436E7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4712225"/>
              <a:ext cx="825087" cy="1053053"/>
            </a:xfrm>
            <a:prstGeom prst="homePlate">
              <a:avLst>
                <a:gd name="adj" fmla="val 46735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B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83" name="C">
            <a:extLst>
              <a:ext uri="{FF2B5EF4-FFF2-40B4-BE49-F238E27FC236}">
                <a16:creationId xmlns:a16="http://schemas.microsoft.com/office/drawing/2014/main" id="{12E43A79-D971-4923-8F3E-49B613A4FA11}"/>
              </a:ext>
            </a:extLst>
          </p:cNvPr>
          <p:cNvGrpSpPr/>
          <p:nvPr/>
        </p:nvGrpSpPr>
        <p:grpSpPr>
          <a:xfrm>
            <a:off x="7137706" y="4567032"/>
            <a:ext cx="4776170" cy="995981"/>
            <a:chOff x="6752507" y="5944150"/>
            <a:chExt cx="5049860" cy="1053053"/>
          </a:xfrm>
          <a:solidFill>
            <a:srgbClr val="00B050"/>
          </a:solidFill>
        </p:grpSpPr>
        <p:sp>
          <p:nvSpPr>
            <p:cNvPr id="77" name="33">
              <a:extLst>
                <a:ext uri="{FF2B5EF4-FFF2-40B4-BE49-F238E27FC236}">
                  <a16:creationId xmlns:a16="http://schemas.microsoft.com/office/drawing/2014/main" id="{83116745-14C3-43A7-9D53-A631A6BB5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4389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50</a:t>
              </a:r>
              <a:endParaRPr kumimoji="0" lang="zh-CN" altLang="zh-CN" sz="438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4" name="3">
              <a:extLst>
                <a:ext uri="{FF2B5EF4-FFF2-40B4-BE49-F238E27FC236}">
                  <a16:creationId xmlns:a16="http://schemas.microsoft.com/office/drawing/2014/main" id="{9F5E5413-6063-49E3-9313-13BE5399F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C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D" hidden="1">
            <a:extLst>
              <a:ext uri="{FF2B5EF4-FFF2-40B4-BE49-F238E27FC236}">
                <a16:creationId xmlns:a16="http://schemas.microsoft.com/office/drawing/2014/main" id="{529A75E3-9CA2-4FD0-9753-FE443E453104}"/>
              </a:ext>
            </a:extLst>
          </p:cNvPr>
          <p:cNvGrpSpPr/>
          <p:nvPr/>
        </p:nvGrpSpPr>
        <p:grpSpPr>
          <a:xfrm>
            <a:off x="6814656" y="5056617"/>
            <a:ext cx="4776170" cy="995981"/>
            <a:chOff x="6752507" y="5944150"/>
            <a:chExt cx="5049860" cy="1053053"/>
          </a:xfrm>
          <a:solidFill>
            <a:srgbClr val="7030A0"/>
          </a:solidFill>
        </p:grpSpPr>
        <p:sp>
          <p:nvSpPr>
            <p:cNvPr id="85" name="44">
              <a:extLst>
                <a:ext uri="{FF2B5EF4-FFF2-40B4-BE49-F238E27FC236}">
                  <a16:creationId xmlns:a16="http://schemas.microsoft.com/office/drawing/2014/main" id="{261673C6-079C-44C6-891F-EC2D6D48A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STOVE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6" name="4">
              <a:extLst>
                <a:ext uri="{FF2B5EF4-FFF2-40B4-BE49-F238E27FC236}">
                  <a16:creationId xmlns:a16="http://schemas.microsoft.com/office/drawing/2014/main" id="{9E093A9D-623C-4F76-8BAE-85D0638C0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D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01" name="tryagain1">
            <a:extLst>
              <a:ext uri="{FF2B5EF4-FFF2-40B4-BE49-F238E27FC236}">
                <a16:creationId xmlns:a16="http://schemas.microsoft.com/office/drawing/2014/main" id="{48E08CDE-4F38-40EC-9A6B-EA10179FD7D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440663" y="3463993"/>
            <a:ext cx="1825388" cy="1236908"/>
          </a:xfrm>
          <a:prstGeom prst="rect">
            <a:avLst/>
          </a:prstGeom>
        </p:spPr>
      </p:pic>
      <p:pic>
        <p:nvPicPr>
          <p:cNvPr id="107" name="tryagain2">
            <a:extLst>
              <a:ext uri="{FF2B5EF4-FFF2-40B4-BE49-F238E27FC236}">
                <a16:creationId xmlns:a16="http://schemas.microsoft.com/office/drawing/2014/main" id="{237D1E49-A132-4011-96F2-2B6DB3F5074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460788" y="4613099"/>
            <a:ext cx="1825388" cy="1236908"/>
          </a:xfrm>
          <a:prstGeom prst="rect">
            <a:avLst/>
          </a:prstGeom>
        </p:spPr>
      </p:pic>
      <p:pic>
        <p:nvPicPr>
          <p:cNvPr id="108" name="tryagain3" hidden="1">
            <a:extLst>
              <a:ext uri="{FF2B5EF4-FFF2-40B4-BE49-F238E27FC236}">
                <a16:creationId xmlns:a16="http://schemas.microsoft.com/office/drawing/2014/main" id="{4940E826-008B-411A-916A-533F63220CB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157863" y="5074791"/>
            <a:ext cx="1825388" cy="1236908"/>
          </a:xfrm>
          <a:prstGeom prst="rect">
            <a:avLst/>
          </a:prstGeom>
        </p:spPr>
      </p:pic>
      <p:grpSp>
        <p:nvGrpSpPr>
          <p:cNvPr id="66" name="A">
            <a:extLst>
              <a:ext uri="{FF2B5EF4-FFF2-40B4-BE49-F238E27FC236}">
                <a16:creationId xmlns:a16="http://schemas.microsoft.com/office/drawing/2014/main" id="{ACB017BA-37CD-4C59-9EBA-8DF464832DAE}"/>
              </a:ext>
            </a:extLst>
          </p:cNvPr>
          <p:cNvGrpSpPr/>
          <p:nvPr/>
        </p:nvGrpSpPr>
        <p:grpSpPr>
          <a:xfrm>
            <a:off x="7137706" y="2264658"/>
            <a:ext cx="4776170" cy="995981"/>
            <a:chOff x="6752507" y="3481573"/>
            <a:chExt cx="5049860" cy="1053053"/>
          </a:xfrm>
          <a:solidFill>
            <a:srgbClr val="FFC000"/>
          </a:solidFill>
        </p:grpSpPr>
        <p:sp>
          <p:nvSpPr>
            <p:cNvPr id="67" name="11">
              <a:extLst>
                <a:ext uri="{FF2B5EF4-FFF2-40B4-BE49-F238E27FC236}">
                  <a16:creationId xmlns:a16="http://schemas.microsoft.com/office/drawing/2014/main" id="{2096326E-85C9-42D3-8C79-496F269AB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3481573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4389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52</a:t>
              </a:r>
              <a:endParaRPr kumimoji="0" lang="zh-CN" altLang="zh-CN" sz="438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8" name="1">
              <a:extLst>
                <a:ext uri="{FF2B5EF4-FFF2-40B4-BE49-F238E27FC236}">
                  <a16:creationId xmlns:a16="http://schemas.microsoft.com/office/drawing/2014/main" id="{412BD5AC-36CD-4601-9415-0740351A7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3481573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A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02" name="welldone">
            <a:extLst>
              <a:ext uri="{FF2B5EF4-FFF2-40B4-BE49-F238E27FC236}">
                <a16:creationId xmlns:a16="http://schemas.microsoft.com/office/drawing/2014/main" id="{460C1D92-3BF7-4A89-B3A7-5EA64FB2F4B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23"/>
          <a:stretch/>
        </p:blipFill>
        <p:spPr>
          <a:xfrm>
            <a:off x="6220249" y="2205154"/>
            <a:ext cx="2161624" cy="1401388"/>
          </a:xfrm>
          <a:prstGeom prst="rect">
            <a:avLst/>
          </a:prstGeom>
        </p:spPr>
      </p:pic>
      <p:pic>
        <p:nvPicPr>
          <p:cNvPr id="78" name="back">
            <a:hlinkClick r:id="rId11" action="ppaction://hlinksldjump"/>
            <a:extLst>
              <a:ext uri="{FF2B5EF4-FFF2-40B4-BE49-F238E27FC236}">
                <a16:creationId xmlns:a16="http://schemas.microsoft.com/office/drawing/2014/main" id="{D6816683-E2E8-40D9-A903-93B6EB9BC27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28188" r="74091" b="57781"/>
          <a:stretch/>
        </p:blipFill>
        <p:spPr>
          <a:xfrm flipH="1">
            <a:off x="10171367" y="406035"/>
            <a:ext cx="789405" cy="77584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4" name="cauhoi">
            <a:extLst>
              <a:ext uri="{FF2B5EF4-FFF2-40B4-BE49-F238E27FC236}">
                <a16:creationId xmlns:a16="http://schemas.microsoft.com/office/drawing/2014/main" id="{22221B68-CE44-4A00-855F-BAFC678DBD91}"/>
              </a:ext>
            </a:extLst>
          </p:cNvPr>
          <p:cNvSpPr/>
          <p:nvPr/>
        </p:nvSpPr>
        <p:spPr>
          <a:xfrm>
            <a:off x="411953" y="1975701"/>
            <a:ext cx="6164311" cy="4214154"/>
          </a:xfrm>
          <a:prstGeom prst="homePlate">
            <a:avLst>
              <a:gd name="adj" fmla="val 18089"/>
            </a:avLst>
          </a:prstGeom>
          <a:solidFill>
            <a:schemeClr val="bg1">
              <a:alpha val="90000"/>
            </a:schemeClr>
          </a:solidFill>
          <a:ln w="28575">
            <a:solidFill>
              <a:srgbClr val="34AB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0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438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000" y="3070683"/>
            <a:ext cx="5278046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0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14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gấp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3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lần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bao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nhiêu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351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3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Mspham0936082789"/>
          <p:cNvPicPr>
            <a:picLocks noChangeAspect="1"/>
          </p:cNvPicPr>
          <p:nvPr/>
        </p:nvPicPr>
        <p:blipFill rotWithShape="1">
          <a:blip r:embed="rId7"/>
          <a:srcRect l="9013" t="9358" r="484"/>
          <a:stretch/>
        </p:blipFill>
        <p:spPr>
          <a:xfrm>
            <a:off x="-321542" y="-366144"/>
            <a:ext cx="12835083" cy="7215661"/>
          </a:xfrm>
          <a:prstGeom prst="rect">
            <a:avLst/>
          </a:prstGeom>
        </p:spPr>
      </p:pic>
      <p:pic>
        <p:nvPicPr>
          <p:cNvPr id="23" name="kingofsea">
            <a:extLst>
              <a:ext uri="{FF2B5EF4-FFF2-40B4-BE49-F238E27FC236}">
                <a16:creationId xmlns:a16="http://schemas.microsoft.com/office/drawing/2014/main" id="{B1A79657-8EC1-43A5-8BBC-A6768ED2B7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13" y="76234"/>
            <a:ext cx="2432598" cy="2698902"/>
          </a:xfrm>
          <a:prstGeom prst="rect">
            <a:avLst/>
          </a:prstGeom>
        </p:spPr>
      </p:pic>
      <p:grpSp>
        <p:nvGrpSpPr>
          <p:cNvPr id="82" name="B">
            <a:extLst>
              <a:ext uri="{FF2B5EF4-FFF2-40B4-BE49-F238E27FC236}">
                <a16:creationId xmlns:a16="http://schemas.microsoft.com/office/drawing/2014/main" id="{F9202B67-ECCF-432C-B475-F51ED6AFDBB5}"/>
              </a:ext>
            </a:extLst>
          </p:cNvPr>
          <p:cNvGrpSpPr/>
          <p:nvPr/>
        </p:nvGrpSpPr>
        <p:grpSpPr>
          <a:xfrm>
            <a:off x="7023689" y="3580970"/>
            <a:ext cx="4776170" cy="998387"/>
            <a:chOff x="6752507" y="4712225"/>
            <a:chExt cx="5049860" cy="1055598"/>
          </a:xfrm>
        </p:grpSpPr>
        <p:sp>
          <p:nvSpPr>
            <p:cNvPr id="75" name="22">
              <a:extLst>
                <a:ext uri="{FF2B5EF4-FFF2-40B4-BE49-F238E27FC236}">
                  <a16:creationId xmlns:a16="http://schemas.microsoft.com/office/drawing/2014/main" id="{C674B945-81ED-4507-B6D5-218F58BD1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4714770"/>
              <a:ext cx="4796928" cy="105305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4389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16</a:t>
              </a:r>
              <a:endParaRPr kumimoji="0" lang="zh-CN" altLang="zh-CN" sz="438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0" name="2">
              <a:extLst>
                <a:ext uri="{FF2B5EF4-FFF2-40B4-BE49-F238E27FC236}">
                  <a16:creationId xmlns:a16="http://schemas.microsoft.com/office/drawing/2014/main" id="{D8B0D089-4EDA-4CC0-909F-31D6436E7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4712225"/>
              <a:ext cx="825087" cy="1053053"/>
            </a:xfrm>
            <a:prstGeom prst="homePlate">
              <a:avLst>
                <a:gd name="adj" fmla="val 46735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B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83" name="C">
            <a:extLst>
              <a:ext uri="{FF2B5EF4-FFF2-40B4-BE49-F238E27FC236}">
                <a16:creationId xmlns:a16="http://schemas.microsoft.com/office/drawing/2014/main" id="{12E43A79-D971-4923-8F3E-49B613A4FA11}"/>
              </a:ext>
            </a:extLst>
          </p:cNvPr>
          <p:cNvGrpSpPr/>
          <p:nvPr/>
        </p:nvGrpSpPr>
        <p:grpSpPr>
          <a:xfrm>
            <a:off x="7023689" y="4738059"/>
            <a:ext cx="4776170" cy="995981"/>
            <a:chOff x="6752507" y="5944150"/>
            <a:chExt cx="5049860" cy="1053053"/>
          </a:xfrm>
          <a:solidFill>
            <a:srgbClr val="00B050"/>
          </a:solidFill>
        </p:grpSpPr>
        <p:sp>
          <p:nvSpPr>
            <p:cNvPr id="77" name="33">
              <a:extLst>
                <a:ext uri="{FF2B5EF4-FFF2-40B4-BE49-F238E27FC236}">
                  <a16:creationId xmlns:a16="http://schemas.microsoft.com/office/drawing/2014/main" id="{83116745-14C3-43A7-9D53-A631A6BB5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4389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14</a:t>
              </a:r>
              <a:endParaRPr kumimoji="0" lang="zh-CN" altLang="zh-CN" sz="438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4" name="3">
              <a:extLst>
                <a:ext uri="{FF2B5EF4-FFF2-40B4-BE49-F238E27FC236}">
                  <a16:creationId xmlns:a16="http://schemas.microsoft.com/office/drawing/2014/main" id="{9F5E5413-6063-49E3-9313-13BE5399F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C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D" hidden="1">
            <a:extLst>
              <a:ext uri="{FF2B5EF4-FFF2-40B4-BE49-F238E27FC236}">
                <a16:creationId xmlns:a16="http://schemas.microsoft.com/office/drawing/2014/main" id="{529A75E3-9CA2-4FD0-9753-FE443E453104}"/>
              </a:ext>
            </a:extLst>
          </p:cNvPr>
          <p:cNvGrpSpPr/>
          <p:nvPr/>
        </p:nvGrpSpPr>
        <p:grpSpPr>
          <a:xfrm>
            <a:off x="6814656" y="5056617"/>
            <a:ext cx="4776170" cy="995981"/>
            <a:chOff x="6752507" y="5944150"/>
            <a:chExt cx="5049860" cy="1053053"/>
          </a:xfrm>
          <a:solidFill>
            <a:srgbClr val="7030A0"/>
          </a:solidFill>
        </p:grpSpPr>
        <p:sp>
          <p:nvSpPr>
            <p:cNvPr id="85" name="44">
              <a:extLst>
                <a:ext uri="{FF2B5EF4-FFF2-40B4-BE49-F238E27FC236}">
                  <a16:creationId xmlns:a16="http://schemas.microsoft.com/office/drawing/2014/main" id="{261673C6-079C-44C6-891F-EC2D6D48A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Climb 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6" name="4">
              <a:extLst>
                <a:ext uri="{FF2B5EF4-FFF2-40B4-BE49-F238E27FC236}">
                  <a16:creationId xmlns:a16="http://schemas.microsoft.com/office/drawing/2014/main" id="{9E093A9D-623C-4F76-8BAE-85D0638C0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D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07" name="tryagain2">
            <a:extLst>
              <a:ext uri="{FF2B5EF4-FFF2-40B4-BE49-F238E27FC236}">
                <a16:creationId xmlns:a16="http://schemas.microsoft.com/office/drawing/2014/main" id="{237D1E49-A132-4011-96F2-2B6DB3F5074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346770" y="4784123"/>
            <a:ext cx="1825388" cy="1236908"/>
          </a:xfrm>
          <a:prstGeom prst="rect">
            <a:avLst/>
          </a:prstGeom>
        </p:spPr>
      </p:pic>
      <p:pic>
        <p:nvPicPr>
          <p:cNvPr id="108" name="tryagain3" hidden="1">
            <a:extLst>
              <a:ext uri="{FF2B5EF4-FFF2-40B4-BE49-F238E27FC236}">
                <a16:creationId xmlns:a16="http://schemas.microsoft.com/office/drawing/2014/main" id="{4940E826-008B-411A-916A-533F63220CB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157863" y="5074791"/>
            <a:ext cx="1825388" cy="1236908"/>
          </a:xfrm>
          <a:prstGeom prst="rect">
            <a:avLst/>
          </a:prstGeom>
        </p:spPr>
      </p:pic>
      <p:grpSp>
        <p:nvGrpSpPr>
          <p:cNvPr id="66" name="A">
            <a:extLst>
              <a:ext uri="{FF2B5EF4-FFF2-40B4-BE49-F238E27FC236}">
                <a16:creationId xmlns:a16="http://schemas.microsoft.com/office/drawing/2014/main" id="{ACB017BA-37CD-4C59-9EBA-8DF464832DAE}"/>
              </a:ext>
            </a:extLst>
          </p:cNvPr>
          <p:cNvGrpSpPr/>
          <p:nvPr/>
        </p:nvGrpSpPr>
        <p:grpSpPr>
          <a:xfrm>
            <a:off x="7023689" y="2435684"/>
            <a:ext cx="4776170" cy="995981"/>
            <a:chOff x="6752507" y="3481573"/>
            <a:chExt cx="5049860" cy="1053053"/>
          </a:xfrm>
          <a:solidFill>
            <a:srgbClr val="FFC000"/>
          </a:solidFill>
        </p:grpSpPr>
        <p:sp>
          <p:nvSpPr>
            <p:cNvPr id="67" name="11">
              <a:extLst>
                <a:ext uri="{FF2B5EF4-FFF2-40B4-BE49-F238E27FC236}">
                  <a16:creationId xmlns:a16="http://schemas.microsoft.com/office/drawing/2014/main" id="{2096326E-85C9-42D3-8C79-496F269AB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3481573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4389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15</a:t>
              </a:r>
              <a:endParaRPr kumimoji="0" lang="zh-CN" altLang="zh-CN" sz="438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8" name="1">
              <a:extLst>
                <a:ext uri="{FF2B5EF4-FFF2-40B4-BE49-F238E27FC236}">
                  <a16:creationId xmlns:a16="http://schemas.microsoft.com/office/drawing/2014/main" id="{412BD5AC-36CD-4601-9415-0740351A7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3481573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A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02" name="welldone">
            <a:extLst>
              <a:ext uri="{FF2B5EF4-FFF2-40B4-BE49-F238E27FC236}">
                <a16:creationId xmlns:a16="http://schemas.microsoft.com/office/drawing/2014/main" id="{460C1D92-3BF7-4A89-B3A7-5EA64FB2F4B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23"/>
          <a:stretch/>
        </p:blipFill>
        <p:spPr>
          <a:xfrm>
            <a:off x="6144166" y="3461189"/>
            <a:ext cx="2161624" cy="1401388"/>
          </a:xfrm>
          <a:prstGeom prst="rect">
            <a:avLst/>
          </a:prstGeom>
        </p:spPr>
      </p:pic>
      <p:sp>
        <p:nvSpPr>
          <p:cNvPr id="64" name="cauhoi">
            <a:extLst>
              <a:ext uri="{FF2B5EF4-FFF2-40B4-BE49-F238E27FC236}">
                <a16:creationId xmlns:a16="http://schemas.microsoft.com/office/drawing/2014/main" id="{22221B68-CE44-4A00-855F-BAFC678DBD91}"/>
              </a:ext>
            </a:extLst>
          </p:cNvPr>
          <p:cNvSpPr/>
          <p:nvPr/>
        </p:nvSpPr>
        <p:spPr>
          <a:xfrm>
            <a:off x="344026" y="1928725"/>
            <a:ext cx="6164311" cy="4214154"/>
          </a:xfrm>
          <a:prstGeom prst="homePlate">
            <a:avLst>
              <a:gd name="adj" fmla="val 18089"/>
            </a:avLst>
          </a:prstGeom>
          <a:solidFill>
            <a:schemeClr val="bg1">
              <a:alpha val="90000"/>
            </a:schemeClr>
          </a:solidFill>
          <a:ln w="28575">
            <a:solidFill>
              <a:srgbClr val="34AB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209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99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2" name="sorry w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263" y="106665"/>
            <a:ext cx="608092" cy="608092"/>
          </a:xfrm>
          <a:prstGeom prst="rect">
            <a:avLst/>
          </a:prstGeom>
        </p:spPr>
      </p:pic>
      <p:pic>
        <p:nvPicPr>
          <p:cNvPr id="3" name="yeaht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1445" y="204847"/>
            <a:ext cx="608092" cy="608092"/>
          </a:xfrm>
          <a:prstGeom prst="rect">
            <a:avLst/>
          </a:prstGeom>
        </p:spPr>
      </p:pic>
      <p:pic>
        <p:nvPicPr>
          <p:cNvPr id="101" name="tryagain1">
            <a:extLst>
              <a:ext uri="{FF2B5EF4-FFF2-40B4-BE49-F238E27FC236}">
                <a16:creationId xmlns:a16="http://schemas.microsoft.com/office/drawing/2014/main" id="{48E08CDE-4F38-40EC-9A6B-EA10179FD7D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463402" y="2376573"/>
            <a:ext cx="1825388" cy="1236908"/>
          </a:xfrm>
          <a:prstGeom prst="rect">
            <a:avLst/>
          </a:prstGeom>
        </p:spPr>
      </p:pic>
      <p:pic>
        <p:nvPicPr>
          <p:cNvPr id="28" name="back">
            <a:hlinkClick r:id="rId11" action="ppaction://hlinksldjump"/>
            <a:extLst>
              <a:ext uri="{FF2B5EF4-FFF2-40B4-BE49-F238E27FC236}">
                <a16:creationId xmlns:a16="http://schemas.microsoft.com/office/drawing/2014/main" id="{D6816683-E2E8-40D9-A903-93B6EB9BC27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28188" r="74091" b="57781"/>
          <a:stretch/>
        </p:blipFill>
        <p:spPr>
          <a:xfrm flipH="1">
            <a:off x="10171367" y="406035"/>
            <a:ext cx="789405" cy="77584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4C491EE-3A39-4402-8719-C2B2645DA607}"/>
              </a:ext>
            </a:extLst>
          </p:cNvPr>
          <p:cNvSpPr/>
          <p:nvPr/>
        </p:nvSpPr>
        <p:spPr>
          <a:xfrm>
            <a:off x="723475" y="2778723"/>
            <a:ext cx="5278046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0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64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4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lần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bao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nhiêu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102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Mspham0936082789"/>
          <p:cNvPicPr>
            <a:picLocks noChangeAspect="1"/>
          </p:cNvPicPr>
          <p:nvPr/>
        </p:nvPicPr>
        <p:blipFill rotWithShape="1">
          <a:blip r:embed="rId7"/>
          <a:srcRect l="9013" t="9358" r="484"/>
          <a:stretch/>
        </p:blipFill>
        <p:spPr>
          <a:xfrm>
            <a:off x="-321542" y="-366144"/>
            <a:ext cx="12835083" cy="7215661"/>
          </a:xfrm>
          <a:prstGeom prst="rect">
            <a:avLst/>
          </a:prstGeom>
        </p:spPr>
      </p:pic>
      <p:pic>
        <p:nvPicPr>
          <p:cNvPr id="23" name="kingofsea">
            <a:extLst>
              <a:ext uri="{FF2B5EF4-FFF2-40B4-BE49-F238E27FC236}">
                <a16:creationId xmlns:a16="http://schemas.microsoft.com/office/drawing/2014/main" id="{B1A79657-8EC1-43A5-8BBC-A6768ED2B7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13" y="76234"/>
            <a:ext cx="2432598" cy="2698902"/>
          </a:xfrm>
          <a:prstGeom prst="rect">
            <a:avLst/>
          </a:prstGeom>
        </p:spPr>
      </p:pic>
      <p:grpSp>
        <p:nvGrpSpPr>
          <p:cNvPr id="82" name="B">
            <a:extLst>
              <a:ext uri="{FF2B5EF4-FFF2-40B4-BE49-F238E27FC236}">
                <a16:creationId xmlns:a16="http://schemas.microsoft.com/office/drawing/2014/main" id="{F9202B67-ECCF-432C-B475-F51ED6AFDBB5}"/>
              </a:ext>
            </a:extLst>
          </p:cNvPr>
          <p:cNvGrpSpPr/>
          <p:nvPr/>
        </p:nvGrpSpPr>
        <p:grpSpPr>
          <a:xfrm>
            <a:off x="7099700" y="3333931"/>
            <a:ext cx="4776170" cy="998387"/>
            <a:chOff x="6752507" y="4712225"/>
            <a:chExt cx="5049860" cy="1055598"/>
          </a:xfrm>
        </p:grpSpPr>
        <p:sp>
          <p:nvSpPr>
            <p:cNvPr id="75" name="22">
              <a:extLst>
                <a:ext uri="{FF2B5EF4-FFF2-40B4-BE49-F238E27FC236}">
                  <a16:creationId xmlns:a16="http://schemas.microsoft.com/office/drawing/2014/main" id="{C674B945-81ED-4507-B6D5-218F58BD1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4714770"/>
              <a:ext cx="4796928" cy="105305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4389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9</a:t>
              </a:r>
              <a:endParaRPr kumimoji="0" lang="zh-CN" altLang="zh-CN" sz="438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0" name="2">
              <a:extLst>
                <a:ext uri="{FF2B5EF4-FFF2-40B4-BE49-F238E27FC236}">
                  <a16:creationId xmlns:a16="http://schemas.microsoft.com/office/drawing/2014/main" id="{D8B0D089-4EDA-4CC0-909F-31D6436E7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4712225"/>
              <a:ext cx="825087" cy="1053053"/>
            </a:xfrm>
            <a:prstGeom prst="homePlate">
              <a:avLst>
                <a:gd name="adj" fmla="val 46735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B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83" name="C">
            <a:extLst>
              <a:ext uri="{FF2B5EF4-FFF2-40B4-BE49-F238E27FC236}">
                <a16:creationId xmlns:a16="http://schemas.microsoft.com/office/drawing/2014/main" id="{12E43A79-D971-4923-8F3E-49B613A4FA11}"/>
              </a:ext>
            </a:extLst>
          </p:cNvPr>
          <p:cNvGrpSpPr/>
          <p:nvPr/>
        </p:nvGrpSpPr>
        <p:grpSpPr>
          <a:xfrm>
            <a:off x="7099700" y="4491021"/>
            <a:ext cx="4776170" cy="995981"/>
            <a:chOff x="6752507" y="5944150"/>
            <a:chExt cx="5049860" cy="1053053"/>
          </a:xfrm>
          <a:solidFill>
            <a:srgbClr val="00B050"/>
          </a:solidFill>
        </p:grpSpPr>
        <p:sp>
          <p:nvSpPr>
            <p:cNvPr id="77" name="33">
              <a:extLst>
                <a:ext uri="{FF2B5EF4-FFF2-40B4-BE49-F238E27FC236}">
                  <a16:creationId xmlns:a16="http://schemas.microsoft.com/office/drawing/2014/main" id="{83116745-14C3-43A7-9D53-A631A6BB5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altLang="zh-CN" sz="4389" b="1" dirty="0">
                  <a:solidFill>
                    <a:srgbClr val="FFFFFF"/>
                  </a:solidFill>
                  <a:latin typeface="Arial"/>
                  <a:ea typeface="印品黑体" panose="00000500000000000000" pitchFamily="2" charset="-122"/>
                  <a:sym typeface="Arial" panose="020B0604020202020204" pitchFamily="34" charset="0"/>
                </a:rPr>
                <a:t>7</a:t>
              </a:r>
              <a:endParaRPr kumimoji="0" lang="zh-CN" altLang="zh-CN" sz="438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4" name="3">
              <a:extLst>
                <a:ext uri="{FF2B5EF4-FFF2-40B4-BE49-F238E27FC236}">
                  <a16:creationId xmlns:a16="http://schemas.microsoft.com/office/drawing/2014/main" id="{9F5E5413-6063-49E3-9313-13BE5399F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C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D" hidden="1">
            <a:extLst>
              <a:ext uri="{FF2B5EF4-FFF2-40B4-BE49-F238E27FC236}">
                <a16:creationId xmlns:a16="http://schemas.microsoft.com/office/drawing/2014/main" id="{529A75E3-9CA2-4FD0-9753-FE443E453104}"/>
              </a:ext>
            </a:extLst>
          </p:cNvPr>
          <p:cNvGrpSpPr/>
          <p:nvPr/>
        </p:nvGrpSpPr>
        <p:grpSpPr>
          <a:xfrm>
            <a:off x="6814656" y="5056617"/>
            <a:ext cx="4776170" cy="995981"/>
            <a:chOff x="6752507" y="5944150"/>
            <a:chExt cx="5049860" cy="1053053"/>
          </a:xfrm>
          <a:solidFill>
            <a:srgbClr val="7030A0"/>
          </a:solidFill>
        </p:grpSpPr>
        <p:sp>
          <p:nvSpPr>
            <p:cNvPr id="85" name="44">
              <a:extLst>
                <a:ext uri="{FF2B5EF4-FFF2-40B4-BE49-F238E27FC236}">
                  <a16:creationId xmlns:a16="http://schemas.microsoft.com/office/drawing/2014/main" id="{261673C6-079C-44C6-891F-EC2D6D48A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May 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6" name="4">
              <a:extLst>
                <a:ext uri="{FF2B5EF4-FFF2-40B4-BE49-F238E27FC236}">
                  <a16:creationId xmlns:a16="http://schemas.microsoft.com/office/drawing/2014/main" id="{9E093A9D-623C-4F76-8BAE-85D0638C0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D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01" name="tryagain1">
            <a:extLst>
              <a:ext uri="{FF2B5EF4-FFF2-40B4-BE49-F238E27FC236}">
                <a16:creationId xmlns:a16="http://schemas.microsoft.com/office/drawing/2014/main" id="{48E08CDE-4F38-40EC-9A6B-EA10179FD7D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402657" y="3387982"/>
            <a:ext cx="1825388" cy="1236908"/>
          </a:xfrm>
          <a:prstGeom prst="rect">
            <a:avLst/>
          </a:prstGeom>
        </p:spPr>
      </p:pic>
      <p:pic>
        <p:nvPicPr>
          <p:cNvPr id="107" name="tryagain2">
            <a:extLst>
              <a:ext uri="{FF2B5EF4-FFF2-40B4-BE49-F238E27FC236}">
                <a16:creationId xmlns:a16="http://schemas.microsoft.com/office/drawing/2014/main" id="{237D1E49-A132-4011-96F2-2B6DB3F5074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422782" y="4537087"/>
            <a:ext cx="1825388" cy="1236908"/>
          </a:xfrm>
          <a:prstGeom prst="rect">
            <a:avLst/>
          </a:prstGeom>
        </p:spPr>
      </p:pic>
      <p:pic>
        <p:nvPicPr>
          <p:cNvPr id="108" name="tryagain3" hidden="1">
            <a:extLst>
              <a:ext uri="{FF2B5EF4-FFF2-40B4-BE49-F238E27FC236}">
                <a16:creationId xmlns:a16="http://schemas.microsoft.com/office/drawing/2014/main" id="{4940E826-008B-411A-916A-533F63220CB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157863" y="5074791"/>
            <a:ext cx="1825388" cy="1236908"/>
          </a:xfrm>
          <a:prstGeom prst="rect">
            <a:avLst/>
          </a:prstGeom>
        </p:spPr>
      </p:pic>
      <p:grpSp>
        <p:nvGrpSpPr>
          <p:cNvPr id="66" name="A">
            <a:extLst>
              <a:ext uri="{FF2B5EF4-FFF2-40B4-BE49-F238E27FC236}">
                <a16:creationId xmlns:a16="http://schemas.microsoft.com/office/drawing/2014/main" id="{ACB017BA-37CD-4C59-9EBA-8DF464832DAE}"/>
              </a:ext>
            </a:extLst>
          </p:cNvPr>
          <p:cNvGrpSpPr/>
          <p:nvPr/>
        </p:nvGrpSpPr>
        <p:grpSpPr>
          <a:xfrm>
            <a:off x="7099700" y="2188647"/>
            <a:ext cx="4776170" cy="995981"/>
            <a:chOff x="6752507" y="3481573"/>
            <a:chExt cx="5049860" cy="1053053"/>
          </a:xfrm>
          <a:solidFill>
            <a:srgbClr val="FFC000"/>
          </a:solidFill>
        </p:grpSpPr>
        <p:sp>
          <p:nvSpPr>
            <p:cNvPr id="67" name="11">
              <a:extLst>
                <a:ext uri="{FF2B5EF4-FFF2-40B4-BE49-F238E27FC236}">
                  <a16:creationId xmlns:a16="http://schemas.microsoft.com/office/drawing/2014/main" id="{2096326E-85C9-42D3-8C79-496F269AB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3481573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altLang="zh-CN" sz="4389" b="1" dirty="0">
                  <a:solidFill>
                    <a:srgbClr val="FFFFFF"/>
                  </a:solidFill>
                  <a:latin typeface="Arial"/>
                  <a:ea typeface="印品黑体" panose="00000500000000000000" pitchFamily="2" charset="-122"/>
                  <a:sym typeface="Arial"/>
                </a:rPr>
                <a:t>8</a:t>
              </a:r>
              <a:endParaRPr kumimoji="0" lang="zh-CN" altLang="zh-CN" sz="438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8" name="1">
              <a:extLst>
                <a:ext uri="{FF2B5EF4-FFF2-40B4-BE49-F238E27FC236}">
                  <a16:creationId xmlns:a16="http://schemas.microsoft.com/office/drawing/2014/main" id="{412BD5AC-36CD-4601-9415-0740351A7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3481573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A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02" name="welldone">
            <a:extLst>
              <a:ext uri="{FF2B5EF4-FFF2-40B4-BE49-F238E27FC236}">
                <a16:creationId xmlns:a16="http://schemas.microsoft.com/office/drawing/2014/main" id="{460C1D92-3BF7-4A89-B3A7-5EA64FB2F4B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23"/>
          <a:stretch/>
        </p:blipFill>
        <p:spPr>
          <a:xfrm>
            <a:off x="6182244" y="2129143"/>
            <a:ext cx="2161624" cy="1401388"/>
          </a:xfrm>
          <a:prstGeom prst="rect">
            <a:avLst/>
          </a:prstGeom>
        </p:spPr>
      </p:pic>
      <p:sp>
        <p:nvSpPr>
          <p:cNvPr id="64" name="cauhoi">
            <a:extLst>
              <a:ext uri="{FF2B5EF4-FFF2-40B4-BE49-F238E27FC236}">
                <a16:creationId xmlns:a16="http://schemas.microsoft.com/office/drawing/2014/main" id="{22221B68-CE44-4A00-855F-BAFC678DBD91}"/>
              </a:ext>
            </a:extLst>
          </p:cNvPr>
          <p:cNvSpPr/>
          <p:nvPr/>
        </p:nvSpPr>
        <p:spPr>
          <a:xfrm>
            <a:off x="344026" y="1928725"/>
            <a:ext cx="6164311" cy="4214154"/>
          </a:xfrm>
          <a:prstGeom prst="homePlate">
            <a:avLst>
              <a:gd name="adj" fmla="val 18089"/>
            </a:avLst>
          </a:prstGeom>
          <a:solidFill>
            <a:schemeClr val="bg1">
              <a:alpha val="90000"/>
            </a:schemeClr>
          </a:solidFill>
          <a:ln w="28575">
            <a:solidFill>
              <a:srgbClr val="34AB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0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59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2" name="sorry w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263" y="106665"/>
            <a:ext cx="608092" cy="608092"/>
          </a:xfrm>
          <a:prstGeom prst="rect">
            <a:avLst/>
          </a:prstGeom>
        </p:spPr>
      </p:pic>
      <p:pic>
        <p:nvPicPr>
          <p:cNvPr id="3" name="yeaht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1445" y="204847"/>
            <a:ext cx="608092" cy="608092"/>
          </a:xfrm>
          <a:prstGeom prst="rect">
            <a:avLst/>
          </a:prstGeom>
        </p:spPr>
      </p:pic>
      <p:pic>
        <p:nvPicPr>
          <p:cNvPr id="29" name="back">
            <a:hlinkClick r:id="rId11" action="ppaction://hlinksldjump"/>
            <a:extLst>
              <a:ext uri="{FF2B5EF4-FFF2-40B4-BE49-F238E27FC236}">
                <a16:creationId xmlns:a16="http://schemas.microsoft.com/office/drawing/2014/main" id="{D6816683-E2E8-40D9-A903-93B6EB9BC27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28188" r="74091" b="57781"/>
          <a:stretch/>
        </p:blipFill>
        <p:spPr>
          <a:xfrm flipH="1">
            <a:off x="10171367" y="406035"/>
            <a:ext cx="789405" cy="77584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9F3CACD-D80F-48B2-9C8D-54F1839C871A}"/>
              </a:ext>
            </a:extLst>
          </p:cNvPr>
          <p:cNvSpPr/>
          <p:nvPr/>
        </p:nvSpPr>
        <p:spPr>
          <a:xfrm>
            <a:off x="723475" y="2778723"/>
            <a:ext cx="5278046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0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48 : ..?.. = 6</a:t>
            </a:r>
          </a:p>
        </p:txBody>
      </p:sp>
    </p:spTree>
    <p:extLst>
      <p:ext uri="{BB962C8B-B14F-4D97-AF65-F5344CB8AC3E}">
        <p14:creationId xmlns:p14="http://schemas.microsoft.com/office/powerpoint/2010/main" val="236829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Mspham0936082789"/>
          <p:cNvPicPr>
            <a:picLocks noChangeAspect="1"/>
          </p:cNvPicPr>
          <p:nvPr/>
        </p:nvPicPr>
        <p:blipFill rotWithShape="1">
          <a:blip r:embed="rId7"/>
          <a:srcRect l="9013" t="9358" r="484"/>
          <a:stretch/>
        </p:blipFill>
        <p:spPr>
          <a:xfrm>
            <a:off x="-321542" y="-366144"/>
            <a:ext cx="12835083" cy="7215661"/>
          </a:xfrm>
          <a:prstGeom prst="rect">
            <a:avLst/>
          </a:prstGeom>
        </p:spPr>
      </p:pic>
      <p:pic>
        <p:nvPicPr>
          <p:cNvPr id="23" name="kingofsea">
            <a:extLst>
              <a:ext uri="{FF2B5EF4-FFF2-40B4-BE49-F238E27FC236}">
                <a16:creationId xmlns:a16="http://schemas.microsoft.com/office/drawing/2014/main" id="{B1A79657-8EC1-43A5-8BBC-A6768ED2B7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13" y="76234"/>
            <a:ext cx="2432598" cy="2698902"/>
          </a:xfrm>
          <a:prstGeom prst="rect">
            <a:avLst/>
          </a:prstGeom>
        </p:spPr>
      </p:pic>
      <p:grpSp>
        <p:nvGrpSpPr>
          <p:cNvPr id="82" name="B">
            <a:extLst>
              <a:ext uri="{FF2B5EF4-FFF2-40B4-BE49-F238E27FC236}">
                <a16:creationId xmlns:a16="http://schemas.microsoft.com/office/drawing/2014/main" id="{F9202B67-ECCF-432C-B475-F51ED6AFDBB5}"/>
              </a:ext>
            </a:extLst>
          </p:cNvPr>
          <p:cNvGrpSpPr/>
          <p:nvPr/>
        </p:nvGrpSpPr>
        <p:grpSpPr>
          <a:xfrm>
            <a:off x="7118702" y="3447948"/>
            <a:ext cx="4776170" cy="998387"/>
            <a:chOff x="6752507" y="4712225"/>
            <a:chExt cx="5049860" cy="1055598"/>
          </a:xfrm>
        </p:grpSpPr>
        <p:sp>
          <p:nvSpPr>
            <p:cNvPr id="75" name="22">
              <a:extLst>
                <a:ext uri="{FF2B5EF4-FFF2-40B4-BE49-F238E27FC236}">
                  <a16:creationId xmlns:a16="http://schemas.microsoft.com/office/drawing/2014/main" id="{C674B945-81ED-4507-B6D5-218F58BD1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4714770"/>
              <a:ext cx="4796928" cy="105305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4389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5</a:t>
              </a:r>
              <a:endParaRPr kumimoji="0" lang="zh-CN" altLang="zh-CN" sz="438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0" name="2">
              <a:extLst>
                <a:ext uri="{FF2B5EF4-FFF2-40B4-BE49-F238E27FC236}">
                  <a16:creationId xmlns:a16="http://schemas.microsoft.com/office/drawing/2014/main" id="{D8B0D089-4EDA-4CC0-909F-31D6436E7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4712225"/>
              <a:ext cx="825087" cy="1053053"/>
            </a:xfrm>
            <a:prstGeom prst="homePlate">
              <a:avLst>
                <a:gd name="adj" fmla="val 46735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B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83" name="C">
            <a:extLst>
              <a:ext uri="{FF2B5EF4-FFF2-40B4-BE49-F238E27FC236}">
                <a16:creationId xmlns:a16="http://schemas.microsoft.com/office/drawing/2014/main" id="{12E43A79-D971-4923-8F3E-49B613A4FA11}"/>
              </a:ext>
            </a:extLst>
          </p:cNvPr>
          <p:cNvGrpSpPr/>
          <p:nvPr/>
        </p:nvGrpSpPr>
        <p:grpSpPr>
          <a:xfrm>
            <a:off x="7118702" y="4605038"/>
            <a:ext cx="4776170" cy="995981"/>
            <a:chOff x="6752507" y="5944150"/>
            <a:chExt cx="5049860" cy="1053053"/>
          </a:xfrm>
          <a:solidFill>
            <a:srgbClr val="00B050"/>
          </a:solidFill>
        </p:grpSpPr>
        <p:sp>
          <p:nvSpPr>
            <p:cNvPr id="77" name="33">
              <a:extLst>
                <a:ext uri="{FF2B5EF4-FFF2-40B4-BE49-F238E27FC236}">
                  <a16:creationId xmlns:a16="http://schemas.microsoft.com/office/drawing/2014/main" id="{83116745-14C3-43A7-9D53-A631A6BB5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4389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7</a:t>
              </a:r>
              <a:endParaRPr kumimoji="0" lang="zh-CN" altLang="zh-CN" sz="438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4" name="3">
              <a:extLst>
                <a:ext uri="{FF2B5EF4-FFF2-40B4-BE49-F238E27FC236}">
                  <a16:creationId xmlns:a16="http://schemas.microsoft.com/office/drawing/2014/main" id="{9F5E5413-6063-49E3-9313-13BE5399F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C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D" hidden="1">
            <a:extLst>
              <a:ext uri="{FF2B5EF4-FFF2-40B4-BE49-F238E27FC236}">
                <a16:creationId xmlns:a16="http://schemas.microsoft.com/office/drawing/2014/main" id="{529A75E3-9CA2-4FD0-9753-FE443E453104}"/>
              </a:ext>
            </a:extLst>
          </p:cNvPr>
          <p:cNvGrpSpPr/>
          <p:nvPr/>
        </p:nvGrpSpPr>
        <p:grpSpPr>
          <a:xfrm>
            <a:off x="6814656" y="5056617"/>
            <a:ext cx="4776170" cy="995981"/>
            <a:chOff x="6752507" y="5944150"/>
            <a:chExt cx="5049860" cy="1053053"/>
          </a:xfrm>
          <a:solidFill>
            <a:srgbClr val="7030A0"/>
          </a:solidFill>
        </p:grpSpPr>
        <p:sp>
          <p:nvSpPr>
            <p:cNvPr id="85" name="44">
              <a:extLst>
                <a:ext uri="{FF2B5EF4-FFF2-40B4-BE49-F238E27FC236}">
                  <a16:creationId xmlns:a16="http://schemas.microsoft.com/office/drawing/2014/main" id="{261673C6-079C-44C6-891F-EC2D6D48A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Watch 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6" name="4">
              <a:extLst>
                <a:ext uri="{FF2B5EF4-FFF2-40B4-BE49-F238E27FC236}">
                  <a16:creationId xmlns:a16="http://schemas.microsoft.com/office/drawing/2014/main" id="{9E093A9D-623C-4F76-8BAE-85D0638C0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D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07" name="tryagain2">
            <a:extLst>
              <a:ext uri="{FF2B5EF4-FFF2-40B4-BE49-F238E27FC236}">
                <a16:creationId xmlns:a16="http://schemas.microsoft.com/office/drawing/2014/main" id="{237D1E49-A132-4011-96F2-2B6DB3F5074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441784" y="4651104"/>
            <a:ext cx="1825388" cy="1236908"/>
          </a:xfrm>
          <a:prstGeom prst="rect">
            <a:avLst/>
          </a:prstGeom>
        </p:spPr>
      </p:pic>
      <p:pic>
        <p:nvPicPr>
          <p:cNvPr id="108" name="tryagain3" hidden="1">
            <a:extLst>
              <a:ext uri="{FF2B5EF4-FFF2-40B4-BE49-F238E27FC236}">
                <a16:creationId xmlns:a16="http://schemas.microsoft.com/office/drawing/2014/main" id="{4940E826-008B-411A-916A-533F63220CB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157863" y="5074791"/>
            <a:ext cx="1825388" cy="1236908"/>
          </a:xfrm>
          <a:prstGeom prst="rect">
            <a:avLst/>
          </a:prstGeom>
        </p:spPr>
      </p:pic>
      <p:grpSp>
        <p:nvGrpSpPr>
          <p:cNvPr id="66" name="A">
            <a:extLst>
              <a:ext uri="{FF2B5EF4-FFF2-40B4-BE49-F238E27FC236}">
                <a16:creationId xmlns:a16="http://schemas.microsoft.com/office/drawing/2014/main" id="{ACB017BA-37CD-4C59-9EBA-8DF464832DAE}"/>
              </a:ext>
            </a:extLst>
          </p:cNvPr>
          <p:cNvGrpSpPr/>
          <p:nvPr/>
        </p:nvGrpSpPr>
        <p:grpSpPr>
          <a:xfrm>
            <a:off x="7118702" y="2302664"/>
            <a:ext cx="4776170" cy="995981"/>
            <a:chOff x="6752507" y="3481573"/>
            <a:chExt cx="5049860" cy="1053053"/>
          </a:xfrm>
          <a:solidFill>
            <a:srgbClr val="FFC000"/>
          </a:solidFill>
        </p:grpSpPr>
        <p:sp>
          <p:nvSpPr>
            <p:cNvPr id="67" name="11">
              <a:extLst>
                <a:ext uri="{FF2B5EF4-FFF2-40B4-BE49-F238E27FC236}">
                  <a16:creationId xmlns:a16="http://schemas.microsoft.com/office/drawing/2014/main" id="{2096326E-85C9-42D3-8C79-496F269AB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3481573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4389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6</a:t>
              </a:r>
              <a:endParaRPr kumimoji="0" lang="zh-CN" altLang="zh-CN" sz="438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8" name="1">
              <a:extLst>
                <a:ext uri="{FF2B5EF4-FFF2-40B4-BE49-F238E27FC236}">
                  <a16:creationId xmlns:a16="http://schemas.microsoft.com/office/drawing/2014/main" id="{412BD5AC-36CD-4601-9415-0740351A7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3481573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20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31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A</a:t>
              </a:r>
              <a:endParaRPr kumimoji="0" lang="zh-CN" altLang="zh-CN" sz="331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02" name="welldone">
            <a:extLst>
              <a:ext uri="{FF2B5EF4-FFF2-40B4-BE49-F238E27FC236}">
                <a16:creationId xmlns:a16="http://schemas.microsoft.com/office/drawing/2014/main" id="{460C1D92-3BF7-4A89-B3A7-5EA64FB2F4B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23"/>
          <a:stretch/>
        </p:blipFill>
        <p:spPr>
          <a:xfrm>
            <a:off x="6239179" y="3328169"/>
            <a:ext cx="2161624" cy="1401388"/>
          </a:xfrm>
          <a:prstGeom prst="rect">
            <a:avLst/>
          </a:prstGeom>
        </p:spPr>
      </p:pic>
      <p:sp>
        <p:nvSpPr>
          <p:cNvPr id="64" name="cauhoi">
            <a:extLst>
              <a:ext uri="{FF2B5EF4-FFF2-40B4-BE49-F238E27FC236}">
                <a16:creationId xmlns:a16="http://schemas.microsoft.com/office/drawing/2014/main" id="{22221B68-CE44-4A00-855F-BAFC678DBD91}"/>
              </a:ext>
            </a:extLst>
          </p:cNvPr>
          <p:cNvSpPr/>
          <p:nvPr/>
        </p:nvSpPr>
        <p:spPr>
          <a:xfrm>
            <a:off x="344026" y="1928725"/>
            <a:ext cx="6164311" cy="4214154"/>
          </a:xfrm>
          <a:prstGeom prst="homePlate">
            <a:avLst>
              <a:gd name="adj" fmla="val 18089"/>
            </a:avLst>
          </a:prstGeom>
          <a:solidFill>
            <a:schemeClr val="bg1">
              <a:alpha val="90000"/>
            </a:schemeClr>
          </a:solidFill>
          <a:ln w="28575">
            <a:solidFill>
              <a:srgbClr val="34AB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0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192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2" name="sorry w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263" y="106665"/>
            <a:ext cx="608092" cy="608092"/>
          </a:xfrm>
          <a:prstGeom prst="rect">
            <a:avLst/>
          </a:prstGeom>
        </p:spPr>
      </p:pic>
      <p:pic>
        <p:nvPicPr>
          <p:cNvPr id="3" name="yeaht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1445" y="204847"/>
            <a:ext cx="608092" cy="608092"/>
          </a:xfrm>
          <a:prstGeom prst="rect">
            <a:avLst/>
          </a:prstGeom>
        </p:spPr>
      </p:pic>
      <p:pic>
        <p:nvPicPr>
          <p:cNvPr id="101" name="tryagain1">
            <a:extLst>
              <a:ext uri="{FF2B5EF4-FFF2-40B4-BE49-F238E27FC236}">
                <a16:creationId xmlns:a16="http://schemas.microsoft.com/office/drawing/2014/main" id="{48E08CDE-4F38-40EC-9A6B-EA10179FD7D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558418" y="2243552"/>
            <a:ext cx="1825388" cy="1236908"/>
          </a:xfrm>
          <a:prstGeom prst="rect">
            <a:avLst/>
          </a:prstGeom>
        </p:spPr>
      </p:pic>
      <p:pic>
        <p:nvPicPr>
          <p:cNvPr id="30" name="back">
            <a:hlinkClick r:id="rId11" action="ppaction://hlinksldjump"/>
            <a:extLst>
              <a:ext uri="{FF2B5EF4-FFF2-40B4-BE49-F238E27FC236}">
                <a16:creationId xmlns:a16="http://schemas.microsoft.com/office/drawing/2014/main" id="{D6816683-E2E8-40D9-A903-93B6EB9BC27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28188" r="74091" b="57781"/>
          <a:stretch/>
        </p:blipFill>
        <p:spPr>
          <a:xfrm flipH="1">
            <a:off x="10171367" y="406035"/>
            <a:ext cx="789405" cy="77584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7427704-E967-4374-B0C4-1D40731CBA97}"/>
              </a:ext>
            </a:extLst>
          </p:cNvPr>
          <p:cNvSpPr/>
          <p:nvPr/>
        </p:nvSpPr>
        <p:spPr>
          <a:xfrm>
            <a:off x="723475" y="2778722"/>
            <a:ext cx="5278046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0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45 : ..?.. = 9</a:t>
            </a:r>
          </a:p>
        </p:txBody>
      </p:sp>
    </p:spTree>
    <p:extLst>
      <p:ext uri="{BB962C8B-B14F-4D97-AF65-F5344CB8AC3E}">
        <p14:creationId xmlns:p14="http://schemas.microsoft.com/office/powerpoint/2010/main" val="162621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Office PowerPoint</Application>
  <PresentationFormat>Widescreen</PresentationFormat>
  <Paragraphs>71</Paragraphs>
  <Slides>7</Slides>
  <Notes>7</Notes>
  <HiddenSlides>0</HiddenSlides>
  <MMClips>8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Algerian</vt:lpstr>
      <vt:lpstr>Arial</vt:lpstr>
      <vt:lpstr>Calibri</vt:lpstr>
      <vt:lpstr>Calibri Light</vt:lpstr>
      <vt:lpstr>等线</vt:lpstr>
      <vt:lpstr>FZHei-B01S</vt:lpstr>
      <vt:lpstr>Nunito black</vt:lpstr>
      <vt:lpstr>Tahoma</vt:lpstr>
      <vt:lpstr>印品黑体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2024-05-14T08:13:51Z</dcterms:created>
  <dcterms:modified xsi:type="dcterms:W3CDTF">2024-05-14T08:14:18Z</dcterms:modified>
</cp:coreProperties>
</file>