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4" r:id="rId2"/>
    <p:sldMasterId id="2147483736" r:id="rId3"/>
  </p:sldMasterIdLst>
  <p:notesMasterIdLst>
    <p:notesMasterId r:id="rId9"/>
  </p:notesMasterIdLst>
  <p:sldIdLst>
    <p:sldId id="309" r:id="rId4"/>
    <p:sldId id="286" r:id="rId5"/>
    <p:sldId id="311" r:id="rId6"/>
    <p:sldId id="312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4371F-5D64-4D87-B16A-7A019A3D1A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D00C9-DE0A-4021-AC16-7FFAAC86A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7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9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F5BF4-C259-46B5-8C92-AB5EA636B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8F56C5-0979-4E7A-A916-361E853B2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038C18-961E-4D6F-A3EA-5DCEB248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B9D3D-10A5-4E34-A8AA-9FCDE6C4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1B50F-0A84-4074-B71E-E0B8CA09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25716DF-B843-417E-A4B7-1D73BE9FD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1336CF-FA61-4AFF-9D43-76EA4401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65521F-08EC-4FE0-8EE1-6A88B1FF3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16B38A-DE91-43B1-AF99-D5CDEAF5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29146-17F1-4CB1-AD67-CAA669BF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1444F-A5D2-4176-A7BC-663E8CC8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BF1733-A7C1-4D8E-BE3C-3C3F5B9ADE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209E4E-8D1C-44F8-86D8-506F8A05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1E21A-1057-42E0-A375-843BD03F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78EF25-5B26-46BE-A1EE-AA10C7A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DB1EF-C979-441C-A260-7DAD7B881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1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4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49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6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360B9D-6D18-4E2A-950C-E19818BE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E40314-B7F2-4D18-8F93-A6BC13C66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89F49-E6E4-447B-8A1B-0D915D0F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FD74E-8FA5-4FD8-9704-D41ECA48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249E78-B49F-4787-8104-101FC676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3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3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5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5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2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4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8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6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358EB-DF03-4B15-8DB4-3B10B920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122F57-C269-4A16-A002-64A5B15BA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1C2E87-E837-4A6B-890A-7B00FEBD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9E545-5593-41EB-922B-A50A7E8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5E3C3F-8072-4719-A61D-34A43DA47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69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12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90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0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61B17-1D2F-4A0B-954A-BF0E260A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A76E8D-C698-4635-8FF7-8135D74F5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21DE5A-E8CF-4186-B7E9-F521A98F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AE17EA-D59D-43B5-B268-76D6761A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BEDD4-01E4-48A7-98A6-EDBEED85F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B61831-4A71-4B81-B53A-912B76B4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6EABB-1561-4F01-9637-ADE8691C4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EC919B-EB2E-45EF-83C7-D2958651C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5B5445-5F61-4D60-ABC3-C24188425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A4A57E-7470-4414-8ABC-73C401F52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4AB285-59B4-442B-BF99-C526CCD2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B94D0D5-D095-46BC-A23B-AC6E0C6E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D511BE-B20A-4C78-9617-A0DC855F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61FA87-B63A-4283-848B-1A5CE42A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B65C3D-D206-475F-BB78-AB45062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455B8F-8EA2-4CC6-87A4-05F0E658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47876F-65CB-4D22-BA30-36F6F4A9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97AC09-5DFE-4DF1-8574-5F8A30CC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B295BF-27B3-4356-9CEB-3A3C893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2D9944-3630-482E-AE69-96DDF7CC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B4241E-73FE-41BD-922C-3103913B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8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0189A-D689-4D02-A39B-79F0EA0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02A34-FDE7-4137-90FF-E555EEE3A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A3E822-CAA0-4D1E-9B19-3A886E3F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138963-D848-42F7-A30B-CC02021A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828DB-98F4-4796-91BE-0BBDD2FB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230CC4-5D4F-4F5A-A798-FBD2FD84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6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3076F-57CA-4A9C-84A5-A6FDB73E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2CB4CA-CC83-4790-A837-8CC6B7D20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DC901D-3552-4C5E-878F-D5D7E40D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71C4DB-98F6-4040-AFA9-2871F482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11FC21-345F-4B4D-816E-292A1DB4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10ECB9-A363-421A-9745-21AD3E1E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188D10-3651-47C4-A70F-90EDF13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74AC4A-FE8E-42A0-A4CA-EAE3BC5F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C8687-FFB0-4469-A7A6-81DB37101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555DC-DB59-438D-B55A-36E26D316A4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3A3ABD-B4A4-4350-B94D-98CE83DFA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C90223-5450-41F9-B0B0-17FF41A7A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CBEC-4DA8-4B79-99D0-37DDF6BC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GIF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104" y="2895056"/>
            <a:ext cx="5535795" cy="1084217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C421826E-31F9-46EB-9754-D39F43BF3AB6}"/>
              </a:ext>
            </a:extLst>
          </p:cNvPr>
          <p:cNvSpPr txBox="1"/>
          <p:nvPr/>
        </p:nvSpPr>
        <p:spPr>
          <a:xfrm>
            <a:off x="2680896" y="6489700"/>
            <a:ext cx="9077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288660" y="439305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2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2667000" y="1107973"/>
            <a:ext cx="3505200" cy="1893764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defTabSz="4572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pPr defTabSz="4572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2990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2658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471212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endParaRPr lang="en-US" sz="27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05097" y="2054854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77632" y="153847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554364" y="3738293"/>
            <a:ext cx="7083286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sz="32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2990092" y="4675959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32658" y="3360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471212" y="4690496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17 </a:t>
            </a:r>
            <a:r>
              <a:rPr lang="en-US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343" y="3386429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6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743740" y="1107974"/>
            <a:ext cx="4261912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3 can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634B71-2CEB-499C-8D6D-4791044E4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0955" y="218966"/>
            <a:ext cx="3452316" cy="152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504562"/>
            <a:ext cx="6858000" cy="384887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48409" y="3738294"/>
            <a:ext cx="4695196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457200"/>
            <a:r>
              <a:rPr lang="en-US" sz="21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461412" y="4683074"/>
            <a:ext cx="2722626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033" y="3378122"/>
            <a:ext cx="1335005" cy="1714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2996993" y="4682189"/>
            <a:ext cx="2719487" cy="130302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633069" y="3356351"/>
            <a:ext cx="1335006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18" y="1306331"/>
            <a:ext cx="1851660" cy="185166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6" y="1335866"/>
            <a:ext cx="1705891" cy="185166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667002" y="1107974"/>
            <a:ext cx="3338650" cy="1636565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defTabSz="457200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8B4B90-BB96-4437-984A-3325D3B755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63080" y="179141"/>
            <a:ext cx="2543175" cy="160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4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92</Words>
  <Application>Microsoft Office PowerPoint</Application>
  <PresentationFormat>Custom</PresentationFormat>
  <Paragraphs>15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1_Office Theme</vt:lpstr>
      <vt:lpstr>4_Office Theme</vt:lpstr>
      <vt:lpstr>5_Office Theme</vt:lpstr>
      <vt:lpstr>CHÀO MỪNG CÁC CON ĐẾN VỚI TIẾT TOÁN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BENR- Thảo.Trần</dc:creator>
  <cp:lastModifiedBy>PC</cp:lastModifiedBy>
  <cp:revision>5</cp:revision>
  <dcterms:created xsi:type="dcterms:W3CDTF">2021-05-21T09:46:05Z</dcterms:created>
  <dcterms:modified xsi:type="dcterms:W3CDTF">2024-05-14T16:41:23Z</dcterms:modified>
</cp:coreProperties>
</file>