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18" r:id="rId3"/>
  </p:sldMasterIdLst>
  <p:notesMasterIdLst>
    <p:notesMasterId r:id="rId11"/>
  </p:notesMasterIdLst>
  <p:sldIdLst>
    <p:sldId id="257" r:id="rId4"/>
    <p:sldId id="258" r:id="rId5"/>
    <p:sldId id="264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xmlns="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>
        <p:scale>
          <a:sx n="97" d="100"/>
          <a:sy n="97" d="100"/>
        </p:scale>
        <p:origin x="-10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5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9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5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21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16.GIF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131</Words>
  <Application>Microsoft Office PowerPoint</Application>
  <PresentationFormat>Custom</PresentationFormat>
  <Paragraphs>19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10</cp:revision>
  <dcterms:created xsi:type="dcterms:W3CDTF">2021-05-27T10:44:59Z</dcterms:created>
  <dcterms:modified xsi:type="dcterms:W3CDTF">2024-05-14T16:43:53Z</dcterms:modified>
</cp:coreProperties>
</file>