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4"/>
  </p:notesMasterIdLst>
  <p:sldIdLst>
    <p:sldId id="376" r:id="rId2"/>
    <p:sldId id="37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560" autoAdjust="0"/>
  </p:normalViewPr>
  <p:slideViewPr>
    <p:cSldViewPr snapToGrid="0">
      <p:cViewPr varScale="1">
        <p:scale>
          <a:sx n="57" d="100"/>
          <a:sy n="57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D635A-420D-495D-AF84-0951BC6482BB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6F17A-A618-4CF4-A720-DBE19B35F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67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76C856-3D15-442F-A18D-55D8BA878C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92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EFC2-4831-496C-8590-6B6BA405AE5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A536-CD9E-496D-961B-71AD1EDF4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EFC2-4831-496C-8590-6B6BA405AE5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A536-CD9E-496D-961B-71AD1EDF4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07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EFC2-4831-496C-8590-6B6BA405AE5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A536-CD9E-496D-961B-71AD1EDF4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2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EFC2-4831-496C-8590-6B6BA405AE5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A536-CD9E-496D-961B-71AD1EDF4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79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EFC2-4831-496C-8590-6B6BA405AE5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A536-CD9E-496D-961B-71AD1EDF4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9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6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AEFC2-4831-496C-8590-6B6BA405AE5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7A536-CD9E-496D-961B-71AD1EDF40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9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9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AEFC2-4831-496C-8590-6B6BA405AE51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7A536-CD9E-496D-961B-71AD1EDF4086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E329D28C-B707-4C7D-B693-BBB444955E4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829" y="250371"/>
            <a:ext cx="1357993" cy="13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1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DE7747-85D9-CA48-4C7D-4F8AB5135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06" y="6027961"/>
            <a:ext cx="506012" cy="42675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86E1F1A-07D6-4944-60B8-2353FEC2D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6195" y="6057396"/>
            <a:ext cx="506012" cy="42675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D06B46-B39F-EE35-6491-6919612F0E9B}"/>
              </a:ext>
            </a:extLst>
          </p:cNvPr>
          <p:cNvSpPr/>
          <p:nvPr/>
        </p:nvSpPr>
        <p:spPr>
          <a:xfrm>
            <a:off x="1851951" y="513236"/>
            <a:ext cx="8488099" cy="5277963"/>
          </a:xfrm>
          <a:custGeom>
            <a:avLst/>
            <a:gdLst>
              <a:gd name="connsiteX0" fmla="*/ 0 w 8488099"/>
              <a:gd name="connsiteY0" fmla="*/ 879678 h 5277963"/>
              <a:gd name="connsiteX1" fmla="*/ 879678 w 8488099"/>
              <a:gd name="connsiteY1" fmla="*/ 0 h 5277963"/>
              <a:gd name="connsiteX2" fmla="*/ 7608421 w 8488099"/>
              <a:gd name="connsiteY2" fmla="*/ 0 h 5277963"/>
              <a:gd name="connsiteX3" fmla="*/ 8488099 w 8488099"/>
              <a:gd name="connsiteY3" fmla="*/ 879678 h 5277963"/>
              <a:gd name="connsiteX4" fmla="*/ 8488099 w 8488099"/>
              <a:gd name="connsiteY4" fmla="*/ 4398285 h 5277963"/>
              <a:gd name="connsiteX5" fmla="*/ 7608421 w 8488099"/>
              <a:gd name="connsiteY5" fmla="*/ 5277963 h 5277963"/>
              <a:gd name="connsiteX6" fmla="*/ 879678 w 8488099"/>
              <a:gd name="connsiteY6" fmla="*/ 5277963 h 5277963"/>
              <a:gd name="connsiteX7" fmla="*/ 0 w 8488099"/>
              <a:gd name="connsiteY7" fmla="*/ 4398285 h 5277963"/>
              <a:gd name="connsiteX8" fmla="*/ 0 w 8488099"/>
              <a:gd name="connsiteY8" fmla="*/ 879678 h 5277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8099" h="5277963" fill="none" extrusionOk="0">
                <a:moveTo>
                  <a:pt x="0" y="879678"/>
                </a:moveTo>
                <a:cubicBezTo>
                  <a:pt x="-48617" y="350461"/>
                  <a:pt x="379540" y="9144"/>
                  <a:pt x="879678" y="0"/>
                </a:cubicBezTo>
                <a:cubicBezTo>
                  <a:pt x="3029850" y="-30893"/>
                  <a:pt x="5361247" y="99340"/>
                  <a:pt x="7608421" y="0"/>
                </a:cubicBezTo>
                <a:cubicBezTo>
                  <a:pt x="8100769" y="9764"/>
                  <a:pt x="8479798" y="406233"/>
                  <a:pt x="8488099" y="879678"/>
                </a:cubicBezTo>
                <a:cubicBezTo>
                  <a:pt x="8402521" y="2455764"/>
                  <a:pt x="8415735" y="3194179"/>
                  <a:pt x="8488099" y="4398285"/>
                </a:cubicBezTo>
                <a:cubicBezTo>
                  <a:pt x="8474738" y="4888906"/>
                  <a:pt x="8070147" y="5259303"/>
                  <a:pt x="7608421" y="5277963"/>
                </a:cubicBezTo>
                <a:cubicBezTo>
                  <a:pt x="5727709" y="5322031"/>
                  <a:pt x="3700167" y="5288229"/>
                  <a:pt x="879678" y="5277963"/>
                </a:cubicBezTo>
                <a:cubicBezTo>
                  <a:pt x="352323" y="5334496"/>
                  <a:pt x="27659" y="4866093"/>
                  <a:pt x="0" y="4398285"/>
                </a:cubicBezTo>
                <a:cubicBezTo>
                  <a:pt x="161883" y="3119103"/>
                  <a:pt x="71112" y="2099712"/>
                  <a:pt x="0" y="879678"/>
                </a:cubicBezTo>
                <a:close/>
              </a:path>
              <a:path w="8488099" h="5277963" stroke="0" extrusionOk="0">
                <a:moveTo>
                  <a:pt x="0" y="879678"/>
                </a:moveTo>
                <a:cubicBezTo>
                  <a:pt x="18310" y="408177"/>
                  <a:pt x="383130" y="-49125"/>
                  <a:pt x="879678" y="0"/>
                </a:cubicBezTo>
                <a:cubicBezTo>
                  <a:pt x="2598810" y="55113"/>
                  <a:pt x="4539897" y="-40744"/>
                  <a:pt x="7608421" y="0"/>
                </a:cubicBezTo>
                <a:cubicBezTo>
                  <a:pt x="8094712" y="-9815"/>
                  <a:pt x="8490783" y="363103"/>
                  <a:pt x="8488099" y="879678"/>
                </a:cubicBezTo>
                <a:cubicBezTo>
                  <a:pt x="8539771" y="2305789"/>
                  <a:pt x="8333323" y="3848160"/>
                  <a:pt x="8488099" y="4398285"/>
                </a:cubicBezTo>
                <a:cubicBezTo>
                  <a:pt x="8488008" y="4865400"/>
                  <a:pt x="8079352" y="5245669"/>
                  <a:pt x="7608421" y="5277963"/>
                </a:cubicBezTo>
                <a:cubicBezTo>
                  <a:pt x="4817615" y="5120838"/>
                  <a:pt x="3397848" y="5137460"/>
                  <a:pt x="879678" y="5277963"/>
                </a:cubicBezTo>
                <a:cubicBezTo>
                  <a:pt x="321802" y="5341093"/>
                  <a:pt x="-48553" y="4896421"/>
                  <a:pt x="0" y="4398285"/>
                </a:cubicBezTo>
                <a:cubicBezTo>
                  <a:pt x="-147270" y="3350136"/>
                  <a:pt x="164437" y="2003630"/>
                  <a:pt x="0" y="87967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D7D31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0194415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EBCB4A-2645-E3F6-1574-52C6A548806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77916" y="4195741"/>
            <a:ext cx="1613878" cy="257849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B5769BE-F938-BADE-D999-9597B099DA96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8482" y="4223718"/>
            <a:ext cx="1706423" cy="25225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32064F-41AD-491E-8739-D911F3EFDF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0256" y="443541"/>
            <a:ext cx="8486368" cy="579779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104CFCF-C7DD-E2D3-39C0-057F578620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094" y="0"/>
            <a:ext cx="1950256" cy="19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035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2DC31E63-95EC-7F2A-EA16-14F1423E14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094" y="0"/>
            <a:ext cx="1950256" cy="1919302"/>
          </a:xfrm>
          <a:prstGeom prst="rect">
            <a:avLst/>
          </a:prstGeom>
        </p:spPr>
      </p:pic>
      <p:pic>
        <p:nvPicPr>
          <p:cNvPr id="3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80C1EB57-F6E4-B8A3-9455-904C26AFDB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-365760"/>
            <a:ext cx="14896407" cy="722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</Words>
  <Application>Microsoft Office PowerPoint</Application>
  <PresentationFormat>Widescreen</PresentationFormat>
  <Paragraphs>1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#9Slide02 Noi dung dai</vt:lpstr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61</cp:revision>
  <dcterms:created xsi:type="dcterms:W3CDTF">2022-11-26T09:23:38Z</dcterms:created>
  <dcterms:modified xsi:type="dcterms:W3CDTF">2024-05-15T06:37:20Z</dcterms:modified>
</cp:coreProperties>
</file>